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Lst>
  <p:notesMasterIdLst>
    <p:notesMasterId r:id="rId9"/>
  </p:notesMasterIdLst>
  <p:sldIdLst>
    <p:sldId id="256" r:id="rId2"/>
    <p:sldId id="257" r:id="rId3"/>
    <p:sldId id="258" r:id="rId4"/>
    <p:sldId id="259" r:id="rId5"/>
    <p:sldId id="260" r:id="rId6"/>
    <p:sldId id="261" r:id="rId7"/>
    <p:sldId id="262" r:id="rId8"/>
  </p:sldIdLst>
  <p:sldSz cx="12188825" cy="6858000"/>
  <p:notesSz cx="6950075" cy="9236075"/>
  <p:embeddedFontLst>
    <p:embeddedFont>
      <p:font typeface="Montserrat" pitchFamily="2" charset="77"/>
      <p:regular r:id="rId10"/>
      <p:bold r:id="rId11"/>
      <p:italic r:id="rId12"/>
      <p:boldItalic r:id="rId13"/>
    </p:embeddedFont>
    <p:embeddedFont>
      <p:font typeface="Montserrat ExtraBold" panose="020F0502020204030204" pitchFamily="34" charset="0"/>
      <p:bold r:id="rId14"/>
      <p:italic r:id="rId15"/>
      <p:boldItalic r:id="rId16"/>
    </p:embeddedFont>
    <p:embeddedFont>
      <p:font typeface="Roboto" panose="02000000000000000000" pitchFamily="2" charset="0"/>
      <p:regular r:id="rId17"/>
      <p:bold r:id="rId18"/>
      <p:italic r:id="rId19"/>
      <p:boldItalic r:id="rId20"/>
    </p:embeddedFont>
    <p:embeddedFont>
      <p:font typeface="Zilla Slab SemiBold" pitchFamily="2" charset="77"/>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A4A3A4"/>
          </p15:clr>
        </p15:guide>
        <p15:guide id="2" pos="3839">
          <p15:clr>
            <a:srgbClr val="A4A3A4"/>
          </p15:clr>
        </p15:guide>
      </p15:sldGuideLst>
    </p:ext>
    <p:ext uri="{2D200454-40CA-4A62-9FC3-DE9A4176ACB9}">
      <p15:notesGuideLst xmlns:p15="http://schemas.microsoft.com/office/powerpoint/2012/main">
        <p15:guide id="1" orient="horz" pos="2909">
          <p15:clr>
            <a:srgbClr val="A4A3A4"/>
          </p15:clr>
        </p15:guide>
        <p15:guide id="2" pos="21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9"/>
  </p:normalViewPr>
  <p:slideViewPr>
    <p:cSldViewPr snapToGrid="0">
      <p:cViewPr varScale="1">
        <p:scale>
          <a:sx n="114" d="100"/>
          <a:sy n="114" d="100"/>
        </p:scale>
        <p:origin x="576" y="168"/>
      </p:cViewPr>
      <p:guideLst>
        <p:guide orient="horz" pos="1968"/>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09"/>
        <p:guide pos="219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04850" y="139505"/>
            <a:ext cx="55403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 y="3294345"/>
            <a:ext cx="6950074" cy="594172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075122" y="8772525"/>
            <a:ext cx="873365" cy="4635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txBox="1">
            <a:spLocks noGrp="1"/>
          </p:cNvSpPr>
          <p:nvPr>
            <p:ph type="body" idx="1"/>
          </p:nvPr>
        </p:nvSpPr>
        <p:spPr>
          <a:xfrm>
            <a:off x="1" y="3294345"/>
            <a:ext cx="6950100" cy="594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notes"/>
          <p:cNvSpPr>
            <a:spLocks noGrp="1" noRot="1" noChangeAspect="1"/>
          </p:cNvSpPr>
          <p:nvPr>
            <p:ph type="sldImg" idx="2"/>
          </p:nvPr>
        </p:nvSpPr>
        <p:spPr>
          <a:xfrm>
            <a:off x="704850" y="139505"/>
            <a:ext cx="5540400" cy="3117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0bab91136_0_52:notes"/>
          <p:cNvSpPr>
            <a:spLocks noGrp="1" noRot="1" noChangeAspect="1"/>
          </p:cNvSpPr>
          <p:nvPr>
            <p:ph type="sldImg" idx="2"/>
          </p:nvPr>
        </p:nvSpPr>
        <p:spPr>
          <a:xfrm>
            <a:off x="704850" y="139505"/>
            <a:ext cx="5540400" cy="311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0bab91136_0_52:notes"/>
          <p:cNvSpPr txBox="1">
            <a:spLocks noGrp="1"/>
          </p:cNvSpPr>
          <p:nvPr>
            <p:ph type="body" idx="1"/>
          </p:nvPr>
        </p:nvSpPr>
        <p:spPr>
          <a:xfrm>
            <a:off x="1" y="3294345"/>
            <a:ext cx="6950100" cy="5941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30bab91136_0_52:notes"/>
          <p:cNvSpPr txBox="1">
            <a:spLocks noGrp="1"/>
          </p:cNvSpPr>
          <p:nvPr>
            <p:ph type="sldNum" idx="12"/>
          </p:nvPr>
        </p:nvSpPr>
        <p:spPr>
          <a:xfrm>
            <a:off x="6075122" y="8772525"/>
            <a:ext cx="873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704850" y="139700"/>
            <a:ext cx="5540400" cy="3117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1" y="3294345"/>
            <a:ext cx="6950100" cy="594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4:notes"/>
          <p:cNvSpPr txBox="1">
            <a:spLocks noGrp="1"/>
          </p:cNvSpPr>
          <p:nvPr>
            <p:ph type="sldNum" idx="12"/>
          </p:nvPr>
        </p:nvSpPr>
        <p:spPr>
          <a:xfrm>
            <a:off x="6075122" y="8772525"/>
            <a:ext cx="873300" cy="463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3</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704850" y="139700"/>
            <a:ext cx="5540400" cy="3117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1" y="3294345"/>
            <a:ext cx="6950100" cy="594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7:notes"/>
          <p:cNvSpPr txBox="1">
            <a:spLocks noGrp="1"/>
          </p:cNvSpPr>
          <p:nvPr>
            <p:ph type="sldNum" idx="12"/>
          </p:nvPr>
        </p:nvSpPr>
        <p:spPr>
          <a:xfrm>
            <a:off x="6075122" y="8772525"/>
            <a:ext cx="873300" cy="463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4</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0dda0f8955_1_9:notes"/>
          <p:cNvSpPr>
            <a:spLocks noGrp="1" noRot="1" noChangeAspect="1"/>
          </p:cNvSpPr>
          <p:nvPr>
            <p:ph type="sldImg" idx="2"/>
          </p:nvPr>
        </p:nvSpPr>
        <p:spPr>
          <a:xfrm>
            <a:off x="704850" y="139700"/>
            <a:ext cx="5540400" cy="3117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20dda0f8955_1_9:notes"/>
          <p:cNvSpPr txBox="1">
            <a:spLocks noGrp="1"/>
          </p:cNvSpPr>
          <p:nvPr>
            <p:ph type="body" idx="1"/>
          </p:nvPr>
        </p:nvSpPr>
        <p:spPr>
          <a:xfrm>
            <a:off x="1" y="3294345"/>
            <a:ext cx="6950100" cy="594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20dda0f8955_1_9:notes"/>
          <p:cNvSpPr txBox="1">
            <a:spLocks noGrp="1"/>
          </p:cNvSpPr>
          <p:nvPr>
            <p:ph type="sldNum" idx="12"/>
          </p:nvPr>
        </p:nvSpPr>
        <p:spPr>
          <a:xfrm>
            <a:off x="6075122" y="8772525"/>
            <a:ext cx="873300" cy="463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5</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0dda0f8955_1_18:notes"/>
          <p:cNvSpPr>
            <a:spLocks noGrp="1" noRot="1" noChangeAspect="1"/>
          </p:cNvSpPr>
          <p:nvPr>
            <p:ph type="sldImg" idx="2"/>
          </p:nvPr>
        </p:nvSpPr>
        <p:spPr>
          <a:xfrm>
            <a:off x="704850" y="139700"/>
            <a:ext cx="5540375" cy="31178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20dda0f8955_1_18:notes"/>
          <p:cNvSpPr txBox="1">
            <a:spLocks noGrp="1"/>
          </p:cNvSpPr>
          <p:nvPr>
            <p:ph type="body" idx="1"/>
          </p:nvPr>
        </p:nvSpPr>
        <p:spPr>
          <a:xfrm>
            <a:off x="1" y="3294345"/>
            <a:ext cx="6950100" cy="5941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20dda0f8955_1_18:notes"/>
          <p:cNvSpPr txBox="1">
            <a:spLocks noGrp="1"/>
          </p:cNvSpPr>
          <p:nvPr>
            <p:ph type="sldNum" idx="12"/>
          </p:nvPr>
        </p:nvSpPr>
        <p:spPr>
          <a:xfrm>
            <a:off x="6075122" y="8772525"/>
            <a:ext cx="873300" cy="4635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6</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2c72c69ba0_0_223:notes"/>
          <p:cNvSpPr>
            <a:spLocks noGrp="1" noRot="1" noChangeAspect="1"/>
          </p:cNvSpPr>
          <p:nvPr>
            <p:ph type="sldImg" idx="2"/>
          </p:nvPr>
        </p:nvSpPr>
        <p:spPr>
          <a:xfrm>
            <a:off x="704850" y="139505"/>
            <a:ext cx="5540400" cy="3117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2c72c69ba0_0_223:notes"/>
          <p:cNvSpPr txBox="1">
            <a:spLocks noGrp="1"/>
          </p:cNvSpPr>
          <p:nvPr>
            <p:ph type="body" idx="1"/>
          </p:nvPr>
        </p:nvSpPr>
        <p:spPr>
          <a:xfrm>
            <a:off x="1" y="3294345"/>
            <a:ext cx="6950100" cy="5941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2c72c69ba0_0_223:notes"/>
          <p:cNvSpPr txBox="1">
            <a:spLocks noGrp="1"/>
          </p:cNvSpPr>
          <p:nvPr>
            <p:ph type="sldNum" idx="12"/>
          </p:nvPr>
        </p:nvSpPr>
        <p:spPr>
          <a:xfrm>
            <a:off x="6075122" y="8772525"/>
            <a:ext cx="873300" cy="46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Main title">
  <p:cSld name="Main title">
    <p:bg>
      <p:bgPr>
        <a:solidFill>
          <a:schemeClr val="dk1"/>
        </a:solid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subTitle" idx="1"/>
          </p:nvPr>
        </p:nvSpPr>
        <p:spPr>
          <a:xfrm>
            <a:off x="0" y="4651373"/>
            <a:ext cx="12188700" cy="2206500"/>
          </a:xfrm>
          <a:prstGeom prst="rect">
            <a:avLst/>
          </a:prstGeom>
          <a:noFill/>
          <a:ln>
            <a:noFill/>
          </a:ln>
        </p:spPr>
        <p:txBody>
          <a:bodyPr spcFirstLastPara="1" wrap="square" lIns="91425" tIns="0" rIns="91425" bIns="0" anchor="t" anchorCtr="0">
            <a:normAutofit/>
          </a:bodyPr>
          <a:lstStyle>
            <a:lvl1pPr lvl="0" algn="ctr" rtl="0">
              <a:lnSpc>
                <a:spcPct val="95000"/>
              </a:lnSpc>
              <a:spcBef>
                <a:spcPts val="0"/>
              </a:spcBef>
              <a:spcAft>
                <a:spcPts val="0"/>
              </a:spcAft>
              <a:buSzPts val="2640"/>
              <a:buNone/>
              <a:defRPr sz="2400" b="0">
                <a:solidFill>
                  <a:srgbClr val="FFFFFF"/>
                </a:solidFill>
                <a:latin typeface="Roboto"/>
                <a:ea typeface="Roboto"/>
                <a:cs typeface="Roboto"/>
                <a:sym typeface="Roboto"/>
              </a:defRPr>
            </a:lvl1pPr>
            <a:lvl2pPr lvl="1" algn="ctr" rtl="0">
              <a:lnSpc>
                <a:spcPct val="95000"/>
              </a:lnSpc>
              <a:spcBef>
                <a:spcPts val="1800"/>
              </a:spcBef>
              <a:spcAft>
                <a:spcPts val="0"/>
              </a:spcAft>
              <a:buSzPts val="1238"/>
              <a:buNone/>
              <a:defRPr sz="1125"/>
            </a:lvl2pPr>
            <a:lvl3pPr lvl="2" algn="ctr" rtl="0">
              <a:lnSpc>
                <a:spcPct val="95000"/>
              </a:lnSpc>
              <a:spcBef>
                <a:spcPts val="1800"/>
              </a:spcBef>
              <a:spcAft>
                <a:spcPts val="0"/>
              </a:spcAft>
              <a:buSzPts val="1114"/>
              <a:buNone/>
              <a:defRPr sz="1013"/>
            </a:lvl3pPr>
            <a:lvl4pPr lvl="3" algn="ctr" rtl="0">
              <a:lnSpc>
                <a:spcPct val="95000"/>
              </a:lnSpc>
              <a:spcBef>
                <a:spcPts val="1800"/>
              </a:spcBef>
              <a:spcAft>
                <a:spcPts val="0"/>
              </a:spcAft>
              <a:buSzPts val="990"/>
              <a:buNone/>
              <a:defRPr sz="900"/>
            </a:lvl4pPr>
            <a:lvl5pPr lvl="4" algn="ctr" rtl="0">
              <a:lnSpc>
                <a:spcPct val="95000"/>
              </a:lnSpc>
              <a:spcBef>
                <a:spcPts val="1800"/>
              </a:spcBef>
              <a:spcAft>
                <a:spcPts val="0"/>
              </a:spcAft>
              <a:buSzPts val="990"/>
              <a:buNone/>
              <a:defRPr sz="900"/>
            </a:lvl5pPr>
            <a:lvl6pPr lvl="5" algn="ctr" rtl="0">
              <a:lnSpc>
                <a:spcPct val="90000"/>
              </a:lnSpc>
              <a:spcBef>
                <a:spcPts val="1800"/>
              </a:spcBef>
              <a:spcAft>
                <a:spcPts val="0"/>
              </a:spcAft>
              <a:buClr>
                <a:schemeClr val="dk1"/>
              </a:buClr>
              <a:buSzPts val="900"/>
              <a:buNone/>
              <a:defRPr sz="900"/>
            </a:lvl6pPr>
            <a:lvl7pPr lvl="6" algn="ctr" rtl="0">
              <a:lnSpc>
                <a:spcPct val="90000"/>
              </a:lnSpc>
              <a:spcBef>
                <a:spcPts val="281"/>
              </a:spcBef>
              <a:spcAft>
                <a:spcPts val="0"/>
              </a:spcAft>
              <a:buClr>
                <a:schemeClr val="dk1"/>
              </a:buClr>
              <a:buSzPts val="900"/>
              <a:buNone/>
              <a:defRPr sz="900"/>
            </a:lvl7pPr>
            <a:lvl8pPr lvl="7" algn="ctr" rtl="0">
              <a:lnSpc>
                <a:spcPct val="90000"/>
              </a:lnSpc>
              <a:spcBef>
                <a:spcPts val="281"/>
              </a:spcBef>
              <a:spcAft>
                <a:spcPts val="0"/>
              </a:spcAft>
              <a:buClr>
                <a:schemeClr val="dk1"/>
              </a:buClr>
              <a:buSzPts val="900"/>
              <a:buNone/>
              <a:defRPr sz="900"/>
            </a:lvl8pPr>
            <a:lvl9pPr lvl="8" algn="ctr" rtl="0">
              <a:lnSpc>
                <a:spcPct val="90000"/>
              </a:lnSpc>
              <a:spcBef>
                <a:spcPts val="281"/>
              </a:spcBef>
              <a:spcAft>
                <a:spcPts val="0"/>
              </a:spcAft>
              <a:buClr>
                <a:schemeClr val="dk1"/>
              </a:buClr>
              <a:buSzPts val="900"/>
              <a:buNone/>
              <a:defRPr sz="900"/>
            </a:lvl9pPr>
          </a:lstStyle>
          <a:p>
            <a:endParaRPr/>
          </a:p>
        </p:txBody>
      </p:sp>
      <p:sp>
        <p:nvSpPr>
          <p:cNvPr id="15" name="Google Shape;15;p2"/>
          <p:cNvSpPr txBox="1">
            <a:spLocks noGrp="1"/>
          </p:cNvSpPr>
          <p:nvPr>
            <p:ph type="ctrTitle"/>
          </p:nvPr>
        </p:nvSpPr>
        <p:spPr>
          <a:xfrm>
            <a:off x="0" y="508001"/>
            <a:ext cx="12188700" cy="1698600"/>
          </a:xfrm>
          <a:prstGeom prst="rect">
            <a:avLst/>
          </a:prstGeom>
          <a:noFill/>
          <a:ln>
            <a:noFill/>
          </a:ln>
        </p:spPr>
        <p:txBody>
          <a:bodyPr spcFirstLastPara="1" wrap="square" lIns="0" tIns="0" rIns="0" bIns="0" anchor="b" anchorCtr="0">
            <a:normAutofit/>
          </a:bodyPr>
          <a:lstStyle>
            <a:lvl1pPr lvl="0" algn="ctr" rtl="0">
              <a:lnSpc>
                <a:spcPct val="90000"/>
              </a:lnSpc>
              <a:spcBef>
                <a:spcPts val="0"/>
              </a:spcBef>
              <a:spcAft>
                <a:spcPts val="0"/>
              </a:spcAft>
              <a:buClr>
                <a:srgbClr val="FFFFFF"/>
              </a:buClr>
              <a:buSzPts val="4400"/>
              <a:buFont typeface="Montserrat"/>
              <a:buNone/>
              <a:defRPr sz="4400" i="0" cap="none">
                <a:solidFill>
                  <a:srgbClr val="FFFFFF"/>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16" name="Google Shape;16;p2"/>
          <p:cNvPicPr preferRelativeResize="0"/>
          <p:nvPr/>
        </p:nvPicPr>
        <p:blipFill rotWithShape="1">
          <a:blip r:embed="rId2">
            <a:alphaModFix/>
          </a:blip>
          <a:srcRect/>
          <a:stretch/>
        </p:blipFill>
        <p:spPr>
          <a:xfrm>
            <a:off x="4888747" y="2343902"/>
            <a:ext cx="2411330" cy="2170196"/>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reen background - Single column">
  <p:cSld name="CUSTOM">
    <p:spTree>
      <p:nvGrpSpPr>
        <p:cNvPr id="1" name="Shape 54"/>
        <p:cNvGrpSpPr/>
        <p:nvPr/>
      </p:nvGrpSpPr>
      <p:grpSpPr>
        <a:xfrm>
          <a:off x="0" y="0"/>
          <a:ext cx="0" cy="0"/>
          <a:chOff x="0" y="0"/>
          <a:chExt cx="0" cy="0"/>
        </a:xfrm>
      </p:grpSpPr>
      <p:sp>
        <p:nvSpPr>
          <p:cNvPr id="55" name="Google Shape;55;p11"/>
          <p:cNvSpPr txBox="1"/>
          <p:nvPr/>
        </p:nvSpPr>
        <p:spPr>
          <a:xfrm>
            <a:off x="9173793" y="131478"/>
            <a:ext cx="2864100" cy="664200"/>
          </a:xfrm>
          <a:prstGeom prst="rect">
            <a:avLst/>
          </a:prstGeom>
          <a:noFill/>
          <a:ln>
            <a:noFill/>
          </a:ln>
        </p:spPr>
        <p:txBody>
          <a:bodyPr spcFirstLastPara="1" wrap="square" lIns="36575" tIns="36575" rIns="36575" bIns="36575" anchor="t" anchorCtr="0">
            <a:noAutofit/>
          </a:bodyPr>
          <a:lstStyle/>
          <a:p>
            <a:pPr marL="0" marR="0" lvl="0" indent="0" algn="r" rtl="0">
              <a:lnSpc>
                <a:spcPct val="100000"/>
              </a:lnSpc>
              <a:spcBef>
                <a:spcPts val="0"/>
              </a:spcBef>
              <a:spcAft>
                <a:spcPts val="0"/>
              </a:spcAft>
              <a:buClr>
                <a:srgbClr val="000000"/>
              </a:buClr>
              <a:buSzPts val="1400"/>
              <a:buFont typeface="Roboto"/>
              <a:buNone/>
            </a:pPr>
            <a:r>
              <a:rPr lang="en-US" sz="1400" b="0" i="0" u="none" strike="noStrike" cap="none">
                <a:solidFill>
                  <a:srgbClr val="000000"/>
                </a:solidFill>
                <a:latin typeface="Roboto"/>
                <a:ea typeface="Roboto"/>
                <a:cs typeface="Roboto"/>
                <a:sym typeface="Roboto"/>
              </a:rPr>
              <a:t>PROJECT STATUS SHEET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Date: 11/30/2022</a:t>
            </a: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cxnSp>
        <p:nvCxnSpPr>
          <p:cNvPr id="57" name="Google Shape;57;p11"/>
          <p:cNvCxnSpPr/>
          <p:nvPr/>
        </p:nvCxnSpPr>
        <p:spPr>
          <a:xfrm>
            <a:off x="188913" y="726687"/>
            <a:ext cx="11849100" cy="0"/>
          </a:xfrm>
          <a:prstGeom prst="straightConnector1">
            <a:avLst/>
          </a:prstGeom>
          <a:noFill/>
          <a:ln w="38100" cap="flat" cmpd="sng">
            <a:solidFill>
              <a:srgbClr val="FFFFFF"/>
            </a:solidFill>
            <a:prstDash val="solid"/>
            <a:miter lim="800000"/>
            <a:headEnd type="none" w="sm" len="sm"/>
            <a:tailEnd type="none" w="sm" len="sm"/>
          </a:ln>
        </p:spPr>
      </p:cxnSp>
      <p:sp>
        <p:nvSpPr>
          <p:cNvPr id="58" name="Google Shape;58;p11"/>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59" name="Google Shape;59;p11"/>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60" name="Google Shape;60;p11"/>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61" name="Google Shape;61;p11"/>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188913" y="996330"/>
            <a:ext cx="118491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Green background - Single column - 2 line headline 1">
  <p:cSld name="title and content full_1_1">
    <p:spTree>
      <p:nvGrpSpPr>
        <p:cNvPr id="1" name="Shape 63"/>
        <p:cNvGrpSpPr/>
        <p:nvPr/>
      </p:nvGrpSpPr>
      <p:grpSpPr>
        <a:xfrm>
          <a:off x="0" y="0"/>
          <a:ext cx="0" cy="0"/>
          <a:chOff x="0" y="0"/>
          <a:chExt cx="0" cy="0"/>
        </a:xfrm>
      </p:grpSpPr>
      <p:sp>
        <p:nvSpPr>
          <p:cNvPr id="64" name="Google Shape;64;p12"/>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sp>
        <p:nvSpPr>
          <p:cNvPr id="65" name="Google Shape;65;p12"/>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66" name="Google Shape;66;p12"/>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67" name="Google Shape;67;p12"/>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68" name="Google Shape;68;p12"/>
          <p:cNvSpPr/>
          <p:nvPr/>
        </p:nvSpPr>
        <p:spPr>
          <a:xfrm>
            <a:off x="163050" y="657175"/>
            <a:ext cx="11950200" cy="13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2"/>
          <p:cNvSpPr txBox="1">
            <a:spLocks noGrp="1"/>
          </p:cNvSpPr>
          <p:nvPr>
            <p:ph type="body" idx="1"/>
          </p:nvPr>
        </p:nvSpPr>
        <p:spPr>
          <a:xfrm>
            <a:off x="188913" y="1377330"/>
            <a:ext cx="118491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
        <p:nvSpPr>
          <p:cNvPr id="70" name="Google Shape;70;p12"/>
          <p:cNvSpPr txBox="1">
            <a:spLocks noGrp="1"/>
          </p:cNvSpPr>
          <p:nvPr>
            <p:ph type="title"/>
          </p:nvPr>
        </p:nvSpPr>
        <p:spPr>
          <a:xfrm>
            <a:off x="188925" y="0"/>
            <a:ext cx="11849100" cy="1033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rgbClr val="FFFFFF"/>
              </a:buClr>
              <a:buSzPts val="1800"/>
              <a:buFont typeface="Montserrat"/>
              <a:buNone/>
              <a:defRPr>
                <a:solidFill>
                  <a:srgbClr val="FFFFFF"/>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71" name="Google Shape;71;p12"/>
          <p:cNvCxnSpPr/>
          <p:nvPr/>
        </p:nvCxnSpPr>
        <p:spPr>
          <a:xfrm>
            <a:off x="188913" y="1128067"/>
            <a:ext cx="11849100" cy="0"/>
          </a:xfrm>
          <a:prstGeom prst="straightConnector1">
            <a:avLst/>
          </a:prstGeom>
          <a:noFill/>
          <a:ln w="38100"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een background - Two columns">
  <p:cSld name="CUSTOM_4">
    <p:spTree>
      <p:nvGrpSpPr>
        <p:cNvPr id="1" name="Shape 72"/>
        <p:cNvGrpSpPr/>
        <p:nvPr/>
      </p:nvGrpSpPr>
      <p:grpSpPr>
        <a:xfrm>
          <a:off x="0" y="0"/>
          <a:ext cx="0" cy="0"/>
          <a:chOff x="0" y="0"/>
          <a:chExt cx="0" cy="0"/>
        </a:xfrm>
      </p:grpSpPr>
      <p:sp>
        <p:nvSpPr>
          <p:cNvPr id="73" name="Google Shape;73;p13"/>
          <p:cNvSpPr txBox="1"/>
          <p:nvPr/>
        </p:nvSpPr>
        <p:spPr>
          <a:xfrm>
            <a:off x="9173793" y="131478"/>
            <a:ext cx="2864100" cy="664200"/>
          </a:xfrm>
          <a:prstGeom prst="rect">
            <a:avLst/>
          </a:prstGeom>
          <a:noFill/>
          <a:ln>
            <a:noFill/>
          </a:ln>
        </p:spPr>
        <p:txBody>
          <a:bodyPr spcFirstLastPara="1" wrap="square" lIns="36575" tIns="36575" rIns="36575" bIns="36575" anchor="t" anchorCtr="0">
            <a:noAutofit/>
          </a:bodyPr>
          <a:lstStyle/>
          <a:p>
            <a:pPr marL="0" marR="0" lvl="0" indent="0" algn="r" rtl="0">
              <a:lnSpc>
                <a:spcPct val="100000"/>
              </a:lnSpc>
              <a:spcBef>
                <a:spcPts val="0"/>
              </a:spcBef>
              <a:spcAft>
                <a:spcPts val="0"/>
              </a:spcAft>
              <a:buClr>
                <a:srgbClr val="000000"/>
              </a:buClr>
              <a:buSzPts val="1400"/>
              <a:buFont typeface="Roboto"/>
              <a:buNone/>
            </a:pPr>
            <a:r>
              <a:rPr lang="en-US" sz="1400" b="0" i="0" u="none" strike="noStrike" cap="none">
                <a:solidFill>
                  <a:srgbClr val="000000"/>
                </a:solidFill>
                <a:latin typeface="Roboto"/>
                <a:ea typeface="Roboto"/>
                <a:cs typeface="Roboto"/>
                <a:sym typeface="Roboto"/>
              </a:rPr>
              <a:t>PROJECT STATUS SHEET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Date: 11/30/2022</a:t>
            </a: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cxnSp>
        <p:nvCxnSpPr>
          <p:cNvPr id="75" name="Google Shape;75;p13"/>
          <p:cNvCxnSpPr/>
          <p:nvPr/>
        </p:nvCxnSpPr>
        <p:spPr>
          <a:xfrm>
            <a:off x="188913" y="726687"/>
            <a:ext cx="11849100" cy="0"/>
          </a:xfrm>
          <a:prstGeom prst="straightConnector1">
            <a:avLst/>
          </a:prstGeom>
          <a:noFill/>
          <a:ln w="38100" cap="flat" cmpd="sng">
            <a:solidFill>
              <a:srgbClr val="FFFFFF"/>
            </a:solidFill>
            <a:prstDash val="solid"/>
            <a:miter lim="800000"/>
            <a:headEnd type="none" w="sm" len="sm"/>
            <a:tailEnd type="none" w="sm" len="sm"/>
          </a:ln>
        </p:spPr>
      </p:cxnSp>
      <p:sp>
        <p:nvSpPr>
          <p:cNvPr id="76" name="Google Shape;76;p13"/>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77" name="Google Shape;77;p13"/>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78" name="Google Shape;78;p13"/>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79" name="Google Shape;79;p13"/>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a:off x="188913" y="996330"/>
            <a:ext cx="5797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
        <p:nvSpPr>
          <p:cNvPr id="81" name="Google Shape;81;p13"/>
          <p:cNvSpPr txBox="1">
            <a:spLocks noGrp="1"/>
          </p:cNvSpPr>
          <p:nvPr>
            <p:ph type="body" idx="2"/>
          </p:nvPr>
        </p:nvSpPr>
        <p:spPr>
          <a:xfrm>
            <a:off x="6216645" y="996330"/>
            <a:ext cx="5821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reen background - 1/2 photo">
  <p:cSld name="CUSTOM_4_1">
    <p:spTree>
      <p:nvGrpSpPr>
        <p:cNvPr id="1" name="Shape 82"/>
        <p:cNvGrpSpPr/>
        <p:nvPr/>
      </p:nvGrpSpPr>
      <p:grpSpPr>
        <a:xfrm>
          <a:off x="0" y="0"/>
          <a:ext cx="0" cy="0"/>
          <a:chOff x="0" y="0"/>
          <a:chExt cx="0" cy="0"/>
        </a:xfrm>
      </p:grpSpPr>
      <p:sp>
        <p:nvSpPr>
          <p:cNvPr id="83" name="Google Shape;83;p14"/>
          <p:cNvSpPr txBox="1"/>
          <p:nvPr/>
        </p:nvSpPr>
        <p:spPr>
          <a:xfrm>
            <a:off x="9173793" y="131478"/>
            <a:ext cx="2864100" cy="664200"/>
          </a:xfrm>
          <a:prstGeom prst="rect">
            <a:avLst/>
          </a:prstGeom>
          <a:noFill/>
          <a:ln>
            <a:noFill/>
          </a:ln>
        </p:spPr>
        <p:txBody>
          <a:bodyPr spcFirstLastPara="1" wrap="square" lIns="36575" tIns="36575" rIns="36575" bIns="36575" anchor="t" anchorCtr="0">
            <a:noAutofit/>
          </a:bodyPr>
          <a:lstStyle/>
          <a:p>
            <a:pPr marL="0" marR="0" lvl="0" indent="0" algn="r" rtl="0">
              <a:lnSpc>
                <a:spcPct val="100000"/>
              </a:lnSpc>
              <a:spcBef>
                <a:spcPts val="0"/>
              </a:spcBef>
              <a:spcAft>
                <a:spcPts val="0"/>
              </a:spcAft>
              <a:buClr>
                <a:srgbClr val="000000"/>
              </a:buClr>
              <a:buSzPts val="1400"/>
              <a:buFont typeface="Roboto"/>
              <a:buNone/>
            </a:pPr>
            <a:r>
              <a:rPr lang="en-US" sz="1400" b="0" i="0" u="none" strike="noStrike" cap="none">
                <a:solidFill>
                  <a:srgbClr val="000000"/>
                </a:solidFill>
                <a:latin typeface="Roboto"/>
                <a:ea typeface="Roboto"/>
                <a:cs typeface="Roboto"/>
                <a:sym typeface="Roboto"/>
              </a:rPr>
              <a:t>PROJECT STATUS SHEET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Date: 11/30/2022</a:t>
            </a: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cxnSp>
        <p:nvCxnSpPr>
          <p:cNvPr id="85" name="Google Shape;85;p14"/>
          <p:cNvCxnSpPr/>
          <p:nvPr/>
        </p:nvCxnSpPr>
        <p:spPr>
          <a:xfrm>
            <a:off x="188913" y="726687"/>
            <a:ext cx="11849100" cy="0"/>
          </a:xfrm>
          <a:prstGeom prst="straightConnector1">
            <a:avLst/>
          </a:prstGeom>
          <a:noFill/>
          <a:ln w="38100" cap="flat" cmpd="sng">
            <a:solidFill>
              <a:srgbClr val="FFFFFF"/>
            </a:solidFill>
            <a:prstDash val="solid"/>
            <a:miter lim="800000"/>
            <a:headEnd type="none" w="sm" len="sm"/>
            <a:tailEnd type="none" w="sm" len="sm"/>
          </a:ln>
        </p:spPr>
      </p:cxnSp>
      <p:sp>
        <p:nvSpPr>
          <p:cNvPr id="86" name="Google Shape;86;p14"/>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87" name="Google Shape;87;p14"/>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88" name="Google Shape;88;p14"/>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89" name="Google Shape;89;p14"/>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188913" y="996330"/>
            <a:ext cx="5797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
        <p:nvSpPr>
          <p:cNvPr id="91" name="Google Shape;91;p14"/>
          <p:cNvSpPr>
            <a:spLocks noGrp="1"/>
          </p:cNvSpPr>
          <p:nvPr>
            <p:ph type="pic" idx="2"/>
          </p:nvPr>
        </p:nvSpPr>
        <p:spPr>
          <a:xfrm>
            <a:off x="6283326" y="0"/>
            <a:ext cx="5905500" cy="6858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en background - 1/3 photo">
  <p:cSld name="CUSTOM_4_1_1">
    <p:spTree>
      <p:nvGrpSpPr>
        <p:cNvPr id="1" name="Shape 92"/>
        <p:cNvGrpSpPr/>
        <p:nvPr/>
      </p:nvGrpSpPr>
      <p:grpSpPr>
        <a:xfrm>
          <a:off x="0" y="0"/>
          <a:ext cx="0" cy="0"/>
          <a:chOff x="0" y="0"/>
          <a:chExt cx="0" cy="0"/>
        </a:xfrm>
      </p:grpSpPr>
      <p:sp>
        <p:nvSpPr>
          <p:cNvPr id="93" name="Google Shape;93;p15"/>
          <p:cNvSpPr txBox="1"/>
          <p:nvPr/>
        </p:nvSpPr>
        <p:spPr>
          <a:xfrm>
            <a:off x="9173793" y="131478"/>
            <a:ext cx="2864100" cy="664200"/>
          </a:xfrm>
          <a:prstGeom prst="rect">
            <a:avLst/>
          </a:prstGeom>
          <a:noFill/>
          <a:ln>
            <a:noFill/>
          </a:ln>
        </p:spPr>
        <p:txBody>
          <a:bodyPr spcFirstLastPara="1" wrap="square" lIns="36575" tIns="36575" rIns="36575" bIns="36575" anchor="t" anchorCtr="0">
            <a:noAutofit/>
          </a:bodyPr>
          <a:lstStyle/>
          <a:p>
            <a:pPr marL="0" marR="0" lvl="0" indent="0" algn="r" rtl="0">
              <a:lnSpc>
                <a:spcPct val="100000"/>
              </a:lnSpc>
              <a:spcBef>
                <a:spcPts val="0"/>
              </a:spcBef>
              <a:spcAft>
                <a:spcPts val="0"/>
              </a:spcAft>
              <a:buClr>
                <a:srgbClr val="000000"/>
              </a:buClr>
              <a:buSzPts val="1400"/>
              <a:buFont typeface="Roboto"/>
              <a:buNone/>
            </a:pPr>
            <a:r>
              <a:rPr lang="en-US" sz="1400" b="0" i="0" u="none" strike="noStrike" cap="none">
                <a:solidFill>
                  <a:srgbClr val="000000"/>
                </a:solidFill>
                <a:latin typeface="Roboto"/>
                <a:ea typeface="Roboto"/>
                <a:cs typeface="Roboto"/>
                <a:sym typeface="Roboto"/>
              </a:rPr>
              <a:t>PROJECT STATUS SHEET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Date: 11/30/2022</a:t>
            </a: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cxnSp>
        <p:nvCxnSpPr>
          <p:cNvPr id="95" name="Google Shape;95;p15"/>
          <p:cNvCxnSpPr/>
          <p:nvPr/>
        </p:nvCxnSpPr>
        <p:spPr>
          <a:xfrm>
            <a:off x="188913" y="726687"/>
            <a:ext cx="11849100" cy="0"/>
          </a:xfrm>
          <a:prstGeom prst="straightConnector1">
            <a:avLst/>
          </a:prstGeom>
          <a:noFill/>
          <a:ln w="38100" cap="flat" cmpd="sng">
            <a:solidFill>
              <a:srgbClr val="FFFFFF"/>
            </a:solidFill>
            <a:prstDash val="solid"/>
            <a:miter lim="800000"/>
            <a:headEnd type="none" w="sm" len="sm"/>
            <a:tailEnd type="none" w="sm" len="sm"/>
          </a:ln>
        </p:spPr>
      </p:cxnSp>
      <p:sp>
        <p:nvSpPr>
          <p:cNvPr id="96" name="Google Shape;96;p15"/>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97" name="Google Shape;97;p15"/>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98" name="Google Shape;98;p15"/>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99" name="Google Shape;99;p15"/>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0" name="Google Shape;100;p15"/>
          <p:cNvSpPr txBox="1">
            <a:spLocks noGrp="1"/>
          </p:cNvSpPr>
          <p:nvPr>
            <p:ph type="body" idx="1"/>
          </p:nvPr>
        </p:nvSpPr>
        <p:spPr>
          <a:xfrm>
            <a:off x="188913" y="996330"/>
            <a:ext cx="5797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Clr>
                <a:srgbClr val="FFFFFF"/>
              </a:buClr>
              <a:buSzPts val="1980"/>
              <a:buFont typeface="Roboto"/>
              <a:buChar char="•"/>
              <a:defRPr>
                <a:solidFill>
                  <a:srgbClr val="FFFFFF"/>
                </a:solidFill>
              </a:defRPr>
            </a:lvl1pPr>
            <a:lvl2pPr marL="914400" lvl="1" indent="-354330" algn="l" rtl="0">
              <a:lnSpc>
                <a:spcPct val="100000"/>
              </a:lnSpc>
              <a:spcBef>
                <a:spcPts val="1800"/>
              </a:spcBef>
              <a:spcAft>
                <a:spcPts val="0"/>
              </a:spcAft>
              <a:buClr>
                <a:srgbClr val="FFFFFF"/>
              </a:buClr>
              <a:buSzPts val="1980"/>
              <a:buFont typeface="Roboto"/>
              <a:buChar char="•"/>
              <a:defRPr>
                <a:solidFill>
                  <a:srgbClr val="FFFFFF"/>
                </a:solidFill>
              </a:defRPr>
            </a:lvl2pPr>
            <a:lvl3pPr marL="1371600" lvl="2" indent="-354330" algn="l" rtl="0">
              <a:lnSpc>
                <a:spcPct val="100000"/>
              </a:lnSpc>
              <a:spcBef>
                <a:spcPts val="1800"/>
              </a:spcBef>
              <a:spcAft>
                <a:spcPts val="0"/>
              </a:spcAft>
              <a:buClr>
                <a:srgbClr val="FFFFFF"/>
              </a:buClr>
              <a:buSzPts val="1980"/>
              <a:buFont typeface="Roboto"/>
              <a:buChar char="•"/>
              <a:defRPr>
                <a:solidFill>
                  <a:srgbClr val="FFFFFF"/>
                </a:solidFill>
              </a:defRPr>
            </a:lvl3pPr>
            <a:lvl4pPr marL="1828800" lvl="3" indent="-354330" algn="l" rtl="0">
              <a:lnSpc>
                <a:spcPct val="100000"/>
              </a:lnSpc>
              <a:spcBef>
                <a:spcPts val="1800"/>
              </a:spcBef>
              <a:spcAft>
                <a:spcPts val="0"/>
              </a:spcAft>
              <a:buClr>
                <a:srgbClr val="FFFFFF"/>
              </a:buClr>
              <a:buSzPts val="1980"/>
              <a:buFont typeface="Roboto"/>
              <a:buChar char="•"/>
              <a:defRPr>
                <a:solidFill>
                  <a:srgbClr val="FFFFFF"/>
                </a:solidFill>
              </a:defRPr>
            </a:lvl4pPr>
            <a:lvl5pPr marL="2286000" lvl="4" indent="-354329" algn="l" rtl="0">
              <a:lnSpc>
                <a:spcPct val="100000"/>
              </a:lnSpc>
              <a:spcBef>
                <a:spcPts val="1800"/>
              </a:spcBef>
              <a:spcAft>
                <a:spcPts val="0"/>
              </a:spcAft>
              <a:buClr>
                <a:srgbClr val="FFFFFF"/>
              </a:buClr>
              <a:buSzPts val="1980"/>
              <a:buFont typeface="Roboto"/>
              <a:buChar char="•"/>
              <a:defRPr>
                <a:solidFill>
                  <a:srgbClr val="FFFFFF"/>
                </a:solidFill>
              </a:defRPr>
            </a:lvl5pPr>
            <a:lvl6pPr marL="2743200" lvl="5" indent="-342900" algn="l" rtl="0">
              <a:lnSpc>
                <a:spcPct val="100000"/>
              </a:lnSpc>
              <a:spcBef>
                <a:spcPts val="1800"/>
              </a:spcBef>
              <a:spcAft>
                <a:spcPts val="0"/>
              </a:spcAft>
              <a:buClr>
                <a:srgbClr val="FFFFFF"/>
              </a:buClr>
              <a:buSzPts val="1800"/>
              <a:buFont typeface="Roboto"/>
              <a:buChar char="•"/>
              <a:defRPr>
                <a:solidFill>
                  <a:srgbClr val="FFFFFF"/>
                </a:solidFill>
                <a:latin typeface="Roboto"/>
                <a:ea typeface="Roboto"/>
                <a:cs typeface="Roboto"/>
                <a:sym typeface="Roboto"/>
              </a:defRPr>
            </a:lvl6pPr>
            <a:lvl7pPr marL="3200400" lvl="6"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7pPr>
            <a:lvl8pPr marL="3657600" lvl="7"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8pPr>
            <a:lvl9pPr marL="4114800" lvl="8" indent="-342900" algn="l" rtl="0">
              <a:lnSpc>
                <a:spcPct val="100000"/>
              </a:lnSpc>
              <a:spcBef>
                <a:spcPts val="281"/>
              </a:spcBef>
              <a:spcAft>
                <a:spcPts val="0"/>
              </a:spcAft>
              <a:buClr>
                <a:srgbClr val="FFFFFF"/>
              </a:buClr>
              <a:buSzPts val="1800"/>
              <a:buFont typeface="Roboto"/>
              <a:buChar char="•"/>
              <a:defRPr>
                <a:solidFill>
                  <a:srgbClr val="FFFFFF"/>
                </a:solidFill>
                <a:latin typeface="Roboto"/>
                <a:ea typeface="Roboto"/>
                <a:cs typeface="Roboto"/>
                <a:sym typeface="Roboto"/>
              </a:defRPr>
            </a:lvl9pPr>
          </a:lstStyle>
          <a:p>
            <a:endParaRPr/>
          </a:p>
        </p:txBody>
      </p:sp>
      <p:sp>
        <p:nvSpPr>
          <p:cNvPr id="101" name="Google Shape;101;p15"/>
          <p:cNvSpPr>
            <a:spLocks noGrp="1"/>
          </p:cNvSpPr>
          <p:nvPr>
            <p:ph type="pic" idx="2"/>
          </p:nvPr>
        </p:nvSpPr>
        <p:spPr>
          <a:xfrm>
            <a:off x="8172450" y="0"/>
            <a:ext cx="4016400" cy="68580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background - No content 1">
  <p:cSld name="CUSTOM_3">
    <p:spTree>
      <p:nvGrpSpPr>
        <p:cNvPr id="1" name="Shape 102"/>
        <p:cNvGrpSpPr/>
        <p:nvPr/>
      </p:nvGrpSpPr>
      <p:grpSpPr>
        <a:xfrm>
          <a:off x="0" y="0"/>
          <a:ext cx="0" cy="0"/>
          <a:chOff x="0" y="0"/>
          <a:chExt cx="0" cy="0"/>
        </a:xfrm>
      </p:grpSpPr>
      <p:sp>
        <p:nvSpPr>
          <p:cNvPr id="103" name="Google Shape;103;p16"/>
          <p:cNvSpPr txBox="1"/>
          <p:nvPr/>
        </p:nvSpPr>
        <p:spPr>
          <a:xfrm>
            <a:off x="9173793" y="131478"/>
            <a:ext cx="2864100" cy="664200"/>
          </a:xfrm>
          <a:prstGeom prst="rect">
            <a:avLst/>
          </a:prstGeom>
          <a:noFill/>
          <a:ln>
            <a:noFill/>
          </a:ln>
        </p:spPr>
        <p:txBody>
          <a:bodyPr spcFirstLastPara="1" wrap="square" lIns="36575" tIns="36575" rIns="36575" bIns="36575" anchor="t" anchorCtr="0">
            <a:noAutofit/>
          </a:bodyPr>
          <a:lstStyle/>
          <a:p>
            <a:pPr marL="0" marR="0" lvl="0" indent="0" algn="r" rtl="0">
              <a:lnSpc>
                <a:spcPct val="100000"/>
              </a:lnSpc>
              <a:spcBef>
                <a:spcPts val="0"/>
              </a:spcBef>
              <a:spcAft>
                <a:spcPts val="0"/>
              </a:spcAft>
              <a:buClr>
                <a:srgbClr val="000000"/>
              </a:buClr>
              <a:buSzPts val="1400"/>
              <a:buFont typeface="Roboto"/>
              <a:buNone/>
            </a:pPr>
            <a:r>
              <a:rPr lang="en-US" sz="1400" b="0" i="0" u="none" strike="noStrike" cap="none">
                <a:solidFill>
                  <a:srgbClr val="000000"/>
                </a:solidFill>
                <a:latin typeface="Roboto"/>
                <a:ea typeface="Roboto"/>
                <a:cs typeface="Roboto"/>
                <a:sym typeface="Roboto"/>
              </a:rPr>
              <a:t>PROJECT STATUS SHEET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Roboto"/>
                <a:ea typeface="Roboto"/>
                <a:cs typeface="Roboto"/>
                <a:sym typeface="Roboto"/>
              </a:rPr>
              <a:t>Date: 11/30/2022</a:t>
            </a: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0" y="0"/>
            <a:ext cx="121887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4C42"/>
              </a:solidFill>
              <a:latin typeface="Arial"/>
              <a:ea typeface="Arial"/>
              <a:cs typeface="Arial"/>
              <a:sym typeface="Arial"/>
            </a:endParaRPr>
          </a:p>
        </p:txBody>
      </p:sp>
      <p:cxnSp>
        <p:nvCxnSpPr>
          <p:cNvPr id="105" name="Google Shape;105;p16"/>
          <p:cNvCxnSpPr/>
          <p:nvPr/>
        </p:nvCxnSpPr>
        <p:spPr>
          <a:xfrm>
            <a:off x="188913" y="726687"/>
            <a:ext cx="11849100" cy="0"/>
          </a:xfrm>
          <a:prstGeom prst="straightConnector1">
            <a:avLst/>
          </a:prstGeom>
          <a:noFill/>
          <a:ln w="38100" cap="flat" cmpd="sng">
            <a:solidFill>
              <a:srgbClr val="FFFFFF"/>
            </a:solidFill>
            <a:prstDash val="solid"/>
            <a:miter lim="800000"/>
            <a:headEnd type="none" w="sm" len="sm"/>
            <a:tailEnd type="none" w="sm" len="sm"/>
          </a:ln>
        </p:spPr>
      </p:cxnSp>
      <p:sp>
        <p:nvSpPr>
          <p:cNvPr id="106" name="Google Shape;106;p16"/>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107" name="Google Shape;107;p16"/>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108" name="Google Shape;108;p16"/>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109" name="Google Shape;109;p16"/>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hoto background - Single headline">
  <p:cSld name="CUSTOM_2">
    <p:spTree>
      <p:nvGrpSpPr>
        <p:cNvPr id="1" name="Shape 110"/>
        <p:cNvGrpSpPr/>
        <p:nvPr/>
      </p:nvGrpSpPr>
      <p:grpSpPr>
        <a:xfrm>
          <a:off x="0" y="0"/>
          <a:ext cx="0" cy="0"/>
          <a:chOff x="0" y="0"/>
          <a:chExt cx="0" cy="0"/>
        </a:xfrm>
      </p:grpSpPr>
      <p:sp>
        <p:nvSpPr>
          <p:cNvPr id="111" name="Google Shape;111;p17"/>
          <p:cNvSpPr>
            <a:spLocks noGrp="1"/>
          </p:cNvSpPr>
          <p:nvPr>
            <p:ph type="pic" idx="2"/>
          </p:nvPr>
        </p:nvSpPr>
        <p:spPr>
          <a:xfrm>
            <a:off x="-72" y="0"/>
            <a:ext cx="12189000" cy="6858000"/>
          </a:xfrm>
          <a:prstGeom prst="rect">
            <a:avLst/>
          </a:prstGeom>
          <a:noFill/>
          <a:ln>
            <a:noFill/>
          </a:ln>
        </p:spPr>
      </p:sp>
      <p:sp>
        <p:nvSpPr>
          <p:cNvPr id="112" name="Google Shape;112;p17"/>
          <p:cNvSpPr/>
          <p:nvPr/>
        </p:nvSpPr>
        <p:spPr>
          <a:xfrm>
            <a:off x="0" y="4210950"/>
            <a:ext cx="12189000" cy="2647200"/>
          </a:xfrm>
          <a:prstGeom prst="rect">
            <a:avLst/>
          </a:prstGeom>
          <a:gradFill>
            <a:gsLst>
              <a:gs pos="0">
                <a:srgbClr val="000000">
                  <a:alpha val="69411"/>
                </a:srgbClr>
              </a:gs>
              <a:gs pos="100000">
                <a:srgbClr val="3D3228">
                  <a:alpha val="0"/>
                </a:srgbClr>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rgbClr val="000000"/>
              </a:solidFill>
              <a:latin typeface="Arial"/>
              <a:ea typeface="Arial"/>
              <a:cs typeface="Arial"/>
              <a:sym typeface="Arial"/>
            </a:endParaRPr>
          </a:p>
        </p:txBody>
      </p:sp>
      <p:sp>
        <p:nvSpPr>
          <p:cNvPr id="113" name="Google Shape;113;p17"/>
          <p:cNvSpPr txBox="1"/>
          <p:nvPr/>
        </p:nvSpPr>
        <p:spPr>
          <a:xfrm>
            <a:off x="-75"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FFFFFF"/>
                </a:solidFill>
                <a:latin typeface="Roboto"/>
                <a:ea typeface="Roboto"/>
                <a:cs typeface="Roboto"/>
                <a:sym typeface="Roboto"/>
              </a:rPr>
              <a:t>‹#›</a:t>
            </a:fld>
            <a:endParaRPr sz="1200" b="0" i="0" u="none" strike="noStrike" cap="none">
              <a:solidFill>
                <a:srgbClr val="FFFFFF"/>
              </a:solidFill>
              <a:latin typeface="Roboto"/>
              <a:ea typeface="Roboto"/>
              <a:cs typeface="Roboto"/>
              <a:sym typeface="Roboto"/>
            </a:endParaRPr>
          </a:p>
        </p:txBody>
      </p:sp>
      <p:cxnSp>
        <p:nvCxnSpPr>
          <p:cNvPr id="114" name="Google Shape;114;p17"/>
          <p:cNvCxnSpPr/>
          <p:nvPr/>
        </p:nvCxnSpPr>
        <p:spPr>
          <a:xfrm>
            <a:off x="531811" y="6287718"/>
            <a:ext cx="0" cy="459900"/>
          </a:xfrm>
          <a:prstGeom prst="straightConnector1">
            <a:avLst/>
          </a:prstGeom>
          <a:noFill/>
          <a:ln w="9525" cap="flat" cmpd="sng">
            <a:solidFill>
              <a:srgbClr val="FFCE00"/>
            </a:solidFill>
            <a:prstDash val="solid"/>
            <a:miter lim="800000"/>
            <a:headEnd type="none" w="sm" len="sm"/>
            <a:tailEnd type="none" w="sm" len="sm"/>
          </a:ln>
        </p:spPr>
      </p:cxnSp>
      <p:pic>
        <p:nvPicPr>
          <p:cNvPr id="115" name="Google Shape;115;p17"/>
          <p:cNvPicPr preferRelativeResize="0"/>
          <p:nvPr/>
        </p:nvPicPr>
        <p:blipFill rotWithShape="1">
          <a:blip r:embed="rId2">
            <a:alphaModFix/>
          </a:blip>
          <a:srcRect/>
          <a:stretch/>
        </p:blipFill>
        <p:spPr>
          <a:xfrm>
            <a:off x="612648" y="6309360"/>
            <a:ext cx="1664210" cy="411479"/>
          </a:xfrm>
          <a:prstGeom prst="rect">
            <a:avLst/>
          </a:prstGeom>
          <a:noFill/>
          <a:ln>
            <a:noFill/>
          </a:ln>
        </p:spPr>
      </p:pic>
      <p:sp>
        <p:nvSpPr>
          <p:cNvPr id="116" name="Google Shape;116;p17"/>
          <p:cNvSpPr txBox="1">
            <a:spLocks noGrp="1"/>
          </p:cNvSpPr>
          <p:nvPr>
            <p:ph type="title"/>
          </p:nvPr>
        </p:nvSpPr>
        <p:spPr>
          <a:xfrm>
            <a:off x="3057400" y="4678851"/>
            <a:ext cx="8640900" cy="1317900"/>
          </a:xfrm>
          <a:prstGeom prst="rect">
            <a:avLst/>
          </a:prstGeom>
          <a:noFill/>
          <a:ln>
            <a:noFill/>
          </a:ln>
        </p:spPr>
        <p:txBody>
          <a:bodyPr spcFirstLastPara="1" wrap="square" lIns="0" tIns="0" rIns="0" bIns="0" anchor="b" anchorCtr="0">
            <a:noAutofit/>
          </a:bodyPr>
          <a:lstStyle>
            <a:lvl1pPr lvl="0" algn="r" rtl="0">
              <a:lnSpc>
                <a:spcPct val="90000"/>
              </a:lnSpc>
              <a:spcBef>
                <a:spcPts val="0"/>
              </a:spcBef>
              <a:spcAft>
                <a:spcPts val="0"/>
              </a:spcAft>
              <a:buClr>
                <a:schemeClr val="lt1"/>
              </a:buClr>
              <a:buSzPts val="4000"/>
              <a:buFont typeface="Montserrat ExtraBold"/>
              <a:buNone/>
              <a:defRPr sz="4000" b="0">
                <a:solidFill>
                  <a:schemeClr val="lt1"/>
                </a:solidFill>
                <a:latin typeface="Montserrat ExtraBold"/>
                <a:ea typeface="Montserrat ExtraBold"/>
                <a:cs typeface="Montserrat ExtraBold"/>
                <a:sym typeface="Montserrat ExtraBold"/>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White background - Single column">
  <p:cSld name="title and content full">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188913" y="996330"/>
            <a:ext cx="118491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
        <p:nvSpPr>
          <p:cNvPr id="19" name="Google Shape;19;p3"/>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White background - Single column - 2 line headline">
  <p:cSld name="title and content full_1">
    <p:spTree>
      <p:nvGrpSpPr>
        <p:cNvPr id="1" name="Shape 20"/>
        <p:cNvGrpSpPr/>
        <p:nvPr/>
      </p:nvGrpSpPr>
      <p:grpSpPr>
        <a:xfrm>
          <a:off x="0" y="0"/>
          <a:ext cx="0" cy="0"/>
          <a:chOff x="0" y="0"/>
          <a:chExt cx="0" cy="0"/>
        </a:xfrm>
      </p:grpSpPr>
      <p:sp>
        <p:nvSpPr>
          <p:cNvPr id="21" name="Google Shape;21;p4"/>
          <p:cNvSpPr/>
          <p:nvPr/>
        </p:nvSpPr>
        <p:spPr>
          <a:xfrm>
            <a:off x="163050" y="657175"/>
            <a:ext cx="11950200" cy="13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body" idx="1"/>
          </p:nvPr>
        </p:nvSpPr>
        <p:spPr>
          <a:xfrm>
            <a:off x="188913" y="1377330"/>
            <a:ext cx="118491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
        <p:nvSpPr>
          <p:cNvPr id="23" name="Google Shape;23;p4"/>
          <p:cNvSpPr txBox="1">
            <a:spLocks noGrp="1"/>
          </p:cNvSpPr>
          <p:nvPr>
            <p:ph type="title"/>
          </p:nvPr>
        </p:nvSpPr>
        <p:spPr>
          <a:xfrm>
            <a:off x="188925" y="0"/>
            <a:ext cx="11849100" cy="1033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24" name="Google Shape;24;p4"/>
          <p:cNvCxnSpPr/>
          <p:nvPr/>
        </p:nvCxnSpPr>
        <p:spPr>
          <a:xfrm>
            <a:off x="188913" y="1128067"/>
            <a:ext cx="11849100" cy="0"/>
          </a:xfrm>
          <a:prstGeom prst="straightConnector1">
            <a:avLst/>
          </a:prstGeom>
          <a:noFill/>
          <a:ln w="38100" cap="flat" cmpd="sng">
            <a:solidFill>
              <a:schemeClr val="l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hite background - 1/2 photo">
  <p:cSld name="title content half">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188913" y="996330"/>
            <a:ext cx="5905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
        <p:nvSpPr>
          <p:cNvPr id="27" name="Google Shape;27;p5"/>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 name="Google Shape;28;p5"/>
          <p:cNvSpPr>
            <a:spLocks noGrp="1"/>
          </p:cNvSpPr>
          <p:nvPr>
            <p:ph type="pic" idx="2"/>
          </p:nvPr>
        </p:nvSpPr>
        <p:spPr>
          <a:xfrm>
            <a:off x="6283326" y="0"/>
            <a:ext cx="5905500" cy="6858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White background - 1/3 photo">
  <p:cSld name="title content third">
    <p:spTree>
      <p:nvGrpSpPr>
        <p:cNvPr id="1" name="Shape 29"/>
        <p:cNvGrpSpPr/>
        <p:nvPr/>
      </p:nvGrpSpPr>
      <p:grpSpPr>
        <a:xfrm>
          <a:off x="0" y="0"/>
          <a:ext cx="0" cy="0"/>
          <a:chOff x="0" y="0"/>
          <a:chExt cx="0" cy="0"/>
        </a:xfrm>
      </p:grpSpPr>
      <p:sp>
        <p:nvSpPr>
          <p:cNvPr id="30" name="Google Shape;30;p6"/>
          <p:cNvSpPr txBox="1">
            <a:spLocks noGrp="1"/>
          </p:cNvSpPr>
          <p:nvPr>
            <p:ph type="body" idx="1"/>
          </p:nvPr>
        </p:nvSpPr>
        <p:spPr>
          <a:xfrm>
            <a:off x="188913" y="996330"/>
            <a:ext cx="77691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
        <p:nvSpPr>
          <p:cNvPr id="31" name="Google Shape;31;p6"/>
          <p:cNvSpPr txBox="1">
            <a:spLocks noGrp="1"/>
          </p:cNvSpPr>
          <p:nvPr>
            <p:ph type="title"/>
          </p:nvPr>
        </p:nvSpPr>
        <p:spPr>
          <a:xfrm>
            <a:off x="188913" y="-1"/>
            <a:ext cx="77691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6"/>
          <p:cNvSpPr>
            <a:spLocks noGrp="1"/>
          </p:cNvSpPr>
          <p:nvPr>
            <p:ph type="pic" idx="2"/>
          </p:nvPr>
        </p:nvSpPr>
        <p:spPr>
          <a:xfrm>
            <a:off x="8172450" y="0"/>
            <a:ext cx="4016400" cy="6858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hite background - Two columns">
  <p:cSld name="title and content double">
    <p:spTree>
      <p:nvGrpSpPr>
        <p:cNvPr id="1" name="Shape 33"/>
        <p:cNvGrpSpPr/>
        <p:nvPr/>
      </p:nvGrpSpPr>
      <p:grpSpPr>
        <a:xfrm>
          <a:off x="0" y="0"/>
          <a:ext cx="0" cy="0"/>
          <a:chOff x="0" y="0"/>
          <a:chExt cx="0" cy="0"/>
        </a:xfrm>
      </p:grpSpPr>
      <p:sp>
        <p:nvSpPr>
          <p:cNvPr id="34" name="Google Shape;34;p7"/>
          <p:cNvSpPr txBox="1">
            <a:spLocks noGrp="1"/>
          </p:cNvSpPr>
          <p:nvPr>
            <p:ph type="body" idx="1"/>
          </p:nvPr>
        </p:nvSpPr>
        <p:spPr>
          <a:xfrm>
            <a:off x="188913" y="996330"/>
            <a:ext cx="5797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
        <p:nvSpPr>
          <p:cNvPr id="35" name="Google Shape;35;p7"/>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7"/>
          <p:cNvSpPr txBox="1">
            <a:spLocks noGrp="1"/>
          </p:cNvSpPr>
          <p:nvPr>
            <p:ph type="body" idx="2"/>
          </p:nvPr>
        </p:nvSpPr>
        <p:spPr>
          <a:xfrm>
            <a:off x="6216645" y="996330"/>
            <a:ext cx="5821500" cy="5135100"/>
          </a:xfrm>
          <a:prstGeom prst="rect">
            <a:avLst/>
          </a:prstGeom>
          <a:noFill/>
          <a:ln>
            <a:noFill/>
          </a:ln>
        </p:spPr>
        <p:txBody>
          <a:bodyPr spcFirstLastPara="1" wrap="square" lIns="91425" tIns="0" rIns="91425" bIns="0" anchor="t" anchorCtr="0">
            <a:normAutofit/>
          </a:bodyPr>
          <a:lstStyle>
            <a:lvl1pPr marL="457200" lvl="0" indent="-354330" algn="l" rtl="0">
              <a:lnSpc>
                <a:spcPct val="100000"/>
              </a:lnSpc>
              <a:spcBef>
                <a:spcPts val="0"/>
              </a:spcBef>
              <a:spcAft>
                <a:spcPts val="0"/>
              </a:spcAft>
              <a:buSzPts val="1980"/>
              <a:buFont typeface="Roboto"/>
              <a:buChar char="•"/>
              <a:defRPr/>
            </a:lvl1pPr>
            <a:lvl2pPr marL="914400" lvl="1" indent="-354330" algn="l" rtl="0">
              <a:lnSpc>
                <a:spcPct val="100000"/>
              </a:lnSpc>
              <a:spcBef>
                <a:spcPts val="1800"/>
              </a:spcBef>
              <a:spcAft>
                <a:spcPts val="0"/>
              </a:spcAft>
              <a:buSzPts val="1980"/>
              <a:buFont typeface="Roboto"/>
              <a:buChar char="•"/>
              <a:defRPr/>
            </a:lvl2pPr>
            <a:lvl3pPr marL="1371600" lvl="2" indent="-354330" algn="l" rtl="0">
              <a:lnSpc>
                <a:spcPct val="100000"/>
              </a:lnSpc>
              <a:spcBef>
                <a:spcPts val="1800"/>
              </a:spcBef>
              <a:spcAft>
                <a:spcPts val="0"/>
              </a:spcAft>
              <a:buSzPts val="1980"/>
              <a:buFont typeface="Roboto"/>
              <a:buChar char="•"/>
              <a:defRPr/>
            </a:lvl3pPr>
            <a:lvl4pPr marL="1828800" lvl="3" indent="-354330" algn="l" rtl="0">
              <a:lnSpc>
                <a:spcPct val="100000"/>
              </a:lnSpc>
              <a:spcBef>
                <a:spcPts val="1800"/>
              </a:spcBef>
              <a:spcAft>
                <a:spcPts val="0"/>
              </a:spcAft>
              <a:buSzPts val="1980"/>
              <a:buFont typeface="Roboto"/>
              <a:buChar char="•"/>
              <a:defRPr/>
            </a:lvl4pPr>
            <a:lvl5pPr marL="2286000" lvl="4" indent="-354329" algn="l" rtl="0">
              <a:lnSpc>
                <a:spcPct val="100000"/>
              </a:lnSpc>
              <a:spcBef>
                <a:spcPts val="1800"/>
              </a:spcBef>
              <a:spcAft>
                <a:spcPts val="0"/>
              </a:spcAft>
              <a:buSzPts val="1980"/>
              <a:buFont typeface="Roboto"/>
              <a:buChar char="•"/>
              <a:defRPr/>
            </a:lvl5pPr>
            <a:lvl6pPr marL="2743200" lvl="5" indent="-342900" algn="l" rtl="0">
              <a:lnSpc>
                <a:spcPct val="100000"/>
              </a:lnSpc>
              <a:spcBef>
                <a:spcPts val="1800"/>
              </a:spcBef>
              <a:spcAft>
                <a:spcPts val="0"/>
              </a:spcAft>
              <a:buClr>
                <a:schemeClr val="dk1"/>
              </a:buClr>
              <a:buSzPts val="1800"/>
              <a:buFont typeface="Roboto"/>
              <a:buChar char="•"/>
              <a:defRPr>
                <a:latin typeface="Roboto"/>
                <a:ea typeface="Roboto"/>
                <a:cs typeface="Roboto"/>
                <a:sym typeface="Roboto"/>
              </a:defRPr>
            </a:lvl6pPr>
            <a:lvl7pPr marL="3200400" lvl="6"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7pPr>
            <a:lvl8pPr marL="3657600" lvl="7"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8pPr>
            <a:lvl9pPr marL="4114800" lvl="8" indent="-342900" algn="l" rtl="0">
              <a:lnSpc>
                <a:spcPct val="100000"/>
              </a:lnSpc>
              <a:spcBef>
                <a:spcPts val="281"/>
              </a:spcBef>
              <a:spcAft>
                <a:spcPts val="0"/>
              </a:spcAft>
              <a:buClr>
                <a:schemeClr val="dk1"/>
              </a:buClr>
              <a:buSzPts val="1800"/>
              <a:buFont typeface="Roboto"/>
              <a:buChar char="•"/>
              <a:defRPr>
                <a:latin typeface="Roboto"/>
                <a:ea typeface="Roboto"/>
                <a:cs typeface="Roboto"/>
                <a:sym typeface="Roboto"/>
              </a:defRPr>
            </a:lvl9pPr>
          </a:lstStyle>
          <a:p>
            <a:endParaRPr/>
          </a:p>
        </p:txBody>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title full">
  <p:cSld name="section title full">
    <p:bg>
      <p:bgPr>
        <a:solidFill>
          <a:schemeClr val="dk1"/>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subTitle" idx="1"/>
          </p:nvPr>
        </p:nvSpPr>
        <p:spPr>
          <a:xfrm>
            <a:off x="0" y="3956282"/>
            <a:ext cx="12188700" cy="2901600"/>
          </a:xfrm>
          <a:prstGeom prst="rect">
            <a:avLst/>
          </a:prstGeom>
          <a:noFill/>
          <a:ln>
            <a:noFill/>
          </a:ln>
        </p:spPr>
        <p:txBody>
          <a:bodyPr spcFirstLastPara="1" wrap="square" lIns="91425" tIns="0" rIns="91425" bIns="0" anchor="t" anchorCtr="0">
            <a:normAutofit/>
          </a:bodyPr>
          <a:lstStyle>
            <a:lvl1pPr lvl="0" algn="ctr" rtl="0">
              <a:lnSpc>
                <a:spcPct val="95000"/>
              </a:lnSpc>
              <a:spcBef>
                <a:spcPts val="0"/>
              </a:spcBef>
              <a:spcAft>
                <a:spcPts val="0"/>
              </a:spcAft>
              <a:buSzPts val="2640"/>
              <a:buNone/>
              <a:defRPr sz="2400" b="0">
                <a:solidFill>
                  <a:srgbClr val="FFFFFF"/>
                </a:solidFill>
                <a:latin typeface="Roboto"/>
                <a:ea typeface="Roboto"/>
                <a:cs typeface="Roboto"/>
                <a:sym typeface="Roboto"/>
              </a:defRPr>
            </a:lvl1pPr>
            <a:lvl2pPr lvl="1" algn="ctr" rtl="0">
              <a:lnSpc>
                <a:spcPct val="95000"/>
              </a:lnSpc>
              <a:spcBef>
                <a:spcPts val="1800"/>
              </a:spcBef>
              <a:spcAft>
                <a:spcPts val="0"/>
              </a:spcAft>
              <a:buSzPts val="1238"/>
              <a:buNone/>
              <a:defRPr sz="1125"/>
            </a:lvl2pPr>
            <a:lvl3pPr lvl="2" algn="ctr" rtl="0">
              <a:lnSpc>
                <a:spcPct val="95000"/>
              </a:lnSpc>
              <a:spcBef>
                <a:spcPts val="1800"/>
              </a:spcBef>
              <a:spcAft>
                <a:spcPts val="0"/>
              </a:spcAft>
              <a:buSzPts val="1114"/>
              <a:buNone/>
              <a:defRPr sz="1013"/>
            </a:lvl3pPr>
            <a:lvl4pPr lvl="3" algn="ctr" rtl="0">
              <a:lnSpc>
                <a:spcPct val="95000"/>
              </a:lnSpc>
              <a:spcBef>
                <a:spcPts val="1800"/>
              </a:spcBef>
              <a:spcAft>
                <a:spcPts val="0"/>
              </a:spcAft>
              <a:buSzPts val="990"/>
              <a:buNone/>
              <a:defRPr sz="900"/>
            </a:lvl4pPr>
            <a:lvl5pPr lvl="4" algn="ctr" rtl="0">
              <a:lnSpc>
                <a:spcPct val="95000"/>
              </a:lnSpc>
              <a:spcBef>
                <a:spcPts val="1800"/>
              </a:spcBef>
              <a:spcAft>
                <a:spcPts val="0"/>
              </a:spcAft>
              <a:buSzPts val="990"/>
              <a:buNone/>
              <a:defRPr sz="900"/>
            </a:lvl5pPr>
            <a:lvl6pPr lvl="5" algn="ctr" rtl="0">
              <a:lnSpc>
                <a:spcPct val="90000"/>
              </a:lnSpc>
              <a:spcBef>
                <a:spcPts val="1800"/>
              </a:spcBef>
              <a:spcAft>
                <a:spcPts val="0"/>
              </a:spcAft>
              <a:buClr>
                <a:schemeClr val="dk1"/>
              </a:buClr>
              <a:buSzPts val="900"/>
              <a:buNone/>
              <a:defRPr sz="900"/>
            </a:lvl6pPr>
            <a:lvl7pPr lvl="6" algn="ctr" rtl="0">
              <a:lnSpc>
                <a:spcPct val="90000"/>
              </a:lnSpc>
              <a:spcBef>
                <a:spcPts val="281"/>
              </a:spcBef>
              <a:spcAft>
                <a:spcPts val="0"/>
              </a:spcAft>
              <a:buClr>
                <a:schemeClr val="dk1"/>
              </a:buClr>
              <a:buSzPts val="900"/>
              <a:buNone/>
              <a:defRPr sz="900"/>
            </a:lvl7pPr>
            <a:lvl8pPr lvl="7" algn="ctr" rtl="0">
              <a:lnSpc>
                <a:spcPct val="90000"/>
              </a:lnSpc>
              <a:spcBef>
                <a:spcPts val="281"/>
              </a:spcBef>
              <a:spcAft>
                <a:spcPts val="0"/>
              </a:spcAft>
              <a:buClr>
                <a:schemeClr val="dk1"/>
              </a:buClr>
              <a:buSzPts val="900"/>
              <a:buNone/>
              <a:defRPr sz="900"/>
            </a:lvl8pPr>
            <a:lvl9pPr lvl="8" algn="ctr" rtl="0">
              <a:lnSpc>
                <a:spcPct val="90000"/>
              </a:lnSpc>
              <a:spcBef>
                <a:spcPts val="281"/>
              </a:spcBef>
              <a:spcAft>
                <a:spcPts val="0"/>
              </a:spcAft>
              <a:buClr>
                <a:schemeClr val="dk1"/>
              </a:buClr>
              <a:buSzPts val="900"/>
              <a:buNone/>
              <a:defRPr sz="900"/>
            </a:lvl9pPr>
          </a:lstStyle>
          <a:p>
            <a:endParaRPr/>
          </a:p>
        </p:txBody>
      </p:sp>
      <p:sp>
        <p:nvSpPr>
          <p:cNvPr id="39" name="Google Shape;39;p8"/>
          <p:cNvSpPr txBox="1">
            <a:spLocks noGrp="1"/>
          </p:cNvSpPr>
          <p:nvPr>
            <p:ph type="ctrTitle"/>
          </p:nvPr>
        </p:nvSpPr>
        <p:spPr>
          <a:xfrm>
            <a:off x="0" y="508000"/>
            <a:ext cx="12188700" cy="2461200"/>
          </a:xfrm>
          <a:prstGeom prst="rect">
            <a:avLst/>
          </a:prstGeom>
          <a:noFill/>
          <a:ln>
            <a:noFill/>
          </a:ln>
        </p:spPr>
        <p:txBody>
          <a:bodyPr spcFirstLastPara="1" wrap="square" lIns="0" tIns="0" rIns="0" bIns="0" anchor="b" anchorCtr="0">
            <a:normAutofit/>
          </a:bodyPr>
          <a:lstStyle>
            <a:lvl1pPr lvl="0" algn="ctr" rtl="0">
              <a:lnSpc>
                <a:spcPct val="90000"/>
              </a:lnSpc>
              <a:spcBef>
                <a:spcPts val="0"/>
              </a:spcBef>
              <a:spcAft>
                <a:spcPts val="0"/>
              </a:spcAft>
              <a:buClr>
                <a:srgbClr val="FFFFFF"/>
              </a:buClr>
              <a:buSzPts val="4000"/>
              <a:buFont typeface="Montserrat"/>
              <a:buNone/>
              <a:defRPr sz="4000" i="0" cap="none">
                <a:solidFill>
                  <a:srgbClr val="FFFFFF"/>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0" name="Google Shape;40;p8"/>
          <p:cNvPicPr preferRelativeResize="0"/>
          <p:nvPr/>
        </p:nvPicPr>
        <p:blipFill rotWithShape="1">
          <a:blip r:embed="rId2">
            <a:alphaModFix/>
          </a:blip>
          <a:srcRect/>
          <a:stretch/>
        </p:blipFill>
        <p:spPr>
          <a:xfrm>
            <a:off x="5745174" y="3157550"/>
            <a:ext cx="698477" cy="62862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hite background - 1/4 graphic right">
  <p:cSld name="qtr graphic right">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188913" y="996330"/>
            <a:ext cx="8640900" cy="5135100"/>
          </a:xfrm>
          <a:prstGeom prst="rect">
            <a:avLst/>
          </a:prstGeom>
          <a:noFill/>
          <a:ln>
            <a:noFill/>
          </a:ln>
        </p:spPr>
        <p:txBody>
          <a:bodyPr spcFirstLastPara="1" wrap="square" lIns="91425" tIns="0" rIns="91425" bIns="0" anchor="t" anchorCtr="0">
            <a:normAutofit/>
          </a:bodyPr>
          <a:lstStyle>
            <a:lvl1pPr marL="457200" lvl="0" indent="-354330" algn="l" rtl="0">
              <a:lnSpc>
                <a:spcPct val="95000"/>
              </a:lnSpc>
              <a:spcBef>
                <a:spcPts val="0"/>
              </a:spcBef>
              <a:spcAft>
                <a:spcPts val="0"/>
              </a:spcAft>
              <a:buSzPts val="1980"/>
              <a:buChar char="•"/>
              <a:defRPr/>
            </a:lvl1pPr>
            <a:lvl2pPr marL="914400" lvl="1" indent="-354330" algn="l" rtl="0">
              <a:lnSpc>
                <a:spcPct val="95000"/>
              </a:lnSpc>
              <a:spcBef>
                <a:spcPts val="1800"/>
              </a:spcBef>
              <a:spcAft>
                <a:spcPts val="0"/>
              </a:spcAft>
              <a:buSzPts val="1980"/>
              <a:buChar char="•"/>
              <a:defRPr/>
            </a:lvl2pPr>
            <a:lvl3pPr marL="1371600" lvl="2" indent="-354330" algn="l" rtl="0">
              <a:lnSpc>
                <a:spcPct val="95000"/>
              </a:lnSpc>
              <a:spcBef>
                <a:spcPts val="1800"/>
              </a:spcBef>
              <a:spcAft>
                <a:spcPts val="0"/>
              </a:spcAft>
              <a:buSzPts val="1980"/>
              <a:buChar char="•"/>
              <a:defRPr/>
            </a:lvl3pPr>
            <a:lvl4pPr marL="1828800" lvl="3" indent="-354330" algn="l" rtl="0">
              <a:lnSpc>
                <a:spcPct val="95000"/>
              </a:lnSpc>
              <a:spcBef>
                <a:spcPts val="1800"/>
              </a:spcBef>
              <a:spcAft>
                <a:spcPts val="0"/>
              </a:spcAft>
              <a:buSzPts val="1980"/>
              <a:buChar char="•"/>
              <a:defRPr/>
            </a:lvl4pPr>
            <a:lvl5pPr marL="2286000" lvl="4" indent="-354329" algn="l" rtl="0">
              <a:lnSpc>
                <a:spcPct val="95000"/>
              </a:lnSpc>
              <a:spcBef>
                <a:spcPts val="1800"/>
              </a:spcBef>
              <a:spcAft>
                <a:spcPts val="0"/>
              </a:spcAft>
              <a:buSzPts val="1980"/>
              <a:buChar char="•"/>
              <a:defRPr/>
            </a:lvl5pPr>
            <a:lvl6pPr marL="2743200" lvl="5" indent="-342900" algn="l" rtl="0">
              <a:lnSpc>
                <a:spcPct val="90000"/>
              </a:lnSpc>
              <a:spcBef>
                <a:spcPts val="1800"/>
              </a:spcBef>
              <a:spcAft>
                <a:spcPts val="0"/>
              </a:spcAft>
              <a:buClr>
                <a:schemeClr val="dk1"/>
              </a:buClr>
              <a:buSzPts val="1800"/>
              <a:buChar char="•"/>
              <a:defRPr/>
            </a:lvl6pPr>
            <a:lvl7pPr marL="3200400" lvl="6" indent="-342900" algn="l" rtl="0">
              <a:lnSpc>
                <a:spcPct val="90000"/>
              </a:lnSpc>
              <a:spcBef>
                <a:spcPts val="281"/>
              </a:spcBef>
              <a:spcAft>
                <a:spcPts val="0"/>
              </a:spcAft>
              <a:buClr>
                <a:schemeClr val="dk1"/>
              </a:buClr>
              <a:buSzPts val="1800"/>
              <a:buChar char="•"/>
              <a:defRPr/>
            </a:lvl7pPr>
            <a:lvl8pPr marL="3657600" lvl="7" indent="-342900" algn="l" rtl="0">
              <a:lnSpc>
                <a:spcPct val="90000"/>
              </a:lnSpc>
              <a:spcBef>
                <a:spcPts val="281"/>
              </a:spcBef>
              <a:spcAft>
                <a:spcPts val="0"/>
              </a:spcAft>
              <a:buClr>
                <a:schemeClr val="dk1"/>
              </a:buClr>
              <a:buSzPts val="1800"/>
              <a:buChar char="•"/>
              <a:defRPr/>
            </a:lvl8pPr>
            <a:lvl9pPr marL="4114800" lvl="8" indent="-342900" algn="l" rtl="0">
              <a:lnSpc>
                <a:spcPct val="90000"/>
              </a:lnSpc>
              <a:spcBef>
                <a:spcPts val="281"/>
              </a:spcBef>
              <a:spcAft>
                <a:spcPts val="0"/>
              </a:spcAft>
              <a:buClr>
                <a:schemeClr val="dk1"/>
              </a:buClr>
              <a:buSzPts val="1800"/>
              <a:buChar char="•"/>
              <a:defRPr/>
            </a:lvl9pPr>
          </a:lstStyle>
          <a:p>
            <a:endParaRPr/>
          </a:p>
        </p:txBody>
      </p:sp>
      <p:sp>
        <p:nvSpPr>
          <p:cNvPr id="43" name="Google Shape;43;p9"/>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1800"/>
              <a:buFont typeface="Montserrat"/>
              <a:buNone/>
              <a:defRPr>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4" name="Google Shape;44;p9"/>
          <p:cNvPicPr preferRelativeResize="0"/>
          <p:nvPr/>
        </p:nvPicPr>
        <p:blipFill rotWithShape="1">
          <a:blip r:embed="rId2">
            <a:alphaModFix/>
          </a:blip>
          <a:srcRect l="27701" t="11987" r="44965"/>
          <a:stretch/>
        </p:blipFill>
        <p:spPr>
          <a:xfrm>
            <a:off x="8991600" y="0"/>
            <a:ext cx="3197225" cy="6857999"/>
          </a:xfrm>
          <a:prstGeom prst="rect">
            <a:avLst/>
          </a:prstGeom>
          <a:noFill/>
          <a:ln>
            <a:noFill/>
          </a:ln>
        </p:spPr>
      </p:pic>
      <p:sp>
        <p:nvSpPr>
          <p:cNvPr id="45" name="Google Shape;45;p9"/>
          <p:cNvSpPr/>
          <p:nvPr/>
        </p:nvSpPr>
        <p:spPr>
          <a:xfrm>
            <a:off x="8986400" y="0"/>
            <a:ext cx="3202500" cy="6858000"/>
          </a:xfrm>
          <a:prstGeom prst="rect">
            <a:avLst/>
          </a:prstGeom>
          <a:solidFill>
            <a:srgbClr val="004C42">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9"/>
          <p:cNvSpPr txBox="1">
            <a:spLocks noGrp="1"/>
          </p:cNvSpPr>
          <p:nvPr>
            <p:ph type="body" idx="2"/>
          </p:nvPr>
        </p:nvSpPr>
        <p:spPr>
          <a:xfrm>
            <a:off x="9164638" y="996950"/>
            <a:ext cx="2835300" cy="51339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SzPts val="3300"/>
              <a:buNone/>
              <a:defRPr sz="3000" b="1" i="0">
                <a:solidFill>
                  <a:schemeClr val="lt1"/>
                </a:solidFill>
                <a:latin typeface="Zilla Slab SemiBold"/>
                <a:ea typeface="Zilla Slab SemiBold"/>
                <a:cs typeface="Zilla Slab SemiBold"/>
                <a:sym typeface="Zilla Slab SemiBold"/>
              </a:defRPr>
            </a:lvl1pPr>
            <a:lvl2pPr marL="914400" lvl="1" indent="-354330" algn="l" rtl="0">
              <a:lnSpc>
                <a:spcPct val="95000"/>
              </a:lnSpc>
              <a:spcBef>
                <a:spcPts val="1800"/>
              </a:spcBef>
              <a:spcAft>
                <a:spcPts val="0"/>
              </a:spcAft>
              <a:buSzPts val="1980"/>
              <a:buChar char="•"/>
              <a:defRPr/>
            </a:lvl2pPr>
            <a:lvl3pPr marL="1371600" lvl="2" indent="-354330" algn="l" rtl="0">
              <a:lnSpc>
                <a:spcPct val="95000"/>
              </a:lnSpc>
              <a:spcBef>
                <a:spcPts val="1800"/>
              </a:spcBef>
              <a:spcAft>
                <a:spcPts val="0"/>
              </a:spcAft>
              <a:buSzPts val="1980"/>
              <a:buChar char="•"/>
              <a:defRPr/>
            </a:lvl3pPr>
            <a:lvl4pPr marL="1828800" lvl="3" indent="-354330" algn="l" rtl="0">
              <a:lnSpc>
                <a:spcPct val="95000"/>
              </a:lnSpc>
              <a:spcBef>
                <a:spcPts val="1800"/>
              </a:spcBef>
              <a:spcAft>
                <a:spcPts val="0"/>
              </a:spcAft>
              <a:buSzPts val="1980"/>
              <a:buChar char="•"/>
              <a:defRPr/>
            </a:lvl4pPr>
            <a:lvl5pPr marL="2286000" lvl="4" indent="-354329" algn="l" rtl="0">
              <a:lnSpc>
                <a:spcPct val="95000"/>
              </a:lnSpc>
              <a:spcBef>
                <a:spcPts val="1800"/>
              </a:spcBef>
              <a:spcAft>
                <a:spcPts val="0"/>
              </a:spcAft>
              <a:buSzPts val="1980"/>
              <a:buChar char="•"/>
              <a:defRPr/>
            </a:lvl5pPr>
            <a:lvl6pPr marL="2743200" lvl="5" indent="-342900" algn="l" rtl="0">
              <a:lnSpc>
                <a:spcPct val="90000"/>
              </a:lnSpc>
              <a:spcBef>
                <a:spcPts val="1800"/>
              </a:spcBef>
              <a:spcAft>
                <a:spcPts val="0"/>
              </a:spcAft>
              <a:buClr>
                <a:srgbClr val="000000"/>
              </a:buClr>
              <a:buSzPts val="1800"/>
              <a:buChar char="•"/>
              <a:defRPr>
                <a:solidFill>
                  <a:srgbClr val="000000"/>
                </a:solidFill>
              </a:defRPr>
            </a:lvl6pPr>
            <a:lvl7pPr marL="3200400" lvl="6" indent="-342900" algn="l" rtl="0">
              <a:lnSpc>
                <a:spcPct val="90000"/>
              </a:lnSpc>
              <a:spcBef>
                <a:spcPts val="281"/>
              </a:spcBef>
              <a:spcAft>
                <a:spcPts val="0"/>
              </a:spcAft>
              <a:buClr>
                <a:srgbClr val="000000"/>
              </a:buClr>
              <a:buSzPts val="1800"/>
              <a:buChar char="•"/>
              <a:defRPr>
                <a:solidFill>
                  <a:srgbClr val="000000"/>
                </a:solidFill>
              </a:defRPr>
            </a:lvl7pPr>
            <a:lvl8pPr marL="3657600" lvl="7" indent="-342900" algn="l" rtl="0">
              <a:lnSpc>
                <a:spcPct val="90000"/>
              </a:lnSpc>
              <a:spcBef>
                <a:spcPts val="281"/>
              </a:spcBef>
              <a:spcAft>
                <a:spcPts val="0"/>
              </a:spcAft>
              <a:buClr>
                <a:srgbClr val="000000"/>
              </a:buClr>
              <a:buSzPts val="1800"/>
              <a:buChar char="•"/>
              <a:defRPr>
                <a:solidFill>
                  <a:srgbClr val="000000"/>
                </a:solidFill>
              </a:defRPr>
            </a:lvl8pPr>
            <a:lvl9pPr marL="4114800" lvl="8" indent="-342900" algn="l" rtl="0">
              <a:lnSpc>
                <a:spcPct val="90000"/>
              </a:lnSpc>
              <a:spcBef>
                <a:spcPts val="281"/>
              </a:spcBef>
              <a:spcAft>
                <a:spcPts val="0"/>
              </a:spcAft>
              <a:buClr>
                <a:srgbClr val="000000"/>
              </a:buClr>
              <a:buSzPts val="1800"/>
              <a:buChar char="•"/>
              <a:defRPr>
                <a:solidFill>
                  <a:srgbClr val="000000"/>
                </a:solidFill>
              </a:defRPr>
            </a:lvl9pPr>
          </a:lstStyle>
          <a:p>
            <a:endParaRPr/>
          </a:p>
        </p:txBody>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background - 1/4 graphic right">
  <p:cSld name="qtr graphic right_1">
    <p:spTree>
      <p:nvGrpSpPr>
        <p:cNvPr id="1" name="Shape 47"/>
        <p:cNvGrpSpPr/>
        <p:nvPr/>
      </p:nvGrpSpPr>
      <p:grpSpPr>
        <a:xfrm>
          <a:off x="0" y="0"/>
          <a:ext cx="0" cy="0"/>
          <a:chOff x="0" y="0"/>
          <a:chExt cx="0" cy="0"/>
        </a:xfrm>
      </p:grpSpPr>
      <p:sp>
        <p:nvSpPr>
          <p:cNvPr id="48" name="Google Shape;48;p10"/>
          <p:cNvSpPr>
            <a:spLocks noGrp="1"/>
          </p:cNvSpPr>
          <p:nvPr>
            <p:ph type="pic" idx="2"/>
          </p:nvPr>
        </p:nvSpPr>
        <p:spPr>
          <a:xfrm>
            <a:off x="-7" y="0"/>
            <a:ext cx="8986500" cy="6858000"/>
          </a:xfrm>
          <a:prstGeom prst="rect">
            <a:avLst/>
          </a:prstGeom>
          <a:noFill/>
          <a:ln>
            <a:noFill/>
          </a:ln>
        </p:spPr>
      </p:sp>
      <p:sp>
        <p:nvSpPr>
          <p:cNvPr id="49" name="Google Shape;49;p10"/>
          <p:cNvSpPr txBox="1">
            <a:spLocks noGrp="1"/>
          </p:cNvSpPr>
          <p:nvPr>
            <p:ph type="body" idx="1"/>
          </p:nvPr>
        </p:nvSpPr>
        <p:spPr>
          <a:xfrm>
            <a:off x="188913" y="996330"/>
            <a:ext cx="8640900" cy="5135100"/>
          </a:xfrm>
          <a:prstGeom prst="rect">
            <a:avLst/>
          </a:prstGeom>
          <a:noFill/>
          <a:ln>
            <a:noFill/>
          </a:ln>
        </p:spPr>
        <p:txBody>
          <a:bodyPr spcFirstLastPara="1" wrap="square" lIns="91425" tIns="0" rIns="91425" bIns="0" anchor="t" anchorCtr="0">
            <a:normAutofit/>
          </a:bodyPr>
          <a:lstStyle>
            <a:lvl1pPr marL="457200" lvl="0" indent="-354330" algn="l" rtl="0">
              <a:lnSpc>
                <a:spcPct val="95000"/>
              </a:lnSpc>
              <a:spcBef>
                <a:spcPts val="0"/>
              </a:spcBef>
              <a:spcAft>
                <a:spcPts val="0"/>
              </a:spcAft>
              <a:buSzPts val="1980"/>
              <a:buChar char="•"/>
              <a:defRPr/>
            </a:lvl1pPr>
            <a:lvl2pPr marL="914400" lvl="1" indent="-354330" algn="l" rtl="0">
              <a:lnSpc>
                <a:spcPct val="95000"/>
              </a:lnSpc>
              <a:spcBef>
                <a:spcPts val="1800"/>
              </a:spcBef>
              <a:spcAft>
                <a:spcPts val="0"/>
              </a:spcAft>
              <a:buSzPts val="1980"/>
              <a:buChar char="•"/>
              <a:defRPr/>
            </a:lvl2pPr>
            <a:lvl3pPr marL="1371600" lvl="2" indent="-354330" algn="l" rtl="0">
              <a:lnSpc>
                <a:spcPct val="95000"/>
              </a:lnSpc>
              <a:spcBef>
                <a:spcPts val="1800"/>
              </a:spcBef>
              <a:spcAft>
                <a:spcPts val="0"/>
              </a:spcAft>
              <a:buSzPts val="1980"/>
              <a:buChar char="•"/>
              <a:defRPr/>
            </a:lvl3pPr>
            <a:lvl4pPr marL="1828800" lvl="3" indent="-354330" algn="l" rtl="0">
              <a:lnSpc>
                <a:spcPct val="95000"/>
              </a:lnSpc>
              <a:spcBef>
                <a:spcPts val="1800"/>
              </a:spcBef>
              <a:spcAft>
                <a:spcPts val="0"/>
              </a:spcAft>
              <a:buSzPts val="1980"/>
              <a:buChar char="•"/>
              <a:defRPr/>
            </a:lvl4pPr>
            <a:lvl5pPr marL="2286000" lvl="4" indent="-354329" algn="l" rtl="0">
              <a:lnSpc>
                <a:spcPct val="95000"/>
              </a:lnSpc>
              <a:spcBef>
                <a:spcPts val="1800"/>
              </a:spcBef>
              <a:spcAft>
                <a:spcPts val="0"/>
              </a:spcAft>
              <a:buSzPts val="1980"/>
              <a:buChar char="•"/>
              <a:defRPr/>
            </a:lvl5pPr>
            <a:lvl6pPr marL="2743200" lvl="5" indent="-342900" algn="l" rtl="0">
              <a:lnSpc>
                <a:spcPct val="90000"/>
              </a:lnSpc>
              <a:spcBef>
                <a:spcPts val="1800"/>
              </a:spcBef>
              <a:spcAft>
                <a:spcPts val="0"/>
              </a:spcAft>
              <a:buClr>
                <a:schemeClr val="dk1"/>
              </a:buClr>
              <a:buSzPts val="1800"/>
              <a:buChar char="•"/>
              <a:defRPr/>
            </a:lvl6pPr>
            <a:lvl7pPr marL="3200400" lvl="6" indent="-342900" algn="l" rtl="0">
              <a:lnSpc>
                <a:spcPct val="90000"/>
              </a:lnSpc>
              <a:spcBef>
                <a:spcPts val="281"/>
              </a:spcBef>
              <a:spcAft>
                <a:spcPts val="0"/>
              </a:spcAft>
              <a:buClr>
                <a:schemeClr val="dk1"/>
              </a:buClr>
              <a:buSzPts val="1800"/>
              <a:buChar char="•"/>
              <a:defRPr/>
            </a:lvl7pPr>
            <a:lvl8pPr marL="3657600" lvl="7" indent="-342900" algn="l" rtl="0">
              <a:lnSpc>
                <a:spcPct val="90000"/>
              </a:lnSpc>
              <a:spcBef>
                <a:spcPts val="281"/>
              </a:spcBef>
              <a:spcAft>
                <a:spcPts val="0"/>
              </a:spcAft>
              <a:buClr>
                <a:schemeClr val="dk1"/>
              </a:buClr>
              <a:buSzPts val="1800"/>
              <a:buChar char="•"/>
              <a:defRPr/>
            </a:lvl8pPr>
            <a:lvl9pPr marL="4114800" lvl="8" indent="-342900" algn="l" rtl="0">
              <a:lnSpc>
                <a:spcPct val="90000"/>
              </a:lnSpc>
              <a:spcBef>
                <a:spcPts val="281"/>
              </a:spcBef>
              <a:spcAft>
                <a:spcPts val="0"/>
              </a:spcAft>
              <a:buClr>
                <a:schemeClr val="dk1"/>
              </a:buClr>
              <a:buSzPts val="1800"/>
              <a:buChar char="•"/>
              <a:defRPr/>
            </a:lvl9pPr>
          </a:lstStyle>
          <a:p>
            <a:endParaRPr/>
          </a:p>
        </p:txBody>
      </p:sp>
      <p:pic>
        <p:nvPicPr>
          <p:cNvPr id="50" name="Google Shape;50;p10"/>
          <p:cNvPicPr preferRelativeResize="0"/>
          <p:nvPr/>
        </p:nvPicPr>
        <p:blipFill rotWithShape="1">
          <a:blip r:embed="rId2">
            <a:alphaModFix/>
          </a:blip>
          <a:srcRect l="27701" t="11987" r="44965"/>
          <a:stretch/>
        </p:blipFill>
        <p:spPr>
          <a:xfrm>
            <a:off x="8991600" y="0"/>
            <a:ext cx="3197225" cy="6857999"/>
          </a:xfrm>
          <a:prstGeom prst="rect">
            <a:avLst/>
          </a:prstGeom>
          <a:noFill/>
          <a:ln>
            <a:noFill/>
          </a:ln>
        </p:spPr>
      </p:pic>
      <p:sp>
        <p:nvSpPr>
          <p:cNvPr id="51" name="Google Shape;51;p10"/>
          <p:cNvSpPr/>
          <p:nvPr/>
        </p:nvSpPr>
        <p:spPr>
          <a:xfrm>
            <a:off x="8986400" y="0"/>
            <a:ext cx="3202500" cy="6858000"/>
          </a:xfrm>
          <a:prstGeom prst="rect">
            <a:avLst/>
          </a:prstGeom>
          <a:solidFill>
            <a:srgbClr val="004C42">
              <a:alpha val="6941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0"/>
          <p:cNvSpPr txBox="1">
            <a:spLocks noGrp="1"/>
          </p:cNvSpPr>
          <p:nvPr>
            <p:ph type="body" idx="3"/>
          </p:nvPr>
        </p:nvSpPr>
        <p:spPr>
          <a:xfrm>
            <a:off x="9164638" y="996950"/>
            <a:ext cx="2835300" cy="51339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SzPts val="3300"/>
              <a:buNone/>
              <a:defRPr sz="3000" b="1" i="0">
                <a:solidFill>
                  <a:schemeClr val="lt1"/>
                </a:solidFill>
                <a:latin typeface="Zilla Slab SemiBold"/>
                <a:ea typeface="Zilla Slab SemiBold"/>
                <a:cs typeface="Zilla Slab SemiBold"/>
                <a:sym typeface="Zilla Slab SemiBold"/>
              </a:defRPr>
            </a:lvl1pPr>
            <a:lvl2pPr marL="914400" lvl="1" indent="-354330" algn="l" rtl="0">
              <a:lnSpc>
                <a:spcPct val="95000"/>
              </a:lnSpc>
              <a:spcBef>
                <a:spcPts val="1800"/>
              </a:spcBef>
              <a:spcAft>
                <a:spcPts val="0"/>
              </a:spcAft>
              <a:buSzPts val="1980"/>
              <a:buChar char="•"/>
              <a:defRPr/>
            </a:lvl2pPr>
            <a:lvl3pPr marL="1371600" lvl="2" indent="-354330" algn="l" rtl="0">
              <a:lnSpc>
                <a:spcPct val="95000"/>
              </a:lnSpc>
              <a:spcBef>
                <a:spcPts val="1800"/>
              </a:spcBef>
              <a:spcAft>
                <a:spcPts val="0"/>
              </a:spcAft>
              <a:buSzPts val="1980"/>
              <a:buChar char="•"/>
              <a:defRPr/>
            </a:lvl3pPr>
            <a:lvl4pPr marL="1828800" lvl="3" indent="-354330" algn="l" rtl="0">
              <a:lnSpc>
                <a:spcPct val="95000"/>
              </a:lnSpc>
              <a:spcBef>
                <a:spcPts val="1800"/>
              </a:spcBef>
              <a:spcAft>
                <a:spcPts val="0"/>
              </a:spcAft>
              <a:buSzPts val="1980"/>
              <a:buChar char="•"/>
              <a:defRPr/>
            </a:lvl4pPr>
            <a:lvl5pPr marL="2286000" lvl="4" indent="-354329" algn="l" rtl="0">
              <a:lnSpc>
                <a:spcPct val="95000"/>
              </a:lnSpc>
              <a:spcBef>
                <a:spcPts val="1800"/>
              </a:spcBef>
              <a:spcAft>
                <a:spcPts val="0"/>
              </a:spcAft>
              <a:buSzPts val="1980"/>
              <a:buChar char="•"/>
              <a:defRPr/>
            </a:lvl5pPr>
            <a:lvl6pPr marL="2743200" lvl="5" indent="-342900" algn="l" rtl="0">
              <a:lnSpc>
                <a:spcPct val="90000"/>
              </a:lnSpc>
              <a:spcBef>
                <a:spcPts val="1800"/>
              </a:spcBef>
              <a:spcAft>
                <a:spcPts val="0"/>
              </a:spcAft>
              <a:buClr>
                <a:srgbClr val="000000"/>
              </a:buClr>
              <a:buSzPts val="1800"/>
              <a:buChar char="•"/>
              <a:defRPr>
                <a:solidFill>
                  <a:srgbClr val="000000"/>
                </a:solidFill>
              </a:defRPr>
            </a:lvl6pPr>
            <a:lvl7pPr marL="3200400" lvl="6" indent="-342900" algn="l" rtl="0">
              <a:lnSpc>
                <a:spcPct val="90000"/>
              </a:lnSpc>
              <a:spcBef>
                <a:spcPts val="281"/>
              </a:spcBef>
              <a:spcAft>
                <a:spcPts val="0"/>
              </a:spcAft>
              <a:buClr>
                <a:srgbClr val="000000"/>
              </a:buClr>
              <a:buSzPts val="1800"/>
              <a:buChar char="•"/>
              <a:defRPr>
                <a:solidFill>
                  <a:srgbClr val="000000"/>
                </a:solidFill>
              </a:defRPr>
            </a:lvl7pPr>
            <a:lvl8pPr marL="3657600" lvl="7" indent="-342900" algn="l" rtl="0">
              <a:lnSpc>
                <a:spcPct val="90000"/>
              </a:lnSpc>
              <a:spcBef>
                <a:spcPts val="281"/>
              </a:spcBef>
              <a:spcAft>
                <a:spcPts val="0"/>
              </a:spcAft>
              <a:buClr>
                <a:srgbClr val="000000"/>
              </a:buClr>
              <a:buSzPts val="1800"/>
              <a:buChar char="•"/>
              <a:defRPr>
                <a:solidFill>
                  <a:srgbClr val="000000"/>
                </a:solidFill>
              </a:defRPr>
            </a:lvl8pPr>
            <a:lvl9pPr marL="4114800" lvl="8" indent="-342900" algn="l" rtl="0">
              <a:lnSpc>
                <a:spcPct val="90000"/>
              </a:lnSpc>
              <a:spcBef>
                <a:spcPts val="281"/>
              </a:spcBef>
              <a:spcAft>
                <a:spcPts val="0"/>
              </a:spcAft>
              <a:buClr>
                <a:srgbClr val="000000"/>
              </a:buClr>
              <a:buSzPts val="1800"/>
              <a:buChar char="•"/>
              <a:defRPr>
                <a:solidFill>
                  <a:srgbClr val="000000"/>
                </a:solidFill>
              </a:defRPr>
            </a:lvl9pPr>
          </a:lstStyle>
          <a:p>
            <a:endParaRPr/>
          </a:p>
        </p:txBody>
      </p:sp>
      <p:sp>
        <p:nvSpPr>
          <p:cNvPr id="53" name="Google Shape;53;p10"/>
          <p:cNvSpPr txBox="1">
            <a:spLocks noGrp="1"/>
          </p:cNvSpPr>
          <p:nvPr>
            <p:ph type="title"/>
          </p:nvPr>
        </p:nvSpPr>
        <p:spPr>
          <a:xfrm>
            <a:off x="188913" y="-1"/>
            <a:ext cx="8640900" cy="6261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1800"/>
              <a:buFont typeface="Montserrat"/>
              <a:buNone/>
              <a:defRPr>
                <a:solidFill>
                  <a:schemeClr val="lt1"/>
                </a:solidFill>
                <a:latin typeface="Montserrat"/>
                <a:ea typeface="Montserrat"/>
                <a:cs typeface="Montserrat"/>
                <a:sym typeface="Montserra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92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Google Shape;7;p1"/>
          <p:cNvSpPr txBox="1">
            <a:spLocks noGrp="1"/>
          </p:cNvSpPr>
          <p:nvPr>
            <p:ph type="body" idx="1"/>
          </p:nvPr>
        </p:nvSpPr>
        <p:spPr>
          <a:xfrm>
            <a:off x="188913" y="996330"/>
            <a:ext cx="11849100" cy="5135100"/>
          </a:xfrm>
          <a:prstGeom prst="rect">
            <a:avLst/>
          </a:prstGeom>
          <a:noFill/>
          <a:ln>
            <a:noFill/>
          </a:ln>
        </p:spPr>
        <p:txBody>
          <a:bodyPr spcFirstLastPara="1" wrap="square" lIns="91425" tIns="0" rIns="91425" bIns="0" anchor="t" anchorCtr="0">
            <a:normAutofit/>
          </a:bodyPr>
          <a:lstStyle>
            <a:lvl1pPr marL="457200" marR="0" lvl="0" indent="-396240" algn="l" rtl="0">
              <a:lnSpc>
                <a:spcPct val="100000"/>
              </a:lnSpc>
              <a:spcBef>
                <a:spcPts val="0"/>
              </a:spcBef>
              <a:spcAft>
                <a:spcPts val="0"/>
              </a:spcAft>
              <a:buClr>
                <a:srgbClr val="000000"/>
              </a:buClr>
              <a:buSzPts val="2640"/>
              <a:buFont typeface="Roboto"/>
              <a:buChar char="•"/>
              <a:defRPr sz="2400" i="0" u="none" strike="noStrike" cap="none">
                <a:solidFill>
                  <a:srgbClr val="000000"/>
                </a:solidFill>
                <a:latin typeface="Roboto"/>
                <a:ea typeface="Roboto"/>
                <a:cs typeface="Roboto"/>
                <a:sym typeface="Roboto"/>
              </a:defRPr>
            </a:lvl1pPr>
            <a:lvl2pPr marL="914400" marR="0" lvl="1" indent="-354330" algn="l" rtl="0">
              <a:lnSpc>
                <a:spcPct val="100000"/>
              </a:lnSpc>
              <a:spcBef>
                <a:spcPts val="1800"/>
              </a:spcBef>
              <a:spcAft>
                <a:spcPts val="0"/>
              </a:spcAft>
              <a:buClr>
                <a:srgbClr val="000000"/>
              </a:buClr>
              <a:buSzPts val="1980"/>
              <a:buFont typeface="Roboto"/>
              <a:buChar char="•"/>
              <a:defRPr sz="1800" i="0" u="none" strike="noStrike" cap="none">
                <a:solidFill>
                  <a:srgbClr val="000000"/>
                </a:solidFill>
                <a:latin typeface="Roboto"/>
                <a:ea typeface="Roboto"/>
                <a:cs typeface="Roboto"/>
                <a:sym typeface="Roboto"/>
              </a:defRPr>
            </a:lvl2pPr>
            <a:lvl3pPr marL="1371600" marR="0" lvl="2" indent="-354330" algn="l" rtl="0">
              <a:lnSpc>
                <a:spcPct val="100000"/>
              </a:lnSpc>
              <a:spcBef>
                <a:spcPts val="1800"/>
              </a:spcBef>
              <a:spcAft>
                <a:spcPts val="0"/>
              </a:spcAft>
              <a:buClr>
                <a:srgbClr val="000000"/>
              </a:buClr>
              <a:buSzPts val="1980"/>
              <a:buFont typeface="Roboto"/>
              <a:buChar char="•"/>
              <a:defRPr sz="1800" i="0" u="none" strike="noStrike" cap="none">
                <a:solidFill>
                  <a:srgbClr val="000000"/>
                </a:solidFill>
                <a:latin typeface="Roboto"/>
                <a:ea typeface="Roboto"/>
                <a:cs typeface="Roboto"/>
                <a:sym typeface="Roboto"/>
              </a:defRPr>
            </a:lvl3pPr>
            <a:lvl4pPr marL="1828800" marR="0" lvl="3" indent="-340360" algn="l" rtl="0">
              <a:lnSpc>
                <a:spcPct val="100000"/>
              </a:lnSpc>
              <a:spcBef>
                <a:spcPts val="1800"/>
              </a:spcBef>
              <a:spcAft>
                <a:spcPts val="0"/>
              </a:spcAft>
              <a:buClr>
                <a:srgbClr val="000000"/>
              </a:buClr>
              <a:buSzPts val="1760"/>
              <a:buFont typeface="Roboto"/>
              <a:buChar char="•"/>
              <a:defRPr sz="1600" i="0" u="none" strike="noStrike" cap="none">
                <a:solidFill>
                  <a:srgbClr val="000000"/>
                </a:solidFill>
                <a:latin typeface="Roboto"/>
                <a:ea typeface="Roboto"/>
                <a:cs typeface="Roboto"/>
                <a:sym typeface="Roboto"/>
              </a:defRPr>
            </a:lvl4pPr>
            <a:lvl5pPr marL="2286000" marR="0" lvl="4" indent="-340360" algn="l" rtl="0">
              <a:lnSpc>
                <a:spcPct val="100000"/>
              </a:lnSpc>
              <a:spcBef>
                <a:spcPts val="1800"/>
              </a:spcBef>
              <a:spcAft>
                <a:spcPts val="0"/>
              </a:spcAft>
              <a:buClr>
                <a:srgbClr val="000000"/>
              </a:buClr>
              <a:buSzPts val="1760"/>
              <a:buFont typeface="Roboto"/>
              <a:buChar char="•"/>
              <a:defRPr sz="1600" i="0" u="none" strike="noStrike" cap="none">
                <a:solidFill>
                  <a:srgbClr val="000000"/>
                </a:solidFill>
                <a:latin typeface="Roboto"/>
                <a:ea typeface="Roboto"/>
                <a:cs typeface="Roboto"/>
                <a:sym typeface="Roboto"/>
              </a:defRPr>
            </a:lvl5pPr>
            <a:lvl6pPr marL="2743200" marR="0" lvl="5" indent="-292925" algn="l" rtl="0">
              <a:lnSpc>
                <a:spcPct val="100000"/>
              </a:lnSpc>
              <a:spcBef>
                <a:spcPts val="1800"/>
              </a:spcBef>
              <a:spcAft>
                <a:spcPts val="0"/>
              </a:spcAft>
              <a:buSzPts val="1013"/>
              <a:buFont typeface="Roboto"/>
              <a:buChar char="•"/>
              <a:defRPr sz="1013" i="0" u="none" strike="noStrike" cap="none">
                <a:latin typeface="Roboto"/>
                <a:ea typeface="Roboto"/>
                <a:cs typeface="Roboto"/>
                <a:sym typeface="Roboto"/>
              </a:defRPr>
            </a:lvl6pPr>
            <a:lvl7pPr marL="3200400" marR="0" lvl="6" indent="-292925" algn="l" rtl="0">
              <a:lnSpc>
                <a:spcPct val="100000"/>
              </a:lnSpc>
              <a:spcBef>
                <a:spcPts val="281"/>
              </a:spcBef>
              <a:spcAft>
                <a:spcPts val="0"/>
              </a:spcAft>
              <a:buSzPts val="1013"/>
              <a:buFont typeface="Roboto"/>
              <a:buChar char="•"/>
              <a:defRPr sz="1013" i="0" u="none" strike="noStrike" cap="none">
                <a:latin typeface="Roboto"/>
                <a:ea typeface="Roboto"/>
                <a:cs typeface="Roboto"/>
                <a:sym typeface="Roboto"/>
              </a:defRPr>
            </a:lvl7pPr>
            <a:lvl8pPr marL="3657600" marR="0" lvl="7" indent="-292925" algn="l" rtl="0">
              <a:lnSpc>
                <a:spcPct val="100000"/>
              </a:lnSpc>
              <a:spcBef>
                <a:spcPts val="281"/>
              </a:spcBef>
              <a:spcAft>
                <a:spcPts val="0"/>
              </a:spcAft>
              <a:buSzPts val="1013"/>
              <a:buFont typeface="Roboto"/>
              <a:buChar char="•"/>
              <a:defRPr sz="1013" i="0" u="none" strike="noStrike" cap="none">
                <a:latin typeface="Roboto"/>
                <a:ea typeface="Roboto"/>
                <a:cs typeface="Roboto"/>
                <a:sym typeface="Roboto"/>
              </a:defRPr>
            </a:lvl8pPr>
            <a:lvl9pPr marL="4114800" marR="0" lvl="8" indent="-292925" algn="l" rtl="0">
              <a:lnSpc>
                <a:spcPct val="100000"/>
              </a:lnSpc>
              <a:spcBef>
                <a:spcPts val="281"/>
              </a:spcBef>
              <a:spcAft>
                <a:spcPts val="0"/>
              </a:spcAft>
              <a:buSzPts val="1013"/>
              <a:buFont typeface="Roboto"/>
              <a:buChar char="•"/>
              <a:defRPr sz="1013" i="0" u="none" strike="noStrike" cap="none">
                <a:latin typeface="Roboto"/>
                <a:ea typeface="Roboto"/>
                <a:cs typeface="Roboto"/>
                <a:sym typeface="Roboto"/>
              </a:defRPr>
            </a:lvl9pPr>
          </a:lstStyle>
          <a:p>
            <a:endParaRPr/>
          </a:p>
        </p:txBody>
      </p:sp>
      <p:sp>
        <p:nvSpPr>
          <p:cNvPr id="8" name="Google Shape;8;p1"/>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cxnSp>
        <p:nvCxnSpPr>
          <p:cNvPr id="9" name="Google Shape;9;p1"/>
          <p:cNvCxnSpPr/>
          <p:nvPr/>
        </p:nvCxnSpPr>
        <p:spPr>
          <a:xfrm>
            <a:off x="188913" y="726687"/>
            <a:ext cx="11849100" cy="0"/>
          </a:xfrm>
          <a:prstGeom prst="straightConnector1">
            <a:avLst/>
          </a:prstGeom>
          <a:noFill/>
          <a:ln w="38100" cap="flat" cmpd="sng">
            <a:solidFill>
              <a:schemeClr val="lt1"/>
            </a:solidFill>
            <a:prstDash val="solid"/>
            <a:miter lim="800000"/>
            <a:headEnd type="none" w="sm" len="sm"/>
            <a:tailEnd type="none" w="sm" len="sm"/>
          </a:ln>
        </p:spPr>
      </p:cxnSp>
      <p:cxnSp>
        <p:nvCxnSpPr>
          <p:cNvPr id="10" name="Google Shape;10;p1"/>
          <p:cNvCxnSpPr/>
          <p:nvPr/>
        </p:nvCxnSpPr>
        <p:spPr>
          <a:xfrm>
            <a:off x="531811" y="6287718"/>
            <a:ext cx="0" cy="459900"/>
          </a:xfrm>
          <a:prstGeom prst="straightConnector1">
            <a:avLst/>
          </a:prstGeom>
          <a:noFill/>
          <a:ln w="9525" cap="flat" cmpd="sng">
            <a:solidFill>
              <a:schemeClr val="lt1"/>
            </a:solidFill>
            <a:prstDash val="solid"/>
            <a:miter lim="800000"/>
            <a:headEnd type="none" w="sm" len="sm"/>
            <a:tailEnd type="none" w="sm" len="sm"/>
          </a:ln>
        </p:spPr>
      </p:cxnSp>
      <p:pic>
        <p:nvPicPr>
          <p:cNvPr id="11" name="Google Shape;11;p1"/>
          <p:cNvPicPr preferRelativeResize="0"/>
          <p:nvPr/>
        </p:nvPicPr>
        <p:blipFill rotWithShape="1">
          <a:blip r:embed="rId18">
            <a:alphaModFix/>
          </a:blip>
          <a:srcRect/>
          <a:stretch/>
        </p:blipFill>
        <p:spPr>
          <a:xfrm>
            <a:off x="611826" y="6306827"/>
            <a:ext cx="1662545" cy="412769"/>
          </a:xfrm>
          <a:prstGeom prst="rect">
            <a:avLst/>
          </a:prstGeom>
          <a:noFill/>
          <a:ln>
            <a:noFill/>
          </a:ln>
        </p:spPr>
      </p:pic>
      <p:sp>
        <p:nvSpPr>
          <p:cNvPr id="12" name="Google Shape;12;p1"/>
          <p:cNvSpPr txBox="1"/>
          <p:nvPr/>
        </p:nvSpPr>
        <p:spPr>
          <a:xfrm>
            <a:off x="-2" y="6355075"/>
            <a:ext cx="5631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latin typeface="Roboto"/>
                <a:ea typeface="Roboto"/>
                <a:cs typeface="Roboto"/>
                <a:sym typeface="Roboto"/>
              </a:rPr>
              <a:t>‹#›</a:t>
            </a:fld>
            <a:endParaRPr sz="1200" b="0" i="0" u="none" strike="noStrike" cap="none">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7583">
          <p15:clr>
            <a:srgbClr val="F26B43"/>
          </p15:clr>
        </p15:guide>
        <p15:guide id="2" pos="1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subTitle" idx="1"/>
          </p:nvPr>
        </p:nvSpPr>
        <p:spPr>
          <a:xfrm>
            <a:off x="0" y="4651373"/>
            <a:ext cx="12188700" cy="2206500"/>
          </a:xfrm>
          <a:prstGeom prst="rect">
            <a:avLst/>
          </a:prstGeom>
          <a:noFill/>
          <a:ln>
            <a:noFill/>
          </a:ln>
        </p:spPr>
        <p:txBody>
          <a:bodyPr spcFirstLastPara="1" wrap="square" lIns="91425" tIns="0" rIns="91425" bIns="0" anchor="t" anchorCtr="0">
            <a:normAutofit/>
          </a:bodyPr>
          <a:lstStyle/>
          <a:p>
            <a:pPr marL="0" lvl="0" indent="0" algn="ctr" rtl="0">
              <a:lnSpc>
                <a:spcPct val="95000"/>
              </a:lnSpc>
              <a:spcBef>
                <a:spcPts val="0"/>
              </a:spcBef>
              <a:spcAft>
                <a:spcPts val="0"/>
              </a:spcAft>
              <a:buSzPts val="2640"/>
              <a:buNone/>
            </a:pPr>
            <a:r>
              <a:rPr lang="en-US"/>
              <a:t>Clarkson University | Spring 2024</a:t>
            </a:r>
            <a:endParaRPr/>
          </a:p>
        </p:txBody>
      </p:sp>
      <p:sp>
        <p:nvSpPr>
          <p:cNvPr id="122" name="Google Shape;122;p18"/>
          <p:cNvSpPr txBox="1">
            <a:spLocks noGrp="1"/>
          </p:cNvSpPr>
          <p:nvPr>
            <p:ph type="ctrTitle"/>
          </p:nvPr>
        </p:nvSpPr>
        <p:spPr>
          <a:xfrm>
            <a:off x="0" y="445301"/>
            <a:ext cx="12188700" cy="1698600"/>
          </a:xfrm>
          <a:prstGeom prst="rect">
            <a:avLst/>
          </a:prstGeom>
          <a:noFill/>
          <a:ln>
            <a:noFill/>
          </a:ln>
        </p:spPr>
        <p:txBody>
          <a:bodyPr spcFirstLastPara="1" wrap="square" lIns="0" tIns="0" rIns="0" bIns="0" anchor="b" anchorCtr="0">
            <a:normAutofit/>
          </a:bodyPr>
          <a:lstStyle/>
          <a:p>
            <a:pPr marL="0" lvl="0" indent="0" algn="ctr" rtl="0">
              <a:lnSpc>
                <a:spcPct val="90000"/>
              </a:lnSpc>
              <a:spcBef>
                <a:spcPts val="0"/>
              </a:spcBef>
              <a:spcAft>
                <a:spcPts val="0"/>
              </a:spcAft>
              <a:buClr>
                <a:srgbClr val="FFFFFF"/>
              </a:buClr>
              <a:buSzPts val="4400"/>
              <a:buFont typeface="Zilla Slab SemiBold"/>
              <a:buNone/>
            </a:pPr>
            <a:r>
              <a:rPr lang="en-US"/>
              <a:t>North Country Children’s Museum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88925" y="0"/>
            <a:ext cx="11849100" cy="1033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1. Data Collection</a:t>
            </a:r>
            <a:endParaRPr/>
          </a:p>
        </p:txBody>
      </p:sp>
      <p:pic>
        <p:nvPicPr>
          <p:cNvPr id="129" name="Google Shape;129;p19"/>
          <p:cNvPicPr preferRelativeResize="0"/>
          <p:nvPr/>
        </p:nvPicPr>
        <p:blipFill rotWithShape="1">
          <a:blip r:embed="rId3">
            <a:alphaModFix/>
          </a:blip>
          <a:srcRect/>
          <a:stretch/>
        </p:blipFill>
        <p:spPr>
          <a:xfrm>
            <a:off x="904075" y="1917216"/>
            <a:ext cx="10511627" cy="394185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333320" y="1652401"/>
            <a:ext cx="4802400" cy="4460700"/>
          </a:xfrm>
          <a:prstGeom prst="rect">
            <a:avLst/>
          </a:prstGeom>
          <a:noFill/>
          <a:ln>
            <a:noFill/>
          </a:ln>
        </p:spPr>
        <p:txBody>
          <a:bodyPr spcFirstLastPara="1" wrap="square" lIns="91425" tIns="0" rIns="91425" bIns="0" anchor="t" anchorCtr="0">
            <a:normAutofit/>
          </a:bodyPr>
          <a:lstStyle/>
          <a:p>
            <a:pPr marL="457200" lvl="0" indent="-342900" algn="l" rtl="0">
              <a:lnSpc>
                <a:spcPct val="90000"/>
              </a:lnSpc>
              <a:spcBef>
                <a:spcPts val="0"/>
              </a:spcBef>
              <a:spcAft>
                <a:spcPts val="0"/>
              </a:spcAft>
              <a:buClr>
                <a:srgbClr val="272728"/>
              </a:buClr>
              <a:buSzPts val="1800"/>
              <a:buChar char="•"/>
            </a:pPr>
            <a:r>
              <a:rPr lang="en-US" sz="1800">
                <a:solidFill>
                  <a:srgbClr val="272728"/>
                </a:solidFill>
              </a:rPr>
              <a:t>We conducted a preliminary analysis, during which we formed pivot tables and performed calculations based on cumulative location, spending probability, impact probability, and economic impact. We then used Monte Carlo simulations to model these calculations, based on an average of 22,000 visitors. </a:t>
            </a:r>
            <a:endParaRPr sz="1800">
              <a:solidFill>
                <a:srgbClr val="272728"/>
              </a:solidFill>
            </a:endParaRPr>
          </a:p>
          <a:p>
            <a:pPr marL="457200" lvl="0" indent="-342900" algn="l" rtl="0">
              <a:lnSpc>
                <a:spcPct val="90000"/>
              </a:lnSpc>
              <a:spcBef>
                <a:spcPts val="0"/>
              </a:spcBef>
              <a:spcAft>
                <a:spcPts val="0"/>
              </a:spcAft>
              <a:buClr>
                <a:srgbClr val="272728"/>
              </a:buClr>
              <a:buSzPts val="1800"/>
              <a:buChar char="•"/>
            </a:pPr>
            <a:r>
              <a:rPr lang="en-US" sz="1800">
                <a:solidFill>
                  <a:srgbClr val="272728"/>
                </a:solidFill>
              </a:rPr>
              <a:t>The data included detailed visitor information such as VisitID, Timestamp, Date, Zip Code, Zip Groups, group size, relationship to children, and planned spending at other businesses in Potsdam. This comprehensive approach allowed us to estimate the potential economic impact on local businesses effectively.</a:t>
            </a:r>
            <a:endParaRPr sz="1800">
              <a:solidFill>
                <a:srgbClr val="272728"/>
              </a:solidFill>
            </a:endParaRPr>
          </a:p>
        </p:txBody>
      </p:sp>
      <p:sp>
        <p:nvSpPr>
          <p:cNvPr id="136" name="Google Shape;136;p20"/>
          <p:cNvSpPr txBox="1">
            <a:spLocks noGrp="1"/>
          </p:cNvSpPr>
          <p:nvPr>
            <p:ph type="title"/>
          </p:nvPr>
        </p:nvSpPr>
        <p:spPr>
          <a:xfrm>
            <a:off x="188913" y="-1"/>
            <a:ext cx="7769100" cy="6261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Zilla Slab SemiBold"/>
              <a:buNone/>
            </a:pPr>
            <a:r>
              <a:rPr lang="en-US"/>
              <a:t>2. Data Simulation</a:t>
            </a:r>
            <a:endParaRPr/>
          </a:p>
        </p:txBody>
      </p:sp>
      <p:pic>
        <p:nvPicPr>
          <p:cNvPr id="137" name="Google Shape;137;p20" descr="A screenshot of a computer&#10;&#10;Description automatically generated"/>
          <p:cNvPicPr preferRelativeResize="0">
            <a:picLocks noGrp="1"/>
          </p:cNvPicPr>
          <p:nvPr>
            <p:ph type="body" idx="1"/>
          </p:nvPr>
        </p:nvPicPr>
        <p:blipFill rotWithShape="1">
          <a:blip r:embed="rId3">
            <a:alphaModFix/>
          </a:blip>
          <a:srcRect/>
          <a:stretch/>
        </p:blipFill>
        <p:spPr>
          <a:xfrm>
            <a:off x="5537975" y="2358300"/>
            <a:ext cx="6108300" cy="2141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Zilla Slab SemiBold"/>
              <a:buNone/>
            </a:pPr>
            <a:r>
              <a:rPr lang="en-US"/>
              <a:t>3. Descriptive statistic from survey</a:t>
            </a:r>
            <a:endParaRPr/>
          </a:p>
        </p:txBody>
      </p:sp>
      <p:pic>
        <p:nvPicPr>
          <p:cNvPr id="144" name="Google Shape;144;p21"/>
          <p:cNvPicPr preferRelativeResize="0"/>
          <p:nvPr/>
        </p:nvPicPr>
        <p:blipFill rotWithShape="1">
          <a:blip r:embed="rId3">
            <a:alphaModFix/>
          </a:blip>
          <a:srcRect/>
          <a:stretch/>
        </p:blipFill>
        <p:spPr>
          <a:xfrm>
            <a:off x="312675" y="1117700"/>
            <a:ext cx="2843025" cy="2243325"/>
          </a:xfrm>
          <a:prstGeom prst="rect">
            <a:avLst/>
          </a:prstGeom>
          <a:noFill/>
          <a:ln>
            <a:noFill/>
          </a:ln>
        </p:spPr>
      </p:pic>
      <p:pic>
        <p:nvPicPr>
          <p:cNvPr id="145" name="Google Shape;145;p21"/>
          <p:cNvPicPr preferRelativeResize="0"/>
          <p:nvPr/>
        </p:nvPicPr>
        <p:blipFill rotWithShape="1">
          <a:blip r:embed="rId4">
            <a:alphaModFix/>
          </a:blip>
          <a:srcRect/>
          <a:stretch/>
        </p:blipFill>
        <p:spPr>
          <a:xfrm>
            <a:off x="3738750" y="2629750"/>
            <a:ext cx="3706516" cy="2124425"/>
          </a:xfrm>
          <a:prstGeom prst="rect">
            <a:avLst/>
          </a:prstGeom>
          <a:noFill/>
          <a:ln>
            <a:noFill/>
          </a:ln>
        </p:spPr>
      </p:pic>
      <p:pic>
        <p:nvPicPr>
          <p:cNvPr id="146" name="Google Shape;146;p21"/>
          <p:cNvPicPr preferRelativeResize="0"/>
          <p:nvPr/>
        </p:nvPicPr>
        <p:blipFill rotWithShape="1">
          <a:blip r:embed="rId5">
            <a:alphaModFix/>
          </a:blip>
          <a:srcRect/>
          <a:stretch/>
        </p:blipFill>
        <p:spPr>
          <a:xfrm>
            <a:off x="8188350" y="3918850"/>
            <a:ext cx="3248900" cy="2536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Zilla Slab SemiBold"/>
              <a:buNone/>
            </a:pPr>
            <a:r>
              <a:rPr lang="en-US"/>
              <a:t>4. Averaging of spending of total group size</a:t>
            </a:r>
            <a:endParaRPr/>
          </a:p>
        </p:txBody>
      </p:sp>
      <p:pic>
        <p:nvPicPr>
          <p:cNvPr id="153" name="Google Shape;153;p22"/>
          <p:cNvPicPr preferRelativeResize="0">
            <a:picLocks noGrp="1"/>
          </p:cNvPicPr>
          <p:nvPr>
            <p:ph type="pic" idx="2"/>
          </p:nvPr>
        </p:nvPicPr>
        <p:blipFill rotWithShape="1">
          <a:blip r:embed="rId3">
            <a:alphaModFix/>
          </a:blip>
          <a:srcRect/>
          <a:stretch/>
        </p:blipFill>
        <p:spPr>
          <a:xfrm>
            <a:off x="2980400" y="1136500"/>
            <a:ext cx="5692650" cy="503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3"/>
          <p:cNvSpPr txBox="1">
            <a:spLocks noGrp="1"/>
          </p:cNvSpPr>
          <p:nvPr>
            <p:ph type="title"/>
          </p:nvPr>
        </p:nvSpPr>
        <p:spPr>
          <a:xfrm>
            <a:off x="188913" y="-1"/>
            <a:ext cx="11849100" cy="6261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3200"/>
              <a:buFont typeface="Zilla Slab SemiBold"/>
              <a:buNone/>
            </a:pPr>
            <a:r>
              <a:rPr lang="en-US"/>
              <a:t>5. NCCM total contribution </a:t>
            </a:r>
            <a:endParaRPr/>
          </a:p>
        </p:txBody>
      </p:sp>
      <p:pic>
        <p:nvPicPr>
          <p:cNvPr id="5" name="Picture 4" descr="A graph of a graph&#10;&#10;AI-generated content may be incorrect.">
            <a:extLst>
              <a:ext uri="{FF2B5EF4-FFF2-40B4-BE49-F238E27FC236}">
                <a16:creationId xmlns:a16="http://schemas.microsoft.com/office/drawing/2014/main" id="{67C3F570-E237-C020-C97A-52E8E080CB36}"/>
              </a:ext>
            </a:extLst>
          </p:cNvPr>
          <p:cNvPicPr>
            <a:picLocks noChangeAspect="1"/>
          </p:cNvPicPr>
          <p:nvPr/>
        </p:nvPicPr>
        <p:blipFill>
          <a:blip r:embed="rId3"/>
          <a:stretch>
            <a:fillRect/>
          </a:stretch>
        </p:blipFill>
        <p:spPr>
          <a:xfrm>
            <a:off x="2208212" y="1037063"/>
            <a:ext cx="7772400" cy="3289744"/>
          </a:xfrm>
          <a:prstGeom prst="rect">
            <a:avLst/>
          </a:prstGeom>
        </p:spPr>
      </p:pic>
      <p:sp>
        <p:nvSpPr>
          <p:cNvPr id="7" name="TextBox 6">
            <a:extLst>
              <a:ext uri="{FF2B5EF4-FFF2-40B4-BE49-F238E27FC236}">
                <a16:creationId xmlns:a16="http://schemas.microsoft.com/office/drawing/2014/main" id="{11463DB5-E400-44F9-A932-B50EE15CC36A}"/>
              </a:ext>
            </a:extLst>
          </p:cNvPr>
          <p:cNvSpPr txBox="1"/>
          <p:nvPr/>
        </p:nvSpPr>
        <p:spPr>
          <a:xfrm>
            <a:off x="858644" y="4906537"/>
            <a:ext cx="5664819" cy="307777"/>
          </a:xfrm>
          <a:prstGeom prst="rect">
            <a:avLst/>
          </a:prstGeom>
          <a:noFill/>
        </p:spPr>
        <p:txBody>
          <a:bodyPr wrap="square" rtlCol="0">
            <a:spAutoFit/>
          </a:bodyPr>
          <a:lstStyle/>
          <a:p>
            <a:r>
              <a:rPr lang="en-US" dirty="0"/>
              <a:t>Estimated Revenue Generation in 2024: $1.1 Million to $1.32 Million</a:t>
            </a:r>
          </a:p>
        </p:txBody>
      </p:sp>
      <p:sp>
        <p:nvSpPr>
          <p:cNvPr id="8" name="TextBox 7">
            <a:extLst>
              <a:ext uri="{FF2B5EF4-FFF2-40B4-BE49-F238E27FC236}">
                <a16:creationId xmlns:a16="http://schemas.microsoft.com/office/drawing/2014/main" id="{8F37BC1B-C23D-C653-B250-D8C7AD87A3CD}"/>
              </a:ext>
            </a:extLst>
          </p:cNvPr>
          <p:cNvSpPr txBox="1"/>
          <p:nvPr/>
        </p:nvSpPr>
        <p:spPr>
          <a:xfrm>
            <a:off x="858644" y="4598760"/>
            <a:ext cx="4783873" cy="307777"/>
          </a:xfrm>
          <a:prstGeom prst="rect">
            <a:avLst/>
          </a:prstGeom>
          <a:noFill/>
        </p:spPr>
        <p:txBody>
          <a:bodyPr wrap="square" rtlCol="0">
            <a:spAutoFit/>
          </a:bodyPr>
          <a:lstStyle/>
          <a:p>
            <a:r>
              <a:rPr lang="en-US" dirty="0"/>
              <a:t>Estimated Revenue Generation in 2019: $655000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Clarkson">
  <a:themeElements>
    <a:clrScheme name="Clarkson">
      <a:dk1>
        <a:srgbClr val="004C42"/>
      </a:dk1>
      <a:lt1>
        <a:srgbClr val="FFCE00"/>
      </a:lt1>
      <a:dk2>
        <a:srgbClr val="004C42"/>
      </a:dk2>
      <a:lt2>
        <a:srgbClr val="D7D0C9"/>
      </a:lt2>
      <a:accent1>
        <a:srgbClr val="78993D"/>
      </a:accent1>
      <a:accent2>
        <a:srgbClr val="FFCE00"/>
      </a:accent2>
      <a:accent3>
        <a:srgbClr val="458AC8"/>
      </a:accent3>
      <a:accent4>
        <a:srgbClr val="D04627"/>
      </a:accent4>
      <a:accent5>
        <a:srgbClr val="1D366C"/>
      </a:accent5>
      <a:accent6>
        <a:srgbClr val="6E625A"/>
      </a:accent6>
      <a:hlink>
        <a:srgbClr val="A49B94"/>
      </a:hlink>
      <a:folHlink>
        <a:srgbClr val="A49B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Words>
  <Application>Microsoft Macintosh PowerPoint</Application>
  <PresentationFormat>Custom</PresentationFormat>
  <Paragraphs>17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Roboto</vt:lpstr>
      <vt:lpstr>Times New Roman</vt:lpstr>
      <vt:lpstr>Zilla Slab SemiBold</vt:lpstr>
      <vt:lpstr>Arial</vt:lpstr>
      <vt:lpstr>Montserrat ExtraBold</vt:lpstr>
      <vt:lpstr>Montserrat</vt:lpstr>
      <vt:lpstr>Clarkson</vt:lpstr>
      <vt:lpstr>North Country Children’s Museum</vt:lpstr>
      <vt:lpstr>1. Data Collection</vt:lpstr>
      <vt:lpstr>2. Data Simulation</vt:lpstr>
      <vt:lpstr>3. Descriptive statistic from survey</vt:lpstr>
      <vt:lpstr>4. Averaging of spending of total group size</vt:lpstr>
      <vt:lpstr>5. NCCM total contribution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Dhanumjay Buddabattuni</cp:lastModifiedBy>
  <cp:revision>1</cp:revision>
  <dcterms:modified xsi:type="dcterms:W3CDTF">2025-05-23T07:26:56Z</dcterms:modified>
</cp:coreProperties>
</file>