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0421B-0F58-4218-9D8D-2CF2188C00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8027D0-DA79-4675-BF97-DBAA10833F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59482B-DFF4-46FE-A141-0CFEA000AE37}"/>
              </a:ext>
            </a:extLst>
          </p:cNvPr>
          <p:cNvSpPr>
            <a:spLocks noGrp="1"/>
          </p:cNvSpPr>
          <p:nvPr>
            <p:ph type="dt" sz="half" idx="10"/>
          </p:nvPr>
        </p:nvSpPr>
        <p:spPr/>
        <p:txBody>
          <a:bodyPr/>
          <a:lstStyle/>
          <a:p>
            <a:fld id="{FD0E77B6-3E30-4B01-87AB-77476AF09ABD}" type="datetimeFigureOut">
              <a:rPr lang="en-US" smtClean="0"/>
              <a:t>1/21/2021</a:t>
            </a:fld>
            <a:endParaRPr lang="en-US"/>
          </a:p>
        </p:txBody>
      </p:sp>
      <p:sp>
        <p:nvSpPr>
          <p:cNvPr id="5" name="Footer Placeholder 4">
            <a:extLst>
              <a:ext uri="{FF2B5EF4-FFF2-40B4-BE49-F238E27FC236}">
                <a16:creationId xmlns:a16="http://schemas.microsoft.com/office/drawing/2014/main" id="{B295898E-17D5-42C1-8839-C8B91D7477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BFB3F-3285-46E5-87FB-D88C50E9B32D}"/>
              </a:ext>
            </a:extLst>
          </p:cNvPr>
          <p:cNvSpPr>
            <a:spLocks noGrp="1"/>
          </p:cNvSpPr>
          <p:nvPr>
            <p:ph type="sldNum" sz="quarter" idx="12"/>
          </p:nvPr>
        </p:nvSpPr>
        <p:spPr/>
        <p:txBody>
          <a:bodyPr/>
          <a:lstStyle/>
          <a:p>
            <a:fld id="{7AAA4BED-97CF-4F58-BC22-756674315863}" type="slidenum">
              <a:rPr lang="en-US" smtClean="0"/>
              <a:t>‹#›</a:t>
            </a:fld>
            <a:endParaRPr lang="en-US"/>
          </a:p>
        </p:txBody>
      </p:sp>
    </p:spTree>
    <p:extLst>
      <p:ext uri="{BB962C8B-B14F-4D97-AF65-F5344CB8AC3E}">
        <p14:creationId xmlns:p14="http://schemas.microsoft.com/office/powerpoint/2010/main" val="57909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736FD-4FC8-4B0A-87EF-A4539322D9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9994C7-17BB-48D2-9EA5-090DAD7007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A40E1E-1B58-4920-824F-9996C5B6E82C}"/>
              </a:ext>
            </a:extLst>
          </p:cNvPr>
          <p:cNvSpPr>
            <a:spLocks noGrp="1"/>
          </p:cNvSpPr>
          <p:nvPr>
            <p:ph type="dt" sz="half" idx="10"/>
          </p:nvPr>
        </p:nvSpPr>
        <p:spPr/>
        <p:txBody>
          <a:bodyPr/>
          <a:lstStyle/>
          <a:p>
            <a:fld id="{FD0E77B6-3E30-4B01-87AB-77476AF09ABD}" type="datetimeFigureOut">
              <a:rPr lang="en-US" smtClean="0"/>
              <a:t>1/21/2021</a:t>
            </a:fld>
            <a:endParaRPr lang="en-US"/>
          </a:p>
        </p:txBody>
      </p:sp>
      <p:sp>
        <p:nvSpPr>
          <p:cNvPr id="5" name="Footer Placeholder 4">
            <a:extLst>
              <a:ext uri="{FF2B5EF4-FFF2-40B4-BE49-F238E27FC236}">
                <a16:creationId xmlns:a16="http://schemas.microsoft.com/office/drawing/2014/main" id="{AEA8181B-BC4D-4891-9F4E-32AFBA207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F0D92-8F17-4D95-AE28-2335D5C2DCED}"/>
              </a:ext>
            </a:extLst>
          </p:cNvPr>
          <p:cNvSpPr>
            <a:spLocks noGrp="1"/>
          </p:cNvSpPr>
          <p:nvPr>
            <p:ph type="sldNum" sz="quarter" idx="12"/>
          </p:nvPr>
        </p:nvSpPr>
        <p:spPr/>
        <p:txBody>
          <a:bodyPr/>
          <a:lstStyle/>
          <a:p>
            <a:fld id="{7AAA4BED-97CF-4F58-BC22-756674315863}" type="slidenum">
              <a:rPr lang="en-US" smtClean="0"/>
              <a:t>‹#›</a:t>
            </a:fld>
            <a:endParaRPr lang="en-US"/>
          </a:p>
        </p:txBody>
      </p:sp>
    </p:spTree>
    <p:extLst>
      <p:ext uri="{BB962C8B-B14F-4D97-AF65-F5344CB8AC3E}">
        <p14:creationId xmlns:p14="http://schemas.microsoft.com/office/powerpoint/2010/main" val="2198812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4F574F-F946-4C19-BE3A-8B1AEA42DB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E4B150-F524-4F4D-8A66-258ECB656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284D2-BAC7-411A-85B9-88E3049089B0}"/>
              </a:ext>
            </a:extLst>
          </p:cNvPr>
          <p:cNvSpPr>
            <a:spLocks noGrp="1"/>
          </p:cNvSpPr>
          <p:nvPr>
            <p:ph type="dt" sz="half" idx="10"/>
          </p:nvPr>
        </p:nvSpPr>
        <p:spPr/>
        <p:txBody>
          <a:bodyPr/>
          <a:lstStyle/>
          <a:p>
            <a:fld id="{FD0E77B6-3E30-4B01-87AB-77476AF09ABD}" type="datetimeFigureOut">
              <a:rPr lang="en-US" smtClean="0"/>
              <a:t>1/21/2021</a:t>
            </a:fld>
            <a:endParaRPr lang="en-US"/>
          </a:p>
        </p:txBody>
      </p:sp>
      <p:sp>
        <p:nvSpPr>
          <p:cNvPr id="5" name="Footer Placeholder 4">
            <a:extLst>
              <a:ext uri="{FF2B5EF4-FFF2-40B4-BE49-F238E27FC236}">
                <a16:creationId xmlns:a16="http://schemas.microsoft.com/office/drawing/2014/main" id="{F056B5C3-8F8C-4699-8C67-C7489712F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43C609-9DBB-4DC3-B94E-366AE960F12E}"/>
              </a:ext>
            </a:extLst>
          </p:cNvPr>
          <p:cNvSpPr>
            <a:spLocks noGrp="1"/>
          </p:cNvSpPr>
          <p:nvPr>
            <p:ph type="sldNum" sz="quarter" idx="12"/>
          </p:nvPr>
        </p:nvSpPr>
        <p:spPr/>
        <p:txBody>
          <a:bodyPr/>
          <a:lstStyle/>
          <a:p>
            <a:fld id="{7AAA4BED-97CF-4F58-BC22-756674315863}" type="slidenum">
              <a:rPr lang="en-US" smtClean="0"/>
              <a:t>‹#›</a:t>
            </a:fld>
            <a:endParaRPr lang="en-US"/>
          </a:p>
        </p:txBody>
      </p:sp>
    </p:spTree>
    <p:extLst>
      <p:ext uri="{BB962C8B-B14F-4D97-AF65-F5344CB8AC3E}">
        <p14:creationId xmlns:p14="http://schemas.microsoft.com/office/powerpoint/2010/main" val="72516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B539F-0906-4931-B6DE-71237B18D0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2624A0-D724-4A4E-9B8A-731DB38CA5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91984A-5EA4-46F3-815E-D539BD838291}"/>
              </a:ext>
            </a:extLst>
          </p:cNvPr>
          <p:cNvSpPr>
            <a:spLocks noGrp="1"/>
          </p:cNvSpPr>
          <p:nvPr>
            <p:ph type="dt" sz="half" idx="10"/>
          </p:nvPr>
        </p:nvSpPr>
        <p:spPr/>
        <p:txBody>
          <a:bodyPr/>
          <a:lstStyle/>
          <a:p>
            <a:fld id="{FD0E77B6-3E30-4B01-87AB-77476AF09ABD}" type="datetimeFigureOut">
              <a:rPr lang="en-US" smtClean="0"/>
              <a:t>1/21/2021</a:t>
            </a:fld>
            <a:endParaRPr lang="en-US"/>
          </a:p>
        </p:txBody>
      </p:sp>
      <p:sp>
        <p:nvSpPr>
          <p:cNvPr id="5" name="Footer Placeholder 4">
            <a:extLst>
              <a:ext uri="{FF2B5EF4-FFF2-40B4-BE49-F238E27FC236}">
                <a16:creationId xmlns:a16="http://schemas.microsoft.com/office/drawing/2014/main" id="{049B81BA-2B41-4822-9E7C-B4385F33C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86C71-3D5D-4E44-837D-78B33E2A02D9}"/>
              </a:ext>
            </a:extLst>
          </p:cNvPr>
          <p:cNvSpPr>
            <a:spLocks noGrp="1"/>
          </p:cNvSpPr>
          <p:nvPr>
            <p:ph type="sldNum" sz="quarter" idx="12"/>
          </p:nvPr>
        </p:nvSpPr>
        <p:spPr/>
        <p:txBody>
          <a:bodyPr/>
          <a:lstStyle/>
          <a:p>
            <a:fld id="{7AAA4BED-97CF-4F58-BC22-756674315863}" type="slidenum">
              <a:rPr lang="en-US" smtClean="0"/>
              <a:t>‹#›</a:t>
            </a:fld>
            <a:endParaRPr lang="en-US"/>
          </a:p>
        </p:txBody>
      </p:sp>
    </p:spTree>
    <p:extLst>
      <p:ext uri="{BB962C8B-B14F-4D97-AF65-F5344CB8AC3E}">
        <p14:creationId xmlns:p14="http://schemas.microsoft.com/office/powerpoint/2010/main" val="460802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FCF9-ABB3-45BA-B4E6-038A899AE2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DDAB54-3B0C-45EB-BE71-0FD4776FCE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CE6785-1954-49CD-BB06-26A6830F7B37}"/>
              </a:ext>
            </a:extLst>
          </p:cNvPr>
          <p:cNvSpPr>
            <a:spLocks noGrp="1"/>
          </p:cNvSpPr>
          <p:nvPr>
            <p:ph type="dt" sz="half" idx="10"/>
          </p:nvPr>
        </p:nvSpPr>
        <p:spPr/>
        <p:txBody>
          <a:bodyPr/>
          <a:lstStyle/>
          <a:p>
            <a:fld id="{FD0E77B6-3E30-4B01-87AB-77476AF09ABD}" type="datetimeFigureOut">
              <a:rPr lang="en-US" smtClean="0"/>
              <a:t>1/21/2021</a:t>
            </a:fld>
            <a:endParaRPr lang="en-US"/>
          </a:p>
        </p:txBody>
      </p:sp>
      <p:sp>
        <p:nvSpPr>
          <p:cNvPr id="5" name="Footer Placeholder 4">
            <a:extLst>
              <a:ext uri="{FF2B5EF4-FFF2-40B4-BE49-F238E27FC236}">
                <a16:creationId xmlns:a16="http://schemas.microsoft.com/office/drawing/2014/main" id="{46B4CFED-4DF5-49F5-8DAE-28022CBFA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AD0BB-094F-4369-9656-8176B14BCBB4}"/>
              </a:ext>
            </a:extLst>
          </p:cNvPr>
          <p:cNvSpPr>
            <a:spLocks noGrp="1"/>
          </p:cNvSpPr>
          <p:nvPr>
            <p:ph type="sldNum" sz="quarter" idx="12"/>
          </p:nvPr>
        </p:nvSpPr>
        <p:spPr/>
        <p:txBody>
          <a:bodyPr/>
          <a:lstStyle/>
          <a:p>
            <a:fld id="{7AAA4BED-97CF-4F58-BC22-756674315863}" type="slidenum">
              <a:rPr lang="en-US" smtClean="0"/>
              <a:t>‹#›</a:t>
            </a:fld>
            <a:endParaRPr lang="en-US"/>
          </a:p>
        </p:txBody>
      </p:sp>
    </p:spTree>
    <p:extLst>
      <p:ext uri="{BB962C8B-B14F-4D97-AF65-F5344CB8AC3E}">
        <p14:creationId xmlns:p14="http://schemas.microsoft.com/office/powerpoint/2010/main" val="316099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639A-02DD-4D6C-898D-79478F069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87E630-0795-4E47-88D3-DCE0B78681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100857-797B-455F-8989-2C196B81A7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833032-6E4A-4B44-9225-84EE5381BD92}"/>
              </a:ext>
            </a:extLst>
          </p:cNvPr>
          <p:cNvSpPr>
            <a:spLocks noGrp="1"/>
          </p:cNvSpPr>
          <p:nvPr>
            <p:ph type="dt" sz="half" idx="10"/>
          </p:nvPr>
        </p:nvSpPr>
        <p:spPr/>
        <p:txBody>
          <a:bodyPr/>
          <a:lstStyle/>
          <a:p>
            <a:fld id="{FD0E77B6-3E30-4B01-87AB-77476AF09ABD}" type="datetimeFigureOut">
              <a:rPr lang="en-US" smtClean="0"/>
              <a:t>1/21/2021</a:t>
            </a:fld>
            <a:endParaRPr lang="en-US"/>
          </a:p>
        </p:txBody>
      </p:sp>
      <p:sp>
        <p:nvSpPr>
          <p:cNvPr id="6" name="Footer Placeholder 5">
            <a:extLst>
              <a:ext uri="{FF2B5EF4-FFF2-40B4-BE49-F238E27FC236}">
                <a16:creationId xmlns:a16="http://schemas.microsoft.com/office/drawing/2014/main" id="{99166915-3916-47AB-92EB-14392ABE97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BE016-990B-4FC0-8674-8885BBC7DA5A}"/>
              </a:ext>
            </a:extLst>
          </p:cNvPr>
          <p:cNvSpPr>
            <a:spLocks noGrp="1"/>
          </p:cNvSpPr>
          <p:nvPr>
            <p:ph type="sldNum" sz="quarter" idx="12"/>
          </p:nvPr>
        </p:nvSpPr>
        <p:spPr/>
        <p:txBody>
          <a:bodyPr/>
          <a:lstStyle/>
          <a:p>
            <a:fld id="{7AAA4BED-97CF-4F58-BC22-756674315863}" type="slidenum">
              <a:rPr lang="en-US" smtClean="0"/>
              <a:t>‹#›</a:t>
            </a:fld>
            <a:endParaRPr lang="en-US"/>
          </a:p>
        </p:txBody>
      </p:sp>
    </p:spTree>
    <p:extLst>
      <p:ext uri="{BB962C8B-B14F-4D97-AF65-F5344CB8AC3E}">
        <p14:creationId xmlns:p14="http://schemas.microsoft.com/office/powerpoint/2010/main" val="363148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A6FB0-1E74-44AE-B1B2-0A3F55B641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9AB67E-3CE0-48B7-B5B4-44307DEF72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F447C1-46EA-4D74-8E86-593D6411DA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0D64C1-3006-413D-8F35-5A2D701C07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8053B4-7147-4774-A03E-739D71FA2C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ED39D1-C09A-47A6-909A-65BD8BDD8966}"/>
              </a:ext>
            </a:extLst>
          </p:cNvPr>
          <p:cNvSpPr>
            <a:spLocks noGrp="1"/>
          </p:cNvSpPr>
          <p:nvPr>
            <p:ph type="dt" sz="half" idx="10"/>
          </p:nvPr>
        </p:nvSpPr>
        <p:spPr/>
        <p:txBody>
          <a:bodyPr/>
          <a:lstStyle/>
          <a:p>
            <a:fld id="{FD0E77B6-3E30-4B01-87AB-77476AF09ABD}" type="datetimeFigureOut">
              <a:rPr lang="en-US" smtClean="0"/>
              <a:t>1/21/2021</a:t>
            </a:fld>
            <a:endParaRPr lang="en-US"/>
          </a:p>
        </p:txBody>
      </p:sp>
      <p:sp>
        <p:nvSpPr>
          <p:cNvPr id="8" name="Footer Placeholder 7">
            <a:extLst>
              <a:ext uri="{FF2B5EF4-FFF2-40B4-BE49-F238E27FC236}">
                <a16:creationId xmlns:a16="http://schemas.microsoft.com/office/drawing/2014/main" id="{D5B662F8-7082-41C3-B8CB-D320F1D92F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1965EA-2F47-4DE3-BD81-EE45E5BC5151}"/>
              </a:ext>
            </a:extLst>
          </p:cNvPr>
          <p:cNvSpPr>
            <a:spLocks noGrp="1"/>
          </p:cNvSpPr>
          <p:nvPr>
            <p:ph type="sldNum" sz="quarter" idx="12"/>
          </p:nvPr>
        </p:nvSpPr>
        <p:spPr/>
        <p:txBody>
          <a:bodyPr/>
          <a:lstStyle/>
          <a:p>
            <a:fld id="{7AAA4BED-97CF-4F58-BC22-756674315863}" type="slidenum">
              <a:rPr lang="en-US" smtClean="0"/>
              <a:t>‹#›</a:t>
            </a:fld>
            <a:endParaRPr lang="en-US"/>
          </a:p>
        </p:txBody>
      </p:sp>
    </p:spTree>
    <p:extLst>
      <p:ext uri="{BB962C8B-B14F-4D97-AF65-F5344CB8AC3E}">
        <p14:creationId xmlns:p14="http://schemas.microsoft.com/office/powerpoint/2010/main" val="3737997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9DC3-93C3-4761-81FF-141FACBEB8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322A7A-2870-493F-AC68-6795AD4F7702}"/>
              </a:ext>
            </a:extLst>
          </p:cNvPr>
          <p:cNvSpPr>
            <a:spLocks noGrp="1"/>
          </p:cNvSpPr>
          <p:nvPr>
            <p:ph type="dt" sz="half" idx="10"/>
          </p:nvPr>
        </p:nvSpPr>
        <p:spPr/>
        <p:txBody>
          <a:bodyPr/>
          <a:lstStyle/>
          <a:p>
            <a:fld id="{FD0E77B6-3E30-4B01-87AB-77476AF09ABD}" type="datetimeFigureOut">
              <a:rPr lang="en-US" smtClean="0"/>
              <a:t>1/21/2021</a:t>
            </a:fld>
            <a:endParaRPr lang="en-US"/>
          </a:p>
        </p:txBody>
      </p:sp>
      <p:sp>
        <p:nvSpPr>
          <p:cNvPr id="4" name="Footer Placeholder 3">
            <a:extLst>
              <a:ext uri="{FF2B5EF4-FFF2-40B4-BE49-F238E27FC236}">
                <a16:creationId xmlns:a16="http://schemas.microsoft.com/office/drawing/2014/main" id="{BF7748D3-ADA3-4FD4-AF2B-E53B1AF908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AD7F1A-FD2E-4D3C-A6BB-FAD6570B2820}"/>
              </a:ext>
            </a:extLst>
          </p:cNvPr>
          <p:cNvSpPr>
            <a:spLocks noGrp="1"/>
          </p:cNvSpPr>
          <p:nvPr>
            <p:ph type="sldNum" sz="quarter" idx="12"/>
          </p:nvPr>
        </p:nvSpPr>
        <p:spPr/>
        <p:txBody>
          <a:bodyPr/>
          <a:lstStyle/>
          <a:p>
            <a:fld id="{7AAA4BED-97CF-4F58-BC22-756674315863}" type="slidenum">
              <a:rPr lang="en-US" smtClean="0"/>
              <a:t>‹#›</a:t>
            </a:fld>
            <a:endParaRPr lang="en-US"/>
          </a:p>
        </p:txBody>
      </p:sp>
    </p:spTree>
    <p:extLst>
      <p:ext uri="{BB962C8B-B14F-4D97-AF65-F5344CB8AC3E}">
        <p14:creationId xmlns:p14="http://schemas.microsoft.com/office/powerpoint/2010/main" val="381421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9F437C-F3B9-46D2-966C-30021330E10C}"/>
              </a:ext>
            </a:extLst>
          </p:cNvPr>
          <p:cNvSpPr>
            <a:spLocks noGrp="1"/>
          </p:cNvSpPr>
          <p:nvPr>
            <p:ph type="dt" sz="half" idx="10"/>
          </p:nvPr>
        </p:nvSpPr>
        <p:spPr/>
        <p:txBody>
          <a:bodyPr/>
          <a:lstStyle/>
          <a:p>
            <a:fld id="{FD0E77B6-3E30-4B01-87AB-77476AF09ABD}" type="datetimeFigureOut">
              <a:rPr lang="en-US" smtClean="0"/>
              <a:t>1/21/2021</a:t>
            </a:fld>
            <a:endParaRPr lang="en-US"/>
          </a:p>
        </p:txBody>
      </p:sp>
      <p:sp>
        <p:nvSpPr>
          <p:cNvPr id="3" name="Footer Placeholder 2">
            <a:extLst>
              <a:ext uri="{FF2B5EF4-FFF2-40B4-BE49-F238E27FC236}">
                <a16:creationId xmlns:a16="http://schemas.microsoft.com/office/drawing/2014/main" id="{AF68A003-5BBA-4E7A-B9F5-957172A9A6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FDB3BD-C8AC-45E0-8C2F-72EF6C5A65CD}"/>
              </a:ext>
            </a:extLst>
          </p:cNvPr>
          <p:cNvSpPr>
            <a:spLocks noGrp="1"/>
          </p:cNvSpPr>
          <p:nvPr>
            <p:ph type="sldNum" sz="quarter" idx="12"/>
          </p:nvPr>
        </p:nvSpPr>
        <p:spPr/>
        <p:txBody>
          <a:bodyPr/>
          <a:lstStyle/>
          <a:p>
            <a:fld id="{7AAA4BED-97CF-4F58-BC22-756674315863}" type="slidenum">
              <a:rPr lang="en-US" smtClean="0"/>
              <a:t>‹#›</a:t>
            </a:fld>
            <a:endParaRPr lang="en-US"/>
          </a:p>
        </p:txBody>
      </p:sp>
    </p:spTree>
    <p:extLst>
      <p:ext uri="{BB962C8B-B14F-4D97-AF65-F5344CB8AC3E}">
        <p14:creationId xmlns:p14="http://schemas.microsoft.com/office/powerpoint/2010/main" val="394060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92C8-EB4C-4FEF-BCF6-EAA37936C6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5E25E8-EFAB-4489-B74E-DC9B349056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B55606-1234-4199-82EF-27365B1DBB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5E867D-381A-4C4F-BA88-1566D741EA72}"/>
              </a:ext>
            </a:extLst>
          </p:cNvPr>
          <p:cNvSpPr>
            <a:spLocks noGrp="1"/>
          </p:cNvSpPr>
          <p:nvPr>
            <p:ph type="dt" sz="half" idx="10"/>
          </p:nvPr>
        </p:nvSpPr>
        <p:spPr/>
        <p:txBody>
          <a:bodyPr/>
          <a:lstStyle/>
          <a:p>
            <a:fld id="{FD0E77B6-3E30-4B01-87AB-77476AF09ABD}" type="datetimeFigureOut">
              <a:rPr lang="en-US" smtClean="0"/>
              <a:t>1/21/2021</a:t>
            </a:fld>
            <a:endParaRPr lang="en-US"/>
          </a:p>
        </p:txBody>
      </p:sp>
      <p:sp>
        <p:nvSpPr>
          <p:cNvPr id="6" name="Footer Placeholder 5">
            <a:extLst>
              <a:ext uri="{FF2B5EF4-FFF2-40B4-BE49-F238E27FC236}">
                <a16:creationId xmlns:a16="http://schemas.microsoft.com/office/drawing/2014/main" id="{87153A2B-B104-454F-B6CC-72F44C4668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1B7FF3-5CB6-4DBB-B7AE-6AE3BC7444D1}"/>
              </a:ext>
            </a:extLst>
          </p:cNvPr>
          <p:cNvSpPr>
            <a:spLocks noGrp="1"/>
          </p:cNvSpPr>
          <p:nvPr>
            <p:ph type="sldNum" sz="quarter" idx="12"/>
          </p:nvPr>
        </p:nvSpPr>
        <p:spPr/>
        <p:txBody>
          <a:bodyPr/>
          <a:lstStyle/>
          <a:p>
            <a:fld id="{7AAA4BED-97CF-4F58-BC22-756674315863}" type="slidenum">
              <a:rPr lang="en-US" smtClean="0"/>
              <a:t>‹#›</a:t>
            </a:fld>
            <a:endParaRPr lang="en-US"/>
          </a:p>
        </p:txBody>
      </p:sp>
    </p:spTree>
    <p:extLst>
      <p:ext uri="{BB962C8B-B14F-4D97-AF65-F5344CB8AC3E}">
        <p14:creationId xmlns:p14="http://schemas.microsoft.com/office/powerpoint/2010/main" val="53149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F76AE-9614-4ACA-8779-7810C6A00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DB5488-347F-4229-AA60-941049EE01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C50460-3B02-4FDC-BE5C-C7D5593F6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58CA6F-5B94-4F00-BB36-2835DA2BB1EC}"/>
              </a:ext>
            </a:extLst>
          </p:cNvPr>
          <p:cNvSpPr>
            <a:spLocks noGrp="1"/>
          </p:cNvSpPr>
          <p:nvPr>
            <p:ph type="dt" sz="half" idx="10"/>
          </p:nvPr>
        </p:nvSpPr>
        <p:spPr/>
        <p:txBody>
          <a:bodyPr/>
          <a:lstStyle/>
          <a:p>
            <a:fld id="{FD0E77B6-3E30-4B01-87AB-77476AF09ABD}" type="datetimeFigureOut">
              <a:rPr lang="en-US" smtClean="0"/>
              <a:t>1/21/2021</a:t>
            </a:fld>
            <a:endParaRPr lang="en-US"/>
          </a:p>
        </p:txBody>
      </p:sp>
      <p:sp>
        <p:nvSpPr>
          <p:cNvPr id="6" name="Footer Placeholder 5">
            <a:extLst>
              <a:ext uri="{FF2B5EF4-FFF2-40B4-BE49-F238E27FC236}">
                <a16:creationId xmlns:a16="http://schemas.microsoft.com/office/drawing/2014/main" id="{39E14B97-48E6-48D1-B8DD-48344B0D6D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B970E1-3AD0-47B7-9288-E93430E2DF20}"/>
              </a:ext>
            </a:extLst>
          </p:cNvPr>
          <p:cNvSpPr>
            <a:spLocks noGrp="1"/>
          </p:cNvSpPr>
          <p:nvPr>
            <p:ph type="sldNum" sz="quarter" idx="12"/>
          </p:nvPr>
        </p:nvSpPr>
        <p:spPr/>
        <p:txBody>
          <a:bodyPr/>
          <a:lstStyle/>
          <a:p>
            <a:fld id="{7AAA4BED-97CF-4F58-BC22-756674315863}" type="slidenum">
              <a:rPr lang="en-US" smtClean="0"/>
              <a:t>‹#›</a:t>
            </a:fld>
            <a:endParaRPr lang="en-US"/>
          </a:p>
        </p:txBody>
      </p:sp>
    </p:spTree>
    <p:extLst>
      <p:ext uri="{BB962C8B-B14F-4D97-AF65-F5344CB8AC3E}">
        <p14:creationId xmlns:p14="http://schemas.microsoft.com/office/powerpoint/2010/main" val="311796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C81D0A-634D-40DA-9F6E-95F3715DB0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39131D-B481-4F47-A550-29A8F533F6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4E76F-F281-49F2-984A-A869A4AACC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E77B6-3E30-4B01-87AB-77476AF09ABD}" type="datetimeFigureOut">
              <a:rPr lang="en-US" smtClean="0"/>
              <a:t>1/21/2021</a:t>
            </a:fld>
            <a:endParaRPr lang="en-US"/>
          </a:p>
        </p:txBody>
      </p:sp>
      <p:sp>
        <p:nvSpPr>
          <p:cNvPr id="5" name="Footer Placeholder 4">
            <a:extLst>
              <a:ext uri="{FF2B5EF4-FFF2-40B4-BE49-F238E27FC236}">
                <a16:creationId xmlns:a16="http://schemas.microsoft.com/office/drawing/2014/main" id="{99A0ECEC-040B-4CA8-90F4-36F58577F3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B081AC-640A-4429-88A0-FC86B318DC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A4BED-97CF-4F58-BC22-756674315863}" type="slidenum">
              <a:rPr lang="en-US" smtClean="0"/>
              <a:t>‹#›</a:t>
            </a:fld>
            <a:endParaRPr lang="en-US"/>
          </a:p>
        </p:txBody>
      </p:sp>
    </p:spTree>
    <p:extLst>
      <p:ext uri="{BB962C8B-B14F-4D97-AF65-F5344CB8AC3E}">
        <p14:creationId xmlns:p14="http://schemas.microsoft.com/office/powerpoint/2010/main" val="1406304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C146-991C-40B4-83C9-C016FE538FFF}"/>
              </a:ext>
            </a:extLst>
          </p:cNvPr>
          <p:cNvSpPr>
            <a:spLocks noGrp="1"/>
          </p:cNvSpPr>
          <p:nvPr>
            <p:ph type="ctrTitle"/>
          </p:nvPr>
        </p:nvSpPr>
        <p:spPr>
          <a:xfrm>
            <a:off x="1524000" y="309489"/>
            <a:ext cx="9144000" cy="1519311"/>
          </a:xfrm>
        </p:spPr>
        <p:txBody>
          <a:bodyPr>
            <a:noAutofit/>
          </a:bodyPr>
          <a:lstStyle/>
          <a:p>
            <a:r>
              <a:rPr lang="en-US" sz="4400" b="1" dirty="0"/>
              <a:t>A Machine Learning Model for Average Fuel Consumption in Heavy Vehicles </a:t>
            </a:r>
          </a:p>
        </p:txBody>
      </p:sp>
      <p:sp>
        <p:nvSpPr>
          <p:cNvPr id="3" name="Subtitle 2">
            <a:extLst>
              <a:ext uri="{FF2B5EF4-FFF2-40B4-BE49-F238E27FC236}">
                <a16:creationId xmlns:a16="http://schemas.microsoft.com/office/drawing/2014/main" id="{C63C8941-5F41-488C-86ED-B969C5DC183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92714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9C2D-2275-483B-91D1-40F00956F5C8}"/>
              </a:ext>
            </a:extLst>
          </p:cNvPr>
          <p:cNvSpPr>
            <a:spLocks noGrp="1"/>
          </p:cNvSpPr>
          <p:nvPr>
            <p:ph type="title"/>
          </p:nvPr>
        </p:nvSpPr>
        <p:spPr/>
        <p:txBody>
          <a:bodyPr/>
          <a:lstStyle/>
          <a:p>
            <a:r>
              <a:rPr lang="en-US" b="1" dirty="0"/>
              <a:t>ABSTRACT</a:t>
            </a:r>
          </a:p>
        </p:txBody>
      </p:sp>
      <p:sp>
        <p:nvSpPr>
          <p:cNvPr id="3" name="Content Placeholder 2">
            <a:extLst>
              <a:ext uri="{FF2B5EF4-FFF2-40B4-BE49-F238E27FC236}">
                <a16:creationId xmlns:a16="http://schemas.microsoft.com/office/drawing/2014/main" id="{1290164D-C879-4A8E-9D75-85FC265120BB}"/>
              </a:ext>
            </a:extLst>
          </p:cNvPr>
          <p:cNvSpPr>
            <a:spLocks noGrp="1"/>
          </p:cNvSpPr>
          <p:nvPr>
            <p:ph idx="1"/>
          </p:nvPr>
        </p:nvSpPr>
        <p:spPr/>
        <p:txBody>
          <a:bodyPr>
            <a:normAutofit fontScale="92500" lnSpcReduction="10000"/>
          </a:bodyPr>
          <a:lstStyle/>
          <a:p>
            <a:pPr algn="just"/>
            <a:r>
              <a:rPr lang="en-US" dirty="0"/>
              <a:t>This paper advocates a data summarization approach based on distance rather than the traditional time period when developing individualized machine learning models for fuel consumption. This approach is used in conjunction with seven predictors derived from vehicle speed and road grade to produce a highly predictive neural network model for average fuel consumption in heavy vehicles. The proposed model can easily be developed and deployed for each individual vehicle in a fleet in order to optimize fuel consumption over the entire fleet. The predictors of the model are aggregated over fixed window sizes of distance traveled. Different window sizes are evaluated and the results show that a 1 km window is able to predict fuel consumption with a 0.91 coefficient of determination and mean absolute peak-to-peak percent error less than 4% for routes that include both city and highway duty cycle segments.</a:t>
            </a:r>
          </a:p>
        </p:txBody>
      </p:sp>
    </p:spTree>
    <p:extLst>
      <p:ext uri="{BB962C8B-B14F-4D97-AF65-F5344CB8AC3E}">
        <p14:creationId xmlns:p14="http://schemas.microsoft.com/office/powerpoint/2010/main" val="346563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7636-F6EC-41CF-A6BE-C25CDDCA6834}"/>
              </a:ext>
            </a:extLst>
          </p:cNvPr>
          <p:cNvSpPr>
            <a:spLocks noGrp="1"/>
          </p:cNvSpPr>
          <p:nvPr>
            <p:ph type="title"/>
          </p:nvPr>
        </p:nvSpPr>
        <p:spPr/>
        <p:txBody>
          <a:bodyPr/>
          <a:lstStyle/>
          <a:p>
            <a:r>
              <a:rPr lang="en-US" b="1" dirty="0"/>
              <a:t>LITERATURESURVEY / EXISTING SYSTEM</a:t>
            </a:r>
          </a:p>
        </p:txBody>
      </p:sp>
      <p:sp>
        <p:nvSpPr>
          <p:cNvPr id="3" name="Content Placeholder 2">
            <a:extLst>
              <a:ext uri="{FF2B5EF4-FFF2-40B4-BE49-F238E27FC236}">
                <a16:creationId xmlns:a16="http://schemas.microsoft.com/office/drawing/2014/main" id="{965BC59D-4533-464D-8736-8A7DCD185225}"/>
              </a:ext>
            </a:extLst>
          </p:cNvPr>
          <p:cNvSpPr>
            <a:spLocks noGrp="1"/>
          </p:cNvSpPr>
          <p:nvPr>
            <p:ph idx="1"/>
          </p:nvPr>
        </p:nvSpPr>
        <p:spPr/>
        <p:txBody>
          <a:bodyPr>
            <a:normAutofit lnSpcReduction="10000"/>
          </a:bodyPr>
          <a:lstStyle/>
          <a:p>
            <a:pPr algn="just"/>
            <a:r>
              <a:rPr lang="en-US" dirty="0"/>
              <a:t>Physics-based models, which are derived from an in-depth understanding of the physical system. These models describe the dynamics of the components of the vehicle at each time step using detailed mathematical equations.</a:t>
            </a:r>
          </a:p>
          <a:p>
            <a:pPr algn="just"/>
            <a:r>
              <a:rPr lang="en-US" dirty="0"/>
              <a:t>Machine learning models, which are data-driven and represent an abstract mapping from an input space consisting of a selected set of predictors to an output space that represents the target output, in this case average fuel consumption.</a:t>
            </a:r>
          </a:p>
          <a:p>
            <a:pPr algn="just"/>
            <a:r>
              <a:rPr lang="en-US" dirty="0"/>
              <a:t>Statistical models, which are also data-driven and establish </a:t>
            </a:r>
            <a:r>
              <a:rPr lang="en-US" dirty="0" err="1"/>
              <a:t>amapping</a:t>
            </a:r>
            <a:r>
              <a:rPr lang="en-US" dirty="0"/>
              <a:t> between the probability distribution of a selected set of predictors and the target outcome.</a:t>
            </a:r>
          </a:p>
        </p:txBody>
      </p:sp>
    </p:spTree>
    <p:extLst>
      <p:ext uri="{BB962C8B-B14F-4D97-AF65-F5344CB8AC3E}">
        <p14:creationId xmlns:p14="http://schemas.microsoft.com/office/powerpoint/2010/main" val="283521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54F7-956E-488A-805D-5B2B57F87432}"/>
              </a:ext>
            </a:extLst>
          </p:cNvPr>
          <p:cNvSpPr>
            <a:spLocks noGrp="1"/>
          </p:cNvSpPr>
          <p:nvPr>
            <p:ph type="title"/>
          </p:nvPr>
        </p:nvSpPr>
        <p:spPr/>
        <p:txBody>
          <a:bodyPr/>
          <a:lstStyle/>
          <a:p>
            <a:r>
              <a:rPr lang="en-US" dirty="0"/>
              <a:t>SCOPE	</a:t>
            </a:r>
          </a:p>
        </p:txBody>
      </p:sp>
      <p:sp>
        <p:nvSpPr>
          <p:cNvPr id="3" name="Content Placeholder 2">
            <a:extLst>
              <a:ext uri="{FF2B5EF4-FFF2-40B4-BE49-F238E27FC236}">
                <a16:creationId xmlns:a16="http://schemas.microsoft.com/office/drawing/2014/main" id="{44E1CA86-7316-4D71-8457-8DD6E4B5F14A}"/>
              </a:ext>
            </a:extLst>
          </p:cNvPr>
          <p:cNvSpPr>
            <a:spLocks noGrp="1"/>
          </p:cNvSpPr>
          <p:nvPr>
            <p:ph idx="1"/>
          </p:nvPr>
        </p:nvSpPr>
        <p:spPr/>
        <p:txBody>
          <a:bodyPr/>
          <a:lstStyle/>
          <a:p>
            <a:pPr algn="just"/>
            <a:r>
              <a:rPr lang="en-US" dirty="0"/>
              <a:t>model that can be easily developed for individual heavy vehicles in a large fleet is proposed. Relying on accurate models of all of the vehicles in a fleet, a fleet manager can optimize the route planning for all of the vehicles based on each unique vehicle predicted fuel consumption thereby ensuring the route assignments are aligned to minimize overall fleet fuel consumption.</a:t>
            </a:r>
          </a:p>
        </p:txBody>
      </p:sp>
    </p:spTree>
    <p:extLst>
      <p:ext uri="{BB962C8B-B14F-4D97-AF65-F5344CB8AC3E}">
        <p14:creationId xmlns:p14="http://schemas.microsoft.com/office/powerpoint/2010/main" val="284633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FFD5A-5FE0-4B19-9C3D-54C878DDF888}"/>
              </a:ext>
            </a:extLst>
          </p:cNvPr>
          <p:cNvSpPr>
            <a:spLocks noGrp="1"/>
          </p:cNvSpPr>
          <p:nvPr>
            <p:ph type="title"/>
          </p:nvPr>
        </p:nvSpPr>
        <p:spPr/>
        <p:txBody>
          <a:bodyPr/>
          <a:lstStyle/>
          <a:p>
            <a:r>
              <a:rPr lang="en-US" b="1" dirty="0"/>
              <a:t>PROPOSED SYSTEM</a:t>
            </a:r>
          </a:p>
        </p:txBody>
      </p:sp>
      <p:sp>
        <p:nvSpPr>
          <p:cNvPr id="3" name="Content Placeholder 2">
            <a:extLst>
              <a:ext uri="{FF2B5EF4-FFF2-40B4-BE49-F238E27FC236}">
                <a16:creationId xmlns:a16="http://schemas.microsoft.com/office/drawing/2014/main" id="{1086FCC9-5434-4BE1-8740-C2AA5D03C104}"/>
              </a:ext>
            </a:extLst>
          </p:cNvPr>
          <p:cNvSpPr>
            <a:spLocks noGrp="1"/>
          </p:cNvSpPr>
          <p:nvPr>
            <p:ph idx="1"/>
          </p:nvPr>
        </p:nvSpPr>
        <p:spPr>
          <a:xfrm>
            <a:off x="838200" y="1825624"/>
            <a:ext cx="10515600" cy="4856529"/>
          </a:xfrm>
        </p:spPr>
        <p:txBody>
          <a:bodyPr>
            <a:normAutofit fontScale="92500" lnSpcReduction="20000"/>
          </a:bodyPr>
          <a:lstStyle/>
          <a:p>
            <a:pPr algn="just"/>
            <a:r>
              <a:rPr lang="en-US" dirty="0"/>
              <a:t>Data is collected at a rate that is proportional to its impact on the outcome. When the input space is sampled with respect to time, the amount of data collected from a vehicle at a stop is the same as the amount of data collected when the vehicle is moving. </a:t>
            </a:r>
          </a:p>
          <a:p>
            <a:pPr algn="just"/>
            <a:r>
              <a:rPr lang="en-US" dirty="0"/>
              <a:t>The predictors in the model are able to capture the impact of both the duty cycle and the environment on the average fuel consumption of the vehicle (e.g., the number of stops in an urban traffic over a given distance).</a:t>
            </a:r>
          </a:p>
          <a:p>
            <a:pPr algn="just"/>
            <a:r>
              <a:rPr lang="en-US" dirty="0"/>
              <a:t> Data from raw sensors can be aggregated on-board into few predictors with lower storage and transmission bandwidth requirements. Given the increase in computational capabilities of new vehicles, data summarization is best performed on-board near the source of the data. </a:t>
            </a:r>
          </a:p>
          <a:p>
            <a:pPr algn="just"/>
            <a:r>
              <a:rPr lang="en-US" dirty="0"/>
              <a:t> New technologies such as V2I and dynamic traffic management  can be leveraged for additional fuel efficiency optimization at the level of each specific vehicle, route and time of day.</a:t>
            </a:r>
          </a:p>
        </p:txBody>
      </p:sp>
    </p:spTree>
    <p:extLst>
      <p:ext uri="{BB962C8B-B14F-4D97-AF65-F5344CB8AC3E}">
        <p14:creationId xmlns:p14="http://schemas.microsoft.com/office/powerpoint/2010/main" val="2262480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506</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 Machine Learning Model for Average Fuel Consumption in Heavy Vehicles </vt:lpstr>
      <vt:lpstr>ABSTRACT</vt:lpstr>
      <vt:lpstr>LITERATURESURVEY / EXISTING SYSTEM</vt:lpstr>
      <vt:lpstr>SCOPE </vt:lpstr>
      <vt:lpstr>PROPOSED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Model for Average Fuel Consumption in Heavy Vehicles </dc:title>
  <dc:creator>Venkat</dc:creator>
  <cp:lastModifiedBy>Venkat</cp:lastModifiedBy>
  <cp:revision>5</cp:revision>
  <dcterms:created xsi:type="dcterms:W3CDTF">2021-01-21T01:52:43Z</dcterms:created>
  <dcterms:modified xsi:type="dcterms:W3CDTF">2021-01-21T02:19:34Z</dcterms:modified>
</cp:coreProperties>
</file>