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078F-FACA-4878-8BC8-81CB0F30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175" y="802298"/>
            <a:ext cx="10515600" cy="2541431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Difference between </a:t>
            </a:r>
            <a:br>
              <a:rPr lang="en-US" dirty="0"/>
            </a:br>
            <a:r>
              <a:rPr lang="en-US" dirty="0"/>
              <a:t>MS SQL DBA &amp; Postgres DBA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910C6-9658-4887-8D52-5D9810784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9574" y="3429000"/>
            <a:ext cx="10292852" cy="977621"/>
          </a:xfrm>
        </p:spPr>
        <p:txBody>
          <a:bodyPr/>
          <a:lstStyle/>
          <a:p>
            <a:pPr algn="r"/>
            <a:r>
              <a:rPr lang="en-US" dirty="0"/>
              <a:t>By HARSHA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014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FCE3-F2D3-4684-8BF8-802D85C7E05D}"/>
              </a:ext>
            </a:extLst>
          </p:cNvPr>
          <p:cNvSpPr txBox="1">
            <a:spLocks/>
          </p:cNvSpPr>
          <p:nvPr/>
        </p:nvSpPr>
        <p:spPr>
          <a:xfrm>
            <a:off x="2132991" y="405685"/>
            <a:ext cx="9607661" cy="395986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Difference between MS SQL DBA &amp; Postgres DBA</a:t>
            </a:r>
            <a:endParaRPr lang="en-IN" sz="2400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1B6F028C-F7E0-4206-B4E6-97A2A8EA7D7F}"/>
              </a:ext>
            </a:extLst>
          </p:cNvPr>
          <p:cNvSpPr txBox="1">
            <a:spLocks/>
          </p:cNvSpPr>
          <p:nvPr/>
        </p:nvSpPr>
        <p:spPr>
          <a:xfrm>
            <a:off x="475640" y="1500294"/>
            <a:ext cx="4801209" cy="26444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Proprietary system by Microsoft</a:t>
            </a:r>
          </a:p>
          <a:p>
            <a:r>
              <a:rPr lang="en-IN" dirty="0"/>
              <a:t>We have Full ,differential, log back ups</a:t>
            </a:r>
          </a:p>
          <a:p>
            <a:r>
              <a:rPr lang="en-IN" dirty="0"/>
              <a:t>RDMS </a:t>
            </a:r>
          </a:p>
          <a:p>
            <a:r>
              <a:rPr lang="en-IN" dirty="0"/>
              <a:t>Auto committed</a:t>
            </a:r>
          </a:p>
          <a:p>
            <a:r>
              <a:rPr lang="en-IN" dirty="0"/>
              <a:t>Supports both windows &amp; Linux*</a:t>
            </a:r>
          </a:p>
          <a:p>
            <a:endParaRPr lang="en-IN" dirty="0"/>
          </a:p>
          <a:p>
            <a:r>
              <a:rPr lang="en-IN" dirty="0"/>
              <a:t>We use SSMS tool to get connect &amp; work</a:t>
            </a:r>
          </a:p>
          <a:p>
            <a:r>
              <a:rPr lang="en-IN" dirty="0" err="1"/>
              <a:t>Dacpac</a:t>
            </a:r>
            <a:endParaRPr lang="en-IN" dirty="0"/>
          </a:p>
          <a:p>
            <a:r>
              <a:rPr lang="en-IN" dirty="0" err="1"/>
              <a:t>Bacpac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92736-DAE5-4543-A468-E865783BAFC2}"/>
              </a:ext>
            </a:extLst>
          </p:cNvPr>
          <p:cNvSpPr txBox="1">
            <a:spLocks/>
          </p:cNvSpPr>
          <p:nvPr/>
        </p:nvSpPr>
        <p:spPr>
          <a:xfrm>
            <a:off x="5723916" y="1500293"/>
            <a:ext cx="4645152" cy="35479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Owned by </a:t>
            </a:r>
            <a:r>
              <a:rPr lang="en-IN" b="0" i="0" dirty="0">
                <a:solidFill>
                  <a:srgbClr val="001946"/>
                </a:solidFill>
                <a:effectLst/>
                <a:latin typeface="Google Sans"/>
              </a:rPr>
              <a:t>PostgreSQL Global Development Group</a:t>
            </a:r>
            <a:endParaRPr lang="en-IN" dirty="0"/>
          </a:p>
          <a:p>
            <a:r>
              <a:rPr lang="en-US" dirty="0"/>
              <a:t>Base back up Continuous archiving with WAL, point-in-time recovery</a:t>
            </a:r>
          </a:p>
          <a:p>
            <a:r>
              <a:rPr lang="en-US" dirty="0"/>
              <a:t>Auto committed</a:t>
            </a:r>
          </a:p>
          <a:p>
            <a:r>
              <a:rPr lang="en-IN" dirty="0"/>
              <a:t>Supports both windows &amp; Linux</a:t>
            </a:r>
          </a:p>
          <a:p>
            <a:r>
              <a:rPr lang="en-IN" dirty="0" err="1"/>
              <a:t>PgAdmin</a:t>
            </a:r>
            <a:r>
              <a:rPr lang="en-IN" dirty="0"/>
              <a:t> is used to get connect</a:t>
            </a:r>
          </a:p>
          <a:p>
            <a:endParaRPr lang="en-IN" dirty="0"/>
          </a:p>
          <a:p>
            <a:r>
              <a:rPr lang="en-US" dirty="0" err="1"/>
              <a:t>pg_dump</a:t>
            </a:r>
            <a:r>
              <a:rPr lang="en-US" dirty="0"/>
              <a:t> or </a:t>
            </a:r>
            <a:r>
              <a:rPr lang="en-US" dirty="0" err="1"/>
              <a:t>pg_basebackup</a:t>
            </a:r>
            <a:endParaRPr lang="en-IN" dirty="0"/>
          </a:p>
          <a:p>
            <a:endParaRPr lang="en-I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9669315-CE0C-4F4C-AFAD-B7B4993E2FE6}"/>
              </a:ext>
            </a:extLst>
          </p:cNvPr>
          <p:cNvSpPr txBox="1">
            <a:spLocks/>
          </p:cNvSpPr>
          <p:nvPr/>
        </p:nvSpPr>
        <p:spPr>
          <a:xfrm>
            <a:off x="1137148" y="1200150"/>
            <a:ext cx="4645152" cy="8019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MS SQL DBA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8C09148-88E3-486C-9EBD-FE2F68F1E925}"/>
              </a:ext>
            </a:extLst>
          </p:cNvPr>
          <p:cNvSpPr txBox="1">
            <a:spLocks/>
          </p:cNvSpPr>
          <p:nvPr/>
        </p:nvSpPr>
        <p:spPr>
          <a:xfrm>
            <a:off x="6099657" y="1099321"/>
            <a:ext cx="4645152" cy="8019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POSTGRES DBA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20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FCE3-F2D3-4684-8BF8-802D85C7E05D}"/>
              </a:ext>
            </a:extLst>
          </p:cNvPr>
          <p:cNvSpPr txBox="1">
            <a:spLocks/>
          </p:cNvSpPr>
          <p:nvPr/>
        </p:nvSpPr>
        <p:spPr>
          <a:xfrm>
            <a:off x="1913916" y="405685"/>
            <a:ext cx="9607661" cy="395986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Difference between MS SQL DBA &amp; Postgres DBA</a:t>
            </a:r>
            <a:endParaRPr lang="en-IN" sz="2400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1B6F028C-F7E0-4206-B4E6-97A2A8EA7D7F}"/>
              </a:ext>
            </a:extLst>
          </p:cNvPr>
          <p:cNvSpPr txBox="1">
            <a:spLocks/>
          </p:cNvSpPr>
          <p:nvPr/>
        </p:nvSpPr>
        <p:spPr>
          <a:xfrm>
            <a:off x="475640" y="1500294"/>
            <a:ext cx="4872535" cy="31002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Default databases </a:t>
            </a:r>
            <a:br>
              <a:rPr lang="en-IN" dirty="0"/>
            </a:br>
            <a:r>
              <a:rPr lang="en-IN" dirty="0"/>
              <a:t>Master</a:t>
            </a:r>
            <a:br>
              <a:rPr lang="en-IN" dirty="0"/>
            </a:br>
            <a:r>
              <a:rPr lang="en-IN" dirty="0"/>
              <a:t>Model</a:t>
            </a:r>
            <a:br>
              <a:rPr lang="en-IN" dirty="0"/>
            </a:br>
            <a:r>
              <a:rPr lang="en-IN" dirty="0" err="1"/>
              <a:t>Msdb</a:t>
            </a:r>
            <a:br>
              <a:rPr lang="en-IN" dirty="0"/>
            </a:br>
            <a:r>
              <a:rPr lang="en-IN" dirty="0" err="1"/>
              <a:t>Tempdb</a:t>
            </a:r>
            <a:br>
              <a:rPr lang="en-IN" dirty="0"/>
            </a:br>
            <a:r>
              <a:rPr lang="en-IN" dirty="0" err="1"/>
              <a:t>Resourcedb</a:t>
            </a:r>
            <a:endParaRPr lang="en-IN" dirty="0"/>
          </a:p>
          <a:p>
            <a:r>
              <a:rPr lang="en-IN" dirty="0"/>
              <a:t>Default Sa user is created and it is disabled state</a:t>
            </a:r>
          </a:p>
          <a:p>
            <a:r>
              <a:rPr lang="en-IN" dirty="0"/>
              <a:t>Every database has its own log file</a:t>
            </a:r>
          </a:p>
          <a:p>
            <a:r>
              <a:rPr lang="en-IN" dirty="0"/>
              <a:t>Called it as Instance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92736-DAE5-4543-A468-E865783BAFC2}"/>
              </a:ext>
            </a:extLst>
          </p:cNvPr>
          <p:cNvSpPr txBox="1">
            <a:spLocks/>
          </p:cNvSpPr>
          <p:nvPr/>
        </p:nvSpPr>
        <p:spPr>
          <a:xfrm>
            <a:off x="5723916" y="1500293"/>
            <a:ext cx="4645152" cy="26444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r>
              <a:rPr lang="en-IN" dirty="0"/>
              <a:t>Default Database</a:t>
            </a:r>
          </a:p>
          <a:p>
            <a:r>
              <a:rPr lang="en-IN" dirty="0"/>
              <a:t>Postgres</a:t>
            </a:r>
          </a:p>
          <a:p>
            <a:r>
              <a:rPr lang="en-IN" dirty="0"/>
              <a:t>Template0</a:t>
            </a:r>
          </a:p>
          <a:p>
            <a:r>
              <a:rPr lang="en-IN" dirty="0"/>
              <a:t>Tempalte1</a:t>
            </a:r>
          </a:p>
          <a:p>
            <a:endParaRPr lang="en-IN" dirty="0"/>
          </a:p>
          <a:p>
            <a:r>
              <a:rPr lang="en-IN" dirty="0"/>
              <a:t>Default Postgres user is create and active too</a:t>
            </a:r>
          </a:p>
          <a:p>
            <a:r>
              <a:rPr lang="en-IN" dirty="0"/>
              <a:t>All Databases are having one log file</a:t>
            </a:r>
          </a:p>
          <a:p>
            <a:r>
              <a:rPr lang="en-IN" dirty="0"/>
              <a:t>Called it </a:t>
            </a:r>
            <a:r>
              <a:rPr lang="en-IN" dirty="0" err="1"/>
              <a:t>postgres</a:t>
            </a:r>
            <a:r>
              <a:rPr lang="en-IN" dirty="0"/>
              <a:t> cluster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9669315-CE0C-4F4C-AFAD-B7B4993E2FE6}"/>
              </a:ext>
            </a:extLst>
          </p:cNvPr>
          <p:cNvSpPr txBox="1">
            <a:spLocks/>
          </p:cNvSpPr>
          <p:nvPr/>
        </p:nvSpPr>
        <p:spPr>
          <a:xfrm>
            <a:off x="1137148" y="1200150"/>
            <a:ext cx="4645152" cy="8019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MS SQL DBA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8C09148-88E3-486C-9EBD-FE2F68F1E925}"/>
              </a:ext>
            </a:extLst>
          </p:cNvPr>
          <p:cNvSpPr txBox="1">
            <a:spLocks/>
          </p:cNvSpPr>
          <p:nvPr/>
        </p:nvSpPr>
        <p:spPr>
          <a:xfrm>
            <a:off x="6099657" y="1099321"/>
            <a:ext cx="4645152" cy="8019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POSTGRES DBA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27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FCE3-F2D3-4684-8BF8-802D85C7E05D}"/>
              </a:ext>
            </a:extLst>
          </p:cNvPr>
          <p:cNvSpPr txBox="1">
            <a:spLocks/>
          </p:cNvSpPr>
          <p:nvPr/>
        </p:nvSpPr>
        <p:spPr>
          <a:xfrm>
            <a:off x="2199666" y="456099"/>
            <a:ext cx="9607661" cy="395986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Difference between MS SQL DBA &amp; Postgres DBA</a:t>
            </a:r>
            <a:endParaRPr lang="en-IN" sz="2400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1B6F028C-F7E0-4206-B4E6-97A2A8EA7D7F}"/>
              </a:ext>
            </a:extLst>
          </p:cNvPr>
          <p:cNvSpPr txBox="1">
            <a:spLocks/>
          </p:cNvSpPr>
          <p:nvPr/>
        </p:nvSpPr>
        <p:spPr>
          <a:xfrm>
            <a:off x="475640" y="1500294"/>
            <a:ext cx="4801209" cy="26444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We have Different HA &amp; DR solutions </a:t>
            </a:r>
            <a:br>
              <a:rPr lang="en-IN" dirty="0"/>
            </a:br>
            <a:r>
              <a:rPr lang="en-IN" dirty="0"/>
              <a:t>Log shipping </a:t>
            </a:r>
          </a:p>
          <a:p>
            <a:r>
              <a:rPr lang="en-IN" dirty="0"/>
              <a:t>Mirroring (Depreciated)</a:t>
            </a:r>
          </a:p>
          <a:p>
            <a:r>
              <a:rPr lang="en-IN" dirty="0"/>
              <a:t>Always on </a:t>
            </a:r>
          </a:p>
          <a:p>
            <a:r>
              <a:rPr lang="en-IN" dirty="0"/>
              <a:t>Replication</a:t>
            </a:r>
          </a:p>
          <a:p>
            <a:r>
              <a:rPr lang="en-IN" dirty="0"/>
              <a:t>SQL Clustering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92736-DAE5-4543-A468-E865783BAFC2}"/>
              </a:ext>
            </a:extLst>
          </p:cNvPr>
          <p:cNvSpPr txBox="1">
            <a:spLocks/>
          </p:cNvSpPr>
          <p:nvPr/>
        </p:nvSpPr>
        <p:spPr>
          <a:xfrm>
            <a:off x="5723916" y="1500293"/>
            <a:ext cx="4645152" cy="26444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Replication</a:t>
            </a:r>
          </a:p>
          <a:p>
            <a:endParaRPr lang="en-I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9669315-CE0C-4F4C-AFAD-B7B4993E2FE6}"/>
              </a:ext>
            </a:extLst>
          </p:cNvPr>
          <p:cNvSpPr txBox="1">
            <a:spLocks/>
          </p:cNvSpPr>
          <p:nvPr/>
        </p:nvSpPr>
        <p:spPr>
          <a:xfrm>
            <a:off x="1137148" y="1200150"/>
            <a:ext cx="4645152" cy="8019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MS SQL DBA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8C09148-88E3-486C-9EBD-FE2F68F1E925}"/>
              </a:ext>
            </a:extLst>
          </p:cNvPr>
          <p:cNvSpPr txBox="1">
            <a:spLocks/>
          </p:cNvSpPr>
          <p:nvPr/>
        </p:nvSpPr>
        <p:spPr>
          <a:xfrm>
            <a:off x="6099657" y="1099321"/>
            <a:ext cx="4645152" cy="8019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POSTGRES DBA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160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FCE3-F2D3-4684-8BF8-802D85C7E05D}"/>
              </a:ext>
            </a:extLst>
          </p:cNvPr>
          <p:cNvSpPr txBox="1">
            <a:spLocks/>
          </p:cNvSpPr>
          <p:nvPr/>
        </p:nvSpPr>
        <p:spPr>
          <a:xfrm>
            <a:off x="2180616" y="304856"/>
            <a:ext cx="9607661" cy="395986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Difference between MS SQL DBA &amp; Postgres DBA</a:t>
            </a:r>
            <a:endParaRPr lang="en-IN" sz="2400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1B6F028C-F7E0-4206-B4E6-97A2A8EA7D7F}"/>
              </a:ext>
            </a:extLst>
          </p:cNvPr>
          <p:cNvSpPr txBox="1">
            <a:spLocks/>
          </p:cNvSpPr>
          <p:nvPr/>
        </p:nvSpPr>
        <p:spPr>
          <a:xfrm>
            <a:off x="475640" y="1500294"/>
            <a:ext cx="4801209" cy="26444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We have SQL Agent to schedule jobs</a:t>
            </a:r>
          </a:p>
          <a:p>
            <a:r>
              <a:rPr lang="en-IN" dirty="0"/>
              <a:t>We used SQLCMD command to get connect using CMD</a:t>
            </a:r>
          </a:p>
          <a:p>
            <a:r>
              <a:rPr lang="en-IN" dirty="0"/>
              <a:t>Support is provided by Microsoft</a:t>
            </a:r>
          </a:p>
          <a:p>
            <a:r>
              <a:rPr lang="en-IN" dirty="0"/>
              <a:t>We Uses T-SQL</a:t>
            </a:r>
          </a:p>
          <a:p>
            <a:r>
              <a:rPr lang="en-IN" dirty="0"/>
              <a:t>No support for Extensions &amp; Plugins</a:t>
            </a:r>
          </a:p>
          <a:p>
            <a:r>
              <a:rPr lang="en-US" dirty="0"/>
              <a:t>Integrated Windows authentication, SQL Server authentication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92736-DAE5-4543-A468-E865783BAFC2}"/>
              </a:ext>
            </a:extLst>
          </p:cNvPr>
          <p:cNvSpPr txBox="1">
            <a:spLocks/>
          </p:cNvSpPr>
          <p:nvPr/>
        </p:nvSpPr>
        <p:spPr>
          <a:xfrm>
            <a:off x="5723916" y="1500293"/>
            <a:ext cx="4645152" cy="26444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err="1"/>
              <a:t>pgAgent</a:t>
            </a:r>
            <a:endParaRPr lang="en-IN" dirty="0"/>
          </a:p>
          <a:p>
            <a:r>
              <a:rPr lang="en-US" dirty="0"/>
              <a:t>Uses PL/</a:t>
            </a:r>
            <a:r>
              <a:rPr lang="en-US" dirty="0" err="1"/>
              <a:t>pgSQL</a:t>
            </a:r>
            <a:r>
              <a:rPr lang="en-US" dirty="0"/>
              <a:t> and other procedural languages</a:t>
            </a:r>
          </a:p>
          <a:p>
            <a:r>
              <a:rPr lang="en-US" dirty="0"/>
              <a:t>PostgreSQL community.</a:t>
            </a:r>
          </a:p>
          <a:p>
            <a:r>
              <a:rPr lang="en-US" dirty="0"/>
              <a:t>commercial support service are provided by </a:t>
            </a:r>
            <a:r>
              <a:rPr lang="en-US" dirty="0" err="1"/>
              <a:t>EnterpriseDB</a:t>
            </a:r>
            <a:r>
              <a:rPr lang="en-US" dirty="0"/>
              <a:t>, 2ndQuadrant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PostgreSQL: Role-based authentication, LDAP, RADIUS support</a:t>
            </a:r>
          </a:p>
          <a:p>
            <a:endParaRPr lang="en-I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9669315-CE0C-4F4C-AFAD-B7B4993E2FE6}"/>
              </a:ext>
            </a:extLst>
          </p:cNvPr>
          <p:cNvSpPr txBox="1">
            <a:spLocks/>
          </p:cNvSpPr>
          <p:nvPr/>
        </p:nvSpPr>
        <p:spPr>
          <a:xfrm>
            <a:off x="1137148" y="1200150"/>
            <a:ext cx="4645152" cy="8019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MS SQL DBA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8C09148-88E3-486C-9EBD-FE2F68F1E925}"/>
              </a:ext>
            </a:extLst>
          </p:cNvPr>
          <p:cNvSpPr txBox="1">
            <a:spLocks/>
          </p:cNvSpPr>
          <p:nvPr/>
        </p:nvSpPr>
        <p:spPr>
          <a:xfrm>
            <a:off x="6099657" y="1099321"/>
            <a:ext cx="4645152" cy="8019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POSTGRES DBA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31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FCE3-F2D3-4684-8BF8-802D85C7E05D}"/>
              </a:ext>
            </a:extLst>
          </p:cNvPr>
          <p:cNvSpPr txBox="1">
            <a:spLocks/>
          </p:cNvSpPr>
          <p:nvPr/>
        </p:nvSpPr>
        <p:spPr>
          <a:xfrm>
            <a:off x="2094891" y="355270"/>
            <a:ext cx="9607661" cy="395986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Difference between MS SQL DBA &amp; Postgres DBA</a:t>
            </a:r>
            <a:endParaRPr lang="en-IN" sz="2400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1B6F028C-F7E0-4206-B4E6-97A2A8EA7D7F}"/>
              </a:ext>
            </a:extLst>
          </p:cNvPr>
          <p:cNvSpPr txBox="1">
            <a:spLocks/>
          </p:cNvSpPr>
          <p:nvPr/>
        </p:nvSpPr>
        <p:spPr>
          <a:xfrm>
            <a:off x="475640" y="1500294"/>
            <a:ext cx="4801209" cy="26444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Shrink Db or </a:t>
            </a:r>
            <a:r>
              <a:rPr lang="en-IN" dirty="0" err="1"/>
              <a:t>rebuid</a:t>
            </a:r>
            <a:endParaRPr lang="en-IN" dirty="0"/>
          </a:p>
          <a:p>
            <a:r>
              <a:rPr lang="en-IN" dirty="0"/>
              <a:t>Update statistics </a:t>
            </a:r>
          </a:p>
          <a:p>
            <a:r>
              <a:rPr lang="en-IN" dirty="0"/>
              <a:t>Record</a:t>
            </a:r>
          </a:p>
          <a:p>
            <a:r>
              <a:rPr lang="en-IN" dirty="0"/>
              <a:t>Can connect to anther object of one database from another database</a:t>
            </a:r>
          </a:p>
          <a:p>
            <a:r>
              <a:rPr lang="en-IN" dirty="0"/>
              <a:t>Linked servers</a:t>
            </a:r>
          </a:p>
          <a:p>
            <a:r>
              <a:rPr lang="en-IN" dirty="0"/>
              <a:t>To allow remote connections we enable TCP IP protocol in configuration manager</a:t>
            </a:r>
          </a:p>
          <a:p>
            <a:r>
              <a:rPr lang="en-IN" dirty="0"/>
              <a:t>Uses 1433 Port Number</a:t>
            </a:r>
          </a:p>
          <a:p>
            <a:r>
              <a:rPr lang="en-IN" dirty="0"/>
              <a:t>Tablespaces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92736-DAE5-4543-A468-E865783BAFC2}"/>
              </a:ext>
            </a:extLst>
          </p:cNvPr>
          <p:cNvSpPr txBox="1">
            <a:spLocks/>
          </p:cNvSpPr>
          <p:nvPr/>
        </p:nvSpPr>
        <p:spPr>
          <a:xfrm>
            <a:off x="5723916" y="1500293"/>
            <a:ext cx="4645152" cy="26444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err="1"/>
              <a:t>Vaccum</a:t>
            </a:r>
            <a:endParaRPr lang="en-IN" dirty="0"/>
          </a:p>
          <a:p>
            <a:r>
              <a:rPr lang="en-IN" dirty="0"/>
              <a:t>Analyse</a:t>
            </a:r>
          </a:p>
          <a:p>
            <a:r>
              <a:rPr lang="en-IN" dirty="0"/>
              <a:t>Tuple</a:t>
            </a:r>
          </a:p>
          <a:p>
            <a:r>
              <a:rPr lang="en-US" dirty="0"/>
              <a:t>U cant connect</a:t>
            </a:r>
          </a:p>
          <a:p>
            <a:r>
              <a:rPr lang="en-US" dirty="0" err="1"/>
              <a:t>sqldblink</a:t>
            </a:r>
            <a:endParaRPr lang="en-US" dirty="0"/>
          </a:p>
          <a:p>
            <a:r>
              <a:rPr lang="en-US" dirty="0"/>
              <a:t>Need to modify </a:t>
            </a:r>
            <a:r>
              <a:rPr lang="en-US" dirty="0" err="1"/>
              <a:t>pg_hba.conf</a:t>
            </a:r>
            <a:r>
              <a:rPr lang="en-US" dirty="0"/>
              <a:t> file to allow </a:t>
            </a:r>
            <a:r>
              <a:rPr lang="en-US" dirty="0" err="1"/>
              <a:t>remoete</a:t>
            </a:r>
            <a:r>
              <a:rPr lang="en-US" dirty="0"/>
              <a:t> connections</a:t>
            </a:r>
          </a:p>
          <a:p>
            <a:r>
              <a:rPr lang="en-US" dirty="0"/>
              <a:t>Uses 5432 Port Number</a:t>
            </a:r>
          </a:p>
          <a:p>
            <a:r>
              <a:rPr lang="en-IN" dirty="0"/>
              <a:t>Physical address 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9669315-CE0C-4F4C-AFAD-B7B4993E2FE6}"/>
              </a:ext>
            </a:extLst>
          </p:cNvPr>
          <p:cNvSpPr txBox="1">
            <a:spLocks/>
          </p:cNvSpPr>
          <p:nvPr/>
        </p:nvSpPr>
        <p:spPr>
          <a:xfrm>
            <a:off x="1137148" y="1200150"/>
            <a:ext cx="4645152" cy="8019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MS SQL DBA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8C09148-88E3-486C-9EBD-FE2F68F1E925}"/>
              </a:ext>
            </a:extLst>
          </p:cNvPr>
          <p:cNvSpPr txBox="1">
            <a:spLocks/>
          </p:cNvSpPr>
          <p:nvPr/>
        </p:nvSpPr>
        <p:spPr>
          <a:xfrm>
            <a:off x="6099657" y="1099321"/>
            <a:ext cx="4645152" cy="8019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POSTGRES DBA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10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FCE3-F2D3-4684-8BF8-802D85C7E05D}"/>
              </a:ext>
            </a:extLst>
          </p:cNvPr>
          <p:cNvSpPr txBox="1">
            <a:spLocks/>
          </p:cNvSpPr>
          <p:nvPr/>
        </p:nvSpPr>
        <p:spPr>
          <a:xfrm>
            <a:off x="2047266" y="405685"/>
            <a:ext cx="9607661" cy="395986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Difference between MS SQL DBA &amp; Postgres DBA</a:t>
            </a:r>
            <a:endParaRPr lang="en-IN" sz="2400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1B6F028C-F7E0-4206-B4E6-97A2A8EA7D7F}"/>
              </a:ext>
            </a:extLst>
          </p:cNvPr>
          <p:cNvSpPr txBox="1">
            <a:spLocks/>
          </p:cNvSpPr>
          <p:nvPr/>
        </p:nvSpPr>
        <p:spPr>
          <a:xfrm>
            <a:off x="475640" y="1500294"/>
            <a:ext cx="4801209" cy="26444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SQL Server 2022 is latest version</a:t>
            </a:r>
          </a:p>
          <a:p>
            <a:r>
              <a:rPr lang="en-IN" dirty="0"/>
              <a:t>Default Page size 8 KB and cannot change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92736-DAE5-4543-A468-E865783BAFC2}"/>
              </a:ext>
            </a:extLst>
          </p:cNvPr>
          <p:cNvSpPr txBox="1">
            <a:spLocks/>
          </p:cNvSpPr>
          <p:nvPr/>
        </p:nvSpPr>
        <p:spPr>
          <a:xfrm>
            <a:off x="5723916" y="1500293"/>
            <a:ext cx="4645152" cy="26444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Postgres 16 is the Latest version</a:t>
            </a:r>
          </a:p>
          <a:p>
            <a:r>
              <a:rPr lang="en-IN" dirty="0"/>
              <a:t>Default Page size 8 KB and we can change only at the time of installation, once fixed cannot be changed</a:t>
            </a:r>
            <a:endParaRPr lang="en-US" dirty="0"/>
          </a:p>
          <a:p>
            <a:endParaRPr lang="en-I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9669315-CE0C-4F4C-AFAD-B7B4993E2FE6}"/>
              </a:ext>
            </a:extLst>
          </p:cNvPr>
          <p:cNvSpPr txBox="1">
            <a:spLocks/>
          </p:cNvSpPr>
          <p:nvPr/>
        </p:nvSpPr>
        <p:spPr>
          <a:xfrm>
            <a:off x="1137148" y="1200150"/>
            <a:ext cx="4645152" cy="8019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MS SQL DBA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8C09148-88E3-486C-9EBD-FE2F68F1E925}"/>
              </a:ext>
            </a:extLst>
          </p:cNvPr>
          <p:cNvSpPr txBox="1">
            <a:spLocks/>
          </p:cNvSpPr>
          <p:nvPr/>
        </p:nvSpPr>
        <p:spPr>
          <a:xfrm>
            <a:off x="6099657" y="1099321"/>
            <a:ext cx="4645152" cy="8019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POSTGRES DBA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2719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167</TotalTime>
  <Words>408</Words>
  <Application>Microsoft Office PowerPoint</Application>
  <PresentationFormat>Widescreen</PresentationFormat>
  <Paragraphs>99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Google Sans</vt:lpstr>
      <vt:lpstr>Gallery</vt:lpstr>
      <vt:lpstr>Difference between  MS SQL DBA &amp; Postgres DBA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 between  MS SQL DBA &amp; Postgres DBA</dc:title>
  <dc:creator>Pedda Reddy</dc:creator>
  <cp:lastModifiedBy>Pedda Reddy</cp:lastModifiedBy>
  <cp:revision>34</cp:revision>
  <dcterms:created xsi:type="dcterms:W3CDTF">2023-10-08T13:21:50Z</dcterms:created>
  <dcterms:modified xsi:type="dcterms:W3CDTF">2024-01-11T10:55:44Z</dcterms:modified>
</cp:coreProperties>
</file>