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6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9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8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3D25-7B15-412C-A591-A5AFB5EF669B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518F-2251-4230-98A5-E404F67B1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9421" y="457200"/>
            <a:ext cx="8433708" cy="62620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87868"/>
            <a:ext cx="656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Esboço de tela para operador do </a:t>
            </a:r>
            <a:r>
              <a:rPr lang="pt-BR" dirty="0" err="1" smtClean="0"/>
              <a:t>callcenter</a:t>
            </a:r>
            <a:r>
              <a:rPr lang="pt-BR" dirty="0" smtClean="0"/>
              <a:t> analisar fraude na venda.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9421" y="1485900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Produto solicitado:</a:t>
            </a:r>
            <a:endParaRPr lang="pt-BR" sz="9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12280" y="1485900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MOVEL</a:t>
            </a:r>
            <a:endParaRPr lang="pt-BR" sz="900" dirty="0"/>
          </a:p>
        </p:txBody>
      </p:sp>
      <p:pic>
        <p:nvPicPr>
          <p:cNvPr id="2050" name="Picture 2" descr="http://10.37.52.14/portaloitv/img/logomarca1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4" y="518969"/>
            <a:ext cx="873586" cy="8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290873" y="710370"/>
            <a:ext cx="51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propostas de vendas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3507" y="518969"/>
            <a:ext cx="18124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Dados do operador </a:t>
            </a:r>
          </a:p>
          <a:p>
            <a:r>
              <a:rPr lang="pt-BR" sz="900" dirty="0" err="1" smtClean="0"/>
              <a:t>Login</a:t>
            </a:r>
            <a:r>
              <a:rPr lang="pt-BR" sz="900" dirty="0" smtClean="0"/>
              <a:t>: 50108134</a:t>
            </a:r>
          </a:p>
          <a:p>
            <a:r>
              <a:rPr lang="pt-BR" sz="900" dirty="0" smtClean="0"/>
              <a:t>Maria Joana da Silva</a:t>
            </a:r>
          </a:p>
          <a:p>
            <a:r>
              <a:rPr lang="pt-BR" sz="900" dirty="0" err="1" smtClean="0"/>
              <a:t>Logado</a:t>
            </a:r>
            <a:r>
              <a:rPr lang="pt-BR" sz="900" dirty="0" smtClean="0"/>
              <a:t> as 14:10</a:t>
            </a:r>
          </a:p>
          <a:p>
            <a:r>
              <a:rPr lang="pt-BR" sz="900" dirty="0" smtClean="0"/>
              <a:t>Fila Online</a:t>
            </a:r>
            <a:endParaRPr lang="pt-BR" sz="9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77330" y="1486526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Proposta: </a:t>
            </a:r>
            <a:endParaRPr lang="pt-BR" sz="9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97889" y="1486526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90002763574465</a:t>
            </a:r>
            <a:endParaRPr lang="pt-BR" sz="9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90984" y="1489091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Data da proposta:</a:t>
            </a:r>
            <a:endParaRPr lang="pt-BR" sz="9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29043" y="1489091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27/09/2017</a:t>
            </a:r>
            <a:endParaRPr lang="pt-BR" sz="9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9421" y="2175283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Documento (CPF/CNPJ):</a:t>
            </a:r>
            <a:endParaRPr lang="pt-BR" sz="9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12280" y="2175283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259.299.148-42</a:t>
            </a:r>
            <a:endParaRPr lang="pt-BR" sz="9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79926" y="1911629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Nome do titular:</a:t>
            </a:r>
            <a:endParaRPr lang="pt-BR" sz="9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722785" y="1911629"/>
            <a:ext cx="1443360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RENATO PINHEIRO FREITA</a:t>
            </a:r>
            <a:endParaRPr lang="pt-BR" sz="9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421" y="2705726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Endereço:</a:t>
            </a:r>
            <a:endParaRPr lang="pt-BR" sz="9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712280" y="2705726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RUA TREZE DE MAIO, 13</a:t>
            </a:r>
            <a:endParaRPr lang="pt-BR" sz="9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62398" y="2705726"/>
            <a:ext cx="847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Bairro:</a:t>
            </a:r>
            <a:endParaRPr lang="pt-BR" sz="9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008665" y="2705726"/>
            <a:ext cx="96338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CENTRO</a:t>
            </a:r>
            <a:endParaRPr lang="pt-BR" sz="9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878284" y="2705726"/>
            <a:ext cx="998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Complemento:</a:t>
            </a:r>
            <a:endParaRPr lang="pt-BR" sz="9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724551" y="2705726"/>
            <a:ext cx="1869621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FUNDOS</a:t>
            </a:r>
            <a:endParaRPr lang="pt-BR" sz="9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69420" y="2933885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CEP:</a:t>
            </a:r>
            <a:endParaRPr lang="pt-BR" sz="9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712280" y="2933885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38.770-000</a:t>
            </a:r>
            <a:endParaRPr lang="pt-BR" sz="9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162397" y="2933885"/>
            <a:ext cx="847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Cidade:</a:t>
            </a:r>
            <a:endParaRPr lang="pt-BR" sz="9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008663" y="2933885"/>
            <a:ext cx="963387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JOÃO PINHEIRO</a:t>
            </a:r>
            <a:endParaRPr lang="pt-BR" sz="9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878284" y="2933885"/>
            <a:ext cx="998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UF:</a:t>
            </a:r>
            <a:endParaRPr lang="pt-BR" sz="9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24551" y="2933885"/>
            <a:ext cx="1869621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MG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162397" y="2175283"/>
            <a:ext cx="847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Identidade:</a:t>
            </a:r>
            <a:endParaRPr lang="pt-BR" sz="9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008663" y="2175283"/>
            <a:ext cx="963387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MG-10.879.598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69420" y="3167803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/>
              <a:t>Tel</a:t>
            </a:r>
            <a:r>
              <a:rPr lang="pt-BR" sz="900" b="1" dirty="0" smtClean="0"/>
              <a:t> Contato informado:</a:t>
            </a:r>
            <a:endParaRPr lang="pt-BR" sz="9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712280" y="3167803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31988526687</a:t>
            </a:r>
            <a:endParaRPr lang="pt-BR" sz="9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69420" y="3397693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Linhas solicitado?</a:t>
            </a:r>
            <a:endParaRPr lang="pt-BR" sz="9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712280" y="3397693"/>
            <a:ext cx="14450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1</a:t>
            </a:r>
            <a:endParaRPr lang="pt-BR" sz="9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248122" y="3397693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Linhas ativas:</a:t>
            </a:r>
            <a:endParaRPr lang="pt-BR" sz="9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693202" y="3397693"/>
            <a:ext cx="1270808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2</a:t>
            </a:r>
            <a:endParaRPr lang="pt-BR" sz="9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43354" y="6170959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Decisão:</a:t>
            </a:r>
            <a:endParaRPr lang="pt-BR" sz="9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712280" y="6170959"/>
            <a:ext cx="186962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DP04 (combo)</a:t>
            </a:r>
            <a:endParaRPr lang="pt-BR" sz="9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69420" y="3623268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Possui base na Oi?</a:t>
            </a:r>
            <a:endParaRPr lang="pt-BR" sz="9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712280" y="3623268"/>
            <a:ext cx="153362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MOVEL</a:t>
            </a:r>
            <a:endParaRPr lang="pt-BR" sz="9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248122" y="3637108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Tempo de base:</a:t>
            </a:r>
            <a:endParaRPr lang="pt-BR" sz="9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693202" y="3637108"/>
            <a:ext cx="127080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5 anos</a:t>
            </a:r>
            <a:endParaRPr lang="pt-BR" sz="9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69420" y="3852855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Consulta Receita:</a:t>
            </a:r>
            <a:endParaRPr lang="pt-BR" sz="9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12280" y="3852855"/>
            <a:ext cx="153362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Nada consta</a:t>
            </a:r>
            <a:endParaRPr lang="pt-BR" sz="9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793391" y="457200"/>
            <a:ext cx="1270808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TRANSACT</a:t>
            </a:r>
            <a:endParaRPr lang="pt-BR" sz="9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793391" y="688482"/>
            <a:ext cx="127080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CRM</a:t>
            </a:r>
            <a:endParaRPr lang="pt-BR" sz="9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793391" y="909789"/>
            <a:ext cx="1270808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BASONA SERASA (RF)</a:t>
            </a:r>
            <a:endParaRPr lang="pt-BR" sz="9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599632" y="1917181"/>
            <a:ext cx="276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rgbClr val="FF0000"/>
                </a:solidFill>
              </a:rPr>
              <a:t>Similaridade de 88% com dados da Receita Federal</a:t>
            </a:r>
            <a:endParaRPr lang="pt-BR" sz="900" b="1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269419" y="2455201"/>
            <a:ext cx="1055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Data nascimento:</a:t>
            </a:r>
            <a:endParaRPr lang="pt-BR" sz="9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712280" y="2455201"/>
            <a:ext cx="84237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10/08/1979</a:t>
            </a:r>
            <a:endParaRPr lang="pt-BR" sz="9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170084" y="1912680"/>
            <a:ext cx="144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Nome na RF:</a:t>
            </a:r>
            <a:endParaRPr lang="pt-BR" sz="9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024613" y="1912680"/>
            <a:ext cx="1533621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RENATO PINHEIRO DA SILVA</a:t>
            </a:r>
            <a:endParaRPr lang="pt-BR" sz="9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551271" y="2455201"/>
            <a:ext cx="1201124" cy="230832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t-BR" sz="900" b="1" dirty="0" smtClean="0"/>
              <a:t>Data nascimento RF:</a:t>
            </a:r>
            <a:endParaRPr lang="pt-BR" sz="9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588039" y="2455201"/>
            <a:ext cx="756654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10/08/1979</a:t>
            </a:r>
            <a:endParaRPr lang="pt-BR" sz="9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69419" y="4130809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Telefones para contatos:</a:t>
            </a:r>
            <a:endParaRPr lang="pt-BR" sz="9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712280" y="4127985"/>
            <a:ext cx="129625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31988079977 – OI</a:t>
            </a:r>
          </a:p>
          <a:p>
            <a:r>
              <a:rPr lang="pt-BR" sz="900" dirty="0" smtClean="0"/>
              <a:t>31992659168 – CLARO</a:t>
            </a:r>
          </a:p>
          <a:p>
            <a:r>
              <a:rPr lang="pt-BR" sz="900" dirty="0" smtClean="0"/>
              <a:t>31997732787 – VIVO</a:t>
            </a:r>
            <a:endParaRPr lang="pt-BR" sz="9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793391" y="1140621"/>
            <a:ext cx="12708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BASE 31 GLOBAL</a:t>
            </a:r>
          </a:p>
          <a:p>
            <a:r>
              <a:rPr lang="pt-BR" sz="900" dirty="0" smtClean="0"/>
              <a:t>BASE SIEBEL</a:t>
            </a:r>
          </a:p>
          <a:p>
            <a:r>
              <a:rPr lang="pt-BR" sz="900" dirty="0" smtClean="0"/>
              <a:t>BASE STC</a:t>
            </a:r>
          </a:p>
          <a:p>
            <a:r>
              <a:rPr lang="pt-BR" sz="900" dirty="0" smtClean="0"/>
              <a:t>BASE SAC</a:t>
            </a:r>
            <a:endParaRPr lang="pt-BR" sz="9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43354" y="4751505"/>
            <a:ext cx="110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Inadimplência</a:t>
            </a:r>
            <a:endParaRPr lang="pt-BR" sz="9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712280" y="4751505"/>
            <a:ext cx="96338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MOVEL</a:t>
            </a:r>
          </a:p>
          <a:p>
            <a:endParaRPr lang="pt-BR" sz="9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675667" y="4751505"/>
            <a:ext cx="20175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01/2017 	101,12</a:t>
            </a:r>
          </a:p>
          <a:p>
            <a:r>
              <a:rPr lang="pt-BR" sz="900" dirty="0" smtClean="0"/>
              <a:t>02/2017	112,45</a:t>
            </a:r>
            <a:endParaRPr lang="pt-BR" sz="9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916160" y="4127985"/>
            <a:ext cx="2954085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Criar histórico de contatos. </a:t>
            </a:r>
          </a:p>
          <a:p>
            <a:r>
              <a:rPr lang="pt-BR" sz="900" dirty="0" smtClean="0"/>
              <a:t>Campos de confirmação de contato e observações.</a:t>
            </a:r>
            <a:endParaRPr lang="pt-BR" sz="900" dirty="0"/>
          </a:p>
          <a:p>
            <a:endParaRPr lang="pt-BR" sz="9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712280" y="5120837"/>
            <a:ext cx="96338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FIXA</a:t>
            </a:r>
          </a:p>
          <a:p>
            <a:endParaRPr lang="pt-BR" sz="9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675667" y="5120837"/>
            <a:ext cx="20175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01/2017 	101,12</a:t>
            </a:r>
          </a:p>
          <a:p>
            <a:r>
              <a:rPr lang="pt-BR" sz="900" dirty="0" smtClean="0"/>
              <a:t>02/2017	112,45</a:t>
            </a:r>
            <a:endParaRPr lang="pt-BR" sz="9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192707" y="6170959"/>
            <a:ext cx="186962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Sem contato (combo)</a:t>
            </a:r>
            <a:endParaRPr lang="pt-BR" sz="9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673976" y="6170959"/>
            <a:ext cx="1654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Motivo Decisão:</a:t>
            </a:r>
            <a:endParaRPr lang="pt-BR" sz="9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8793390" y="1827820"/>
            <a:ext cx="15478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BASES DE COBRANÇA/INADIMPLÊNCIA</a:t>
            </a:r>
            <a:endParaRPr lang="pt-BR" sz="9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367805" y="2453795"/>
            <a:ext cx="2509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rgbClr val="00B0F0"/>
                </a:solidFill>
              </a:rPr>
              <a:t>Data informada confere com Receita Federal</a:t>
            </a:r>
            <a:endParaRPr lang="pt-BR" sz="900" b="1" dirty="0">
              <a:solidFill>
                <a:srgbClr val="00B0F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43353" y="5550262"/>
            <a:ext cx="1580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Flag inadimplência Siebel:</a:t>
            </a:r>
            <a:endParaRPr lang="pt-BR" sz="9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43354" y="5796390"/>
            <a:ext cx="110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Flag Fraude </a:t>
            </a:r>
            <a:r>
              <a:rPr lang="pt-BR" sz="900" b="1" dirty="0" smtClean="0"/>
              <a:t> Siebel</a:t>
            </a:r>
            <a:r>
              <a:rPr lang="pt-BR" sz="900" b="1" dirty="0" smtClean="0"/>
              <a:t>:</a:t>
            </a:r>
            <a:endParaRPr lang="pt-BR" sz="9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793390" y="2238020"/>
            <a:ext cx="1547841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CRM SIEBEL</a:t>
            </a:r>
            <a:endParaRPr lang="pt-BR" sz="9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725005" y="5532814"/>
            <a:ext cx="1270808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SIM</a:t>
            </a:r>
            <a:endParaRPr lang="pt-BR" sz="9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1725005" y="5786663"/>
            <a:ext cx="1270808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NÃO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79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Imagem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76214"/>
            <a:ext cx="6858000" cy="44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2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Imagem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9237"/>
            <a:ext cx="97440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221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Cesar De Freitas</dc:creator>
  <cp:lastModifiedBy>Rodrigo Cesar De Freitas</cp:lastModifiedBy>
  <cp:revision>12</cp:revision>
  <dcterms:created xsi:type="dcterms:W3CDTF">2017-09-27T17:12:27Z</dcterms:created>
  <dcterms:modified xsi:type="dcterms:W3CDTF">2017-09-27T20:05:56Z</dcterms:modified>
</cp:coreProperties>
</file>