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5" r:id="rId5"/>
    <p:sldMasterId id="2147483688" r:id="rId6"/>
    <p:sldMasterId id="2147483701" r:id="rId7"/>
  </p:sldMasterIdLst>
  <p:notesMasterIdLst>
    <p:notesMasterId r:id="rId29"/>
  </p:notesMasterIdLst>
  <p:sldIdLst>
    <p:sldId id="371" r:id="rId8"/>
    <p:sldId id="369" r:id="rId9"/>
    <p:sldId id="357" r:id="rId10"/>
    <p:sldId id="375" r:id="rId11"/>
    <p:sldId id="390" r:id="rId12"/>
    <p:sldId id="376" r:id="rId13"/>
    <p:sldId id="377" r:id="rId14"/>
    <p:sldId id="378" r:id="rId15"/>
    <p:sldId id="379" r:id="rId16"/>
    <p:sldId id="380" r:id="rId17"/>
    <p:sldId id="389" r:id="rId18"/>
    <p:sldId id="381" r:id="rId19"/>
    <p:sldId id="382" r:id="rId20"/>
    <p:sldId id="391" r:id="rId21"/>
    <p:sldId id="383" r:id="rId22"/>
    <p:sldId id="384" r:id="rId23"/>
    <p:sldId id="385" r:id="rId24"/>
    <p:sldId id="386" r:id="rId25"/>
    <p:sldId id="387" r:id="rId26"/>
    <p:sldId id="388" r:id="rId27"/>
    <p:sldId id="373" r:id="rId28"/>
  </p:sldIdLst>
  <p:sldSz cx="9144000" cy="6858000" type="screen4x3"/>
  <p:notesSz cx="67849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07D"/>
    <a:srgbClr val="74C3F4"/>
    <a:srgbClr val="E84440"/>
    <a:srgbClr val="FFFFFF"/>
    <a:srgbClr val="5A528F"/>
    <a:srgbClr val="FF6600"/>
    <a:srgbClr val="E37823"/>
    <a:srgbClr val="E0E0E0"/>
    <a:srgbClr val="F2F2F2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9" autoAdjust="0"/>
    <p:restoredTop sz="98236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orient="horz" pos="1842"/>
        <p:guide orient="horz" pos="935"/>
        <p:guide pos="2880"/>
        <p:guide pos="3651"/>
        <p:guide pos="5057"/>
        <p:guide pos="4967"/>
        <p:guide pos="3288"/>
        <p:guide pos="11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976" y="-90"/>
      </p:cViewPr>
      <p:guideLst>
        <p:guide orient="horz" pos="310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79827-0E29-4886-AC2C-DCE4551A6BDF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F92A409-1B70-448E-9A2D-9F5BCBA5EDE5}">
      <dgm:prSet phldrT="[Text]" custT="1"/>
      <dgm:spPr/>
      <dgm:t>
        <a:bodyPr/>
        <a:lstStyle/>
        <a:p>
          <a:r>
            <a:rPr lang="pt-BR" sz="1200" dirty="0" smtClean="0"/>
            <a:t>Linha Móvel Pós (Pai)</a:t>
          </a:r>
          <a:endParaRPr lang="pt-BR" sz="1200" dirty="0"/>
        </a:p>
      </dgm:t>
    </dgm:pt>
    <dgm:pt modelId="{F59B14E8-7FE3-4D43-815D-D5E0EB52E9DD}" type="parTrans" cxnId="{337D5364-18B5-4EE9-B4F3-C31274D77599}">
      <dgm:prSet/>
      <dgm:spPr/>
      <dgm:t>
        <a:bodyPr/>
        <a:lstStyle/>
        <a:p>
          <a:endParaRPr lang="pt-BR" sz="1200"/>
        </a:p>
      </dgm:t>
    </dgm:pt>
    <dgm:pt modelId="{84A6E401-C869-40E1-8D57-8176D91011CB}" type="sibTrans" cxnId="{337D5364-18B5-4EE9-B4F3-C31274D77599}">
      <dgm:prSet/>
      <dgm:spPr/>
      <dgm:t>
        <a:bodyPr/>
        <a:lstStyle/>
        <a:p>
          <a:endParaRPr lang="pt-BR" sz="1200"/>
        </a:p>
      </dgm:t>
    </dgm:pt>
    <dgm:pt modelId="{199F7581-4364-4E30-9DD7-ED16B8AA4732}">
      <dgm:prSet phldrT="[Text]" custT="1"/>
      <dgm:spPr/>
      <dgm:t>
        <a:bodyPr/>
        <a:lstStyle/>
        <a:p>
          <a:r>
            <a:rPr lang="pt-BR" sz="1200" dirty="0" smtClean="0"/>
            <a:t>Linha Móvel Pré (Filho)</a:t>
          </a:r>
          <a:endParaRPr lang="pt-BR" sz="1200" dirty="0"/>
        </a:p>
      </dgm:t>
    </dgm:pt>
    <dgm:pt modelId="{AF1A39F8-AE25-4FA6-AB05-16FB30C5717F}" type="parTrans" cxnId="{46294A84-BD57-4804-B5C5-C8230302DF25}">
      <dgm:prSet/>
      <dgm:spPr/>
      <dgm:t>
        <a:bodyPr/>
        <a:lstStyle/>
        <a:p>
          <a:endParaRPr lang="pt-BR" sz="1200"/>
        </a:p>
      </dgm:t>
    </dgm:pt>
    <dgm:pt modelId="{E7339668-E652-4EBB-97B9-BD043E27D22C}" type="sibTrans" cxnId="{46294A84-BD57-4804-B5C5-C8230302DF25}">
      <dgm:prSet/>
      <dgm:spPr/>
      <dgm:t>
        <a:bodyPr/>
        <a:lstStyle/>
        <a:p>
          <a:endParaRPr lang="pt-BR" sz="1200"/>
        </a:p>
      </dgm:t>
    </dgm:pt>
    <dgm:pt modelId="{E7C1DCA1-239B-4399-A6E2-F5686F84E7FF}" type="pres">
      <dgm:prSet presAssocID="{9E979827-0E29-4886-AC2C-DCE4551A6B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6080BA44-6038-462A-B585-76A76D4A1054}" type="pres">
      <dgm:prSet presAssocID="{4F92A409-1B70-448E-9A2D-9F5BCBA5EDE5}" presName="hierRoot1" presStyleCnt="0"/>
      <dgm:spPr/>
    </dgm:pt>
    <dgm:pt modelId="{79647428-2ED6-446C-8EBB-61B4295F068D}" type="pres">
      <dgm:prSet presAssocID="{4F92A409-1B70-448E-9A2D-9F5BCBA5EDE5}" presName="composite" presStyleCnt="0"/>
      <dgm:spPr/>
    </dgm:pt>
    <dgm:pt modelId="{05FDCDFE-A90C-4CB7-8047-5167C67F1C18}" type="pres">
      <dgm:prSet presAssocID="{4F92A409-1B70-448E-9A2D-9F5BCBA5EDE5}" presName="background" presStyleLbl="node0" presStyleIdx="0" presStyleCnt="2"/>
      <dgm:spPr/>
    </dgm:pt>
    <dgm:pt modelId="{06E48E9F-3E83-4000-9E05-D239BBA6FDC8}" type="pres">
      <dgm:prSet presAssocID="{4F92A409-1B70-448E-9A2D-9F5BCBA5EDE5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C26980-FA07-4A3F-80D7-CE83DF73EA8F}" type="pres">
      <dgm:prSet presAssocID="{4F92A409-1B70-448E-9A2D-9F5BCBA5EDE5}" presName="hierChild2" presStyleCnt="0"/>
      <dgm:spPr/>
    </dgm:pt>
    <dgm:pt modelId="{6E15D53F-EBD6-4C01-BAAA-53B24F9DE649}" type="pres">
      <dgm:prSet presAssocID="{199F7581-4364-4E30-9DD7-ED16B8AA4732}" presName="hierRoot1" presStyleCnt="0"/>
      <dgm:spPr/>
    </dgm:pt>
    <dgm:pt modelId="{033FD5BD-EEC6-4F69-9352-8A3838851A65}" type="pres">
      <dgm:prSet presAssocID="{199F7581-4364-4E30-9DD7-ED16B8AA4732}" presName="composite" presStyleCnt="0"/>
      <dgm:spPr/>
    </dgm:pt>
    <dgm:pt modelId="{E971C3FB-747E-40DA-BA04-5D036511C6B0}" type="pres">
      <dgm:prSet presAssocID="{199F7581-4364-4E30-9DD7-ED16B8AA4732}" presName="background" presStyleLbl="node0" presStyleIdx="1" presStyleCnt="2"/>
      <dgm:spPr/>
    </dgm:pt>
    <dgm:pt modelId="{FA4178B6-E1B6-4EA1-9F01-AC81AAA2E87A}" type="pres">
      <dgm:prSet presAssocID="{199F7581-4364-4E30-9DD7-ED16B8AA4732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50C479F-3BC3-470F-8AD6-1D53DA21BDF7}" type="pres">
      <dgm:prSet presAssocID="{199F7581-4364-4E30-9DD7-ED16B8AA4732}" presName="hierChild2" presStyleCnt="0"/>
      <dgm:spPr/>
    </dgm:pt>
  </dgm:ptLst>
  <dgm:cxnLst>
    <dgm:cxn modelId="{337D5364-18B5-4EE9-B4F3-C31274D77599}" srcId="{9E979827-0E29-4886-AC2C-DCE4551A6BDF}" destId="{4F92A409-1B70-448E-9A2D-9F5BCBA5EDE5}" srcOrd="0" destOrd="0" parTransId="{F59B14E8-7FE3-4D43-815D-D5E0EB52E9DD}" sibTransId="{84A6E401-C869-40E1-8D57-8176D91011CB}"/>
    <dgm:cxn modelId="{20C7F5E3-E0C2-4C33-B422-129127A0C1D7}" type="presOf" srcId="{9E979827-0E29-4886-AC2C-DCE4551A6BDF}" destId="{E7C1DCA1-239B-4399-A6E2-F5686F84E7FF}" srcOrd="0" destOrd="0" presId="urn:microsoft.com/office/officeart/2005/8/layout/hierarchy1"/>
    <dgm:cxn modelId="{A03E87C4-694B-4346-926B-A63E58D6FA67}" type="presOf" srcId="{4F92A409-1B70-448E-9A2D-9F5BCBA5EDE5}" destId="{06E48E9F-3E83-4000-9E05-D239BBA6FDC8}" srcOrd="0" destOrd="0" presId="urn:microsoft.com/office/officeart/2005/8/layout/hierarchy1"/>
    <dgm:cxn modelId="{57FF5163-4B8F-48EA-9B95-FB6AA7D6E446}" type="presOf" srcId="{199F7581-4364-4E30-9DD7-ED16B8AA4732}" destId="{FA4178B6-E1B6-4EA1-9F01-AC81AAA2E87A}" srcOrd="0" destOrd="0" presId="urn:microsoft.com/office/officeart/2005/8/layout/hierarchy1"/>
    <dgm:cxn modelId="{46294A84-BD57-4804-B5C5-C8230302DF25}" srcId="{9E979827-0E29-4886-AC2C-DCE4551A6BDF}" destId="{199F7581-4364-4E30-9DD7-ED16B8AA4732}" srcOrd="1" destOrd="0" parTransId="{AF1A39F8-AE25-4FA6-AB05-16FB30C5717F}" sibTransId="{E7339668-E652-4EBB-97B9-BD043E27D22C}"/>
    <dgm:cxn modelId="{78C31D8A-EA33-4AD3-9DB1-5E2738994DE1}" type="presParOf" srcId="{E7C1DCA1-239B-4399-A6E2-F5686F84E7FF}" destId="{6080BA44-6038-462A-B585-76A76D4A1054}" srcOrd="0" destOrd="0" presId="urn:microsoft.com/office/officeart/2005/8/layout/hierarchy1"/>
    <dgm:cxn modelId="{C1EE4B3D-2501-4F76-8328-7DC2B08C3AE4}" type="presParOf" srcId="{6080BA44-6038-462A-B585-76A76D4A1054}" destId="{79647428-2ED6-446C-8EBB-61B4295F068D}" srcOrd="0" destOrd="0" presId="urn:microsoft.com/office/officeart/2005/8/layout/hierarchy1"/>
    <dgm:cxn modelId="{B0DC432D-6DD5-423D-899A-B01A6FA47CFF}" type="presParOf" srcId="{79647428-2ED6-446C-8EBB-61B4295F068D}" destId="{05FDCDFE-A90C-4CB7-8047-5167C67F1C18}" srcOrd="0" destOrd="0" presId="urn:microsoft.com/office/officeart/2005/8/layout/hierarchy1"/>
    <dgm:cxn modelId="{C0528855-442B-4B72-93D2-52B04E7AE557}" type="presParOf" srcId="{79647428-2ED6-446C-8EBB-61B4295F068D}" destId="{06E48E9F-3E83-4000-9E05-D239BBA6FDC8}" srcOrd="1" destOrd="0" presId="urn:microsoft.com/office/officeart/2005/8/layout/hierarchy1"/>
    <dgm:cxn modelId="{13A221BB-294A-43AD-ACA2-6CA477798094}" type="presParOf" srcId="{6080BA44-6038-462A-B585-76A76D4A1054}" destId="{D7C26980-FA07-4A3F-80D7-CE83DF73EA8F}" srcOrd="1" destOrd="0" presId="urn:microsoft.com/office/officeart/2005/8/layout/hierarchy1"/>
    <dgm:cxn modelId="{D6EDEBDB-4870-4B24-B3AF-95039A23D53B}" type="presParOf" srcId="{E7C1DCA1-239B-4399-A6E2-F5686F84E7FF}" destId="{6E15D53F-EBD6-4C01-BAAA-53B24F9DE649}" srcOrd="1" destOrd="0" presId="urn:microsoft.com/office/officeart/2005/8/layout/hierarchy1"/>
    <dgm:cxn modelId="{1BF830AF-D9D7-4195-9E5E-FD9FBF10779D}" type="presParOf" srcId="{6E15D53F-EBD6-4C01-BAAA-53B24F9DE649}" destId="{033FD5BD-EEC6-4F69-9352-8A3838851A65}" srcOrd="0" destOrd="0" presId="urn:microsoft.com/office/officeart/2005/8/layout/hierarchy1"/>
    <dgm:cxn modelId="{EE978C91-0144-4C72-B268-79125E47B278}" type="presParOf" srcId="{033FD5BD-EEC6-4F69-9352-8A3838851A65}" destId="{E971C3FB-747E-40DA-BA04-5D036511C6B0}" srcOrd="0" destOrd="0" presId="urn:microsoft.com/office/officeart/2005/8/layout/hierarchy1"/>
    <dgm:cxn modelId="{B59564D2-A674-4920-AB4D-272915DB6273}" type="presParOf" srcId="{033FD5BD-EEC6-4F69-9352-8A3838851A65}" destId="{FA4178B6-E1B6-4EA1-9F01-AC81AAA2E87A}" srcOrd="1" destOrd="0" presId="urn:microsoft.com/office/officeart/2005/8/layout/hierarchy1"/>
    <dgm:cxn modelId="{3C2EDF89-B3B9-410B-A9F9-404D43C89EEE}" type="presParOf" srcId="{6E15D53F-EBD6-4C01-BAAA-53B24F9DE649}" destId="{650C479F-3BC3-470F-8AD6-1D53DA21BD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E979827-0E29-4886-AC2C-DCE4551A6BDF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D7FF2DA-FC4D-4AFB-84A7-94B0C5E31B65}">
      <dgm:prSet phldrT="[Text]"/>
      <dgm:spPr/>
      <dgm:t>
        <a:bodyPr/>
        <a:lstStyle/>
        <a:p>
          <a:r>
            <a:rPr lang="pt-BR" dirty="0" smtClean="0"/>
            <a:t>Empresa</a:t>
          </a:r>
          <a:endParaRPr lang="pt-BR" dirty="0"/>
        </a:p>
      </dgm:t>
    </dgm:pt>
    <dgm:pt modelId="{A6858FD9-521A-4D8D-97C0-390762C27D8F}" type="parTrans" cxnId="{60E5B969-1BC9-48B3-8346-39A727D711E7}">
      <dgm:prSet/>
      <dgm:spPr/>
      <dgm:t>
        <a:bodyPr/>
        <a:lstStyle/>
        <a:p>
          <a:endParaRPr lang="pt-BR"/>
        </a:p>
      </dgm:t>
    </dgm:pt>
    <dgm:pt modelId="{70365B10-FB2F-4FB9-BD11-824945D0CC5B}" type="sibTrans" cxnId="{60E5B969-1BC9-48B3-8346-39A727D711E7}">
      <dgm:prSet/>
      <dgm:spPr/>
      <dgm:t>
        <a:bodyPr/>
        <a:lstStyle/>
        <a:p>
          <a:endParaRPr lang="pt-BR"/>
        </a:p>
      </dgm:t>
    </dgm:pt>
    <dgm:pt modelId="{90E40320-D951-499F-8824-38F2102E361B}">
      <dgm:prSet phldrT="[Text]"/>
      <dgm:spPr/>
      <dgm:t>
        <a:bodyPr/>
        <a:lstStyle/>
        <a:p>
          <a:r>
            <a:rPr lang="pt-BR" dirty="0" smtClean="0"/>
            <a:t>Marketing</a:t>
          </a:r>
          <a:endParaRPr lang="pt-BR" dirty="0"/>
        </a:p>
      </dgm:t>
    </dgm:pt>
    <dgm:pt modelId="{4C1093CF-8B4A-4FA8-87A3-44725F1E0C55}" type="parTrans" cxnId="{7B137B25-DD12-40BB-AAEA-94D46BADA5FC}">
      <dgm:prSet/>
      <dgm:spPr/>
      <dgm:t>
        <a:bodyPr/>
        <a:lstStyle/>
        <a:p>
          <a:endParaRPr lang="pt-BR"/>
        </a:p>
      </dgm:t>
    </dgm:pt>
    <dgm:pt modelId="{8A12562F-30A9-4B4E-A0BF-7F08FC9B8232}" type="sibTrans" cxnId="{7B137B25-DD12-40BB-AAEA-94D46BADA5FC}">
      <dgm:prSet/>
      <dgm:spPr/>
      <dgm:t>
        <a:bodyPr/>
        <a:lstStyle/>
        <a:p>
          <a:endParaRPr lang="pt-BR"/>
        </a:p>
      </dgm:t>
    </dgm:pt>
    <dgm:pt modelId="{86E7122D-7836-4524-A57B-4E6F6414D4D0}">
      <dgm:prSet phldrT="[Text]"/>
      <dgm:spPr/>
      <dgm:t>
        <a:bodyPr/>
        <a:lstStyle/>
        <a:p>
          <a:r>
            <a:rPr lang="pt-BR" dirty="0" smtClean="0"/>
            <a:t>Financeiro</a:t>
          </a:r>
          <a:endParaRPr lang="pt-BR" dirty="0"/>
        </a:p>
      </dgm:t>
    </dgm:pt>
    <dgm:pt modelId="{A4C708CE-3F93-4D64-BA10-A989DFE79FE1}" type="parTrans" cxnId="{CB405644-3AAF-455E-97CF-5AFEA23A2D65}">
      <dgm:prSet/>
      <dgm:spPr/>
      <dgm:t>
        <a:bodyPr/>
        <a:lstStyle/>
        <a:p>
          <a:endParaRPr lang="pt-BR"/>
        </a:p>
      </dgm:t>
    </dgm:pt>
    <dgm:pt modelId="{2B431862-F0FD-447B-AA3F-A58D4324D6E4}" type="sibTrans" cxnId="{CB405644-3AAF-455E-97CF-5AFEA23A2D65}">
      <dgm:prSet/>
      <dgm:spPr/>
      <dgm:t>
        <a:bodyPr/>
        <a:lstStyle/>
        <a:p>
          <a:endParaRPr lang="pt-BR"/>
        </a:p>
      </dgm:t>
    </dgm:pt>
    <dgm:pt modelId="{5407226C-354A-4C94-82D4-2780334F015E}">
      <dgm:prSet phldrT="[Text]"/>
      <dgm:spPr/>
      <dgm:t>
        <a:bodyPr/>
        <a:lstStyle/>
        <a:p>
          <a:r>
            <a:rPr lang="pt-BR" dirty="0" smtClean="0"/>
            <a:t>RH</a:t>
          </a:r>
          <a:endParaRPr lang="pt-BR" dirty="0"/>
        </a:p>
      </dgm:t>
    </dgm:pt>
    <dgm:pt modelId="{8DD04C6D-2A95-4C6F-9918-240733E290B4}" type="parTrans" cxnId="{0B1BF191-B2BB-4051-89D9-C1594B703066}">
      <dgm:prSet/>
      <dgm:spPr/>
      <dgm:t>
        <a:bodyPr/>
        <a:lstStyle/>
        <a:p>
          <a:endParaRPr lang="pt-BR"/>
        </a:p>
      </dgm:t>
    </dgm:pt>
    <dgm:pt modelId="{16EAC642-EFA2-4119-B2E7-7C7B06BCD05E}" type="sibTrans" cxnId="{0B1BF191-B2BB-4051-89D9-C1594B703066}">
      <dgm:prSet/>
      <dgm:spPr/>
      <dgm:t>
        <a:bodyPr/>
        <a:lstStyle/>
        <a:p>
          <a:endParaRPr lang="pt-BR"/>
        </a:p>
      </dgm:t>
    </dgm:pt>
    <dgm:pt modelId="{91CDF81D-71E5-4730-9A2E-2E1BC7F5C9F1}">
      <dgm:prSet phldrT="[Text]"/>
      <dgm:spPr/>
      <dgm:t>
        <a:bodyPr/>
        <a:lstStyle/>
        <a:p>
          <a:r>
            <a:rPr lang="pt-BR" dirty="0" smtClean="0"/>
            <a:t>José</a:t>
          </a:r>
          <a:endParaRPr lang="pt-BR" dirty="0"/>
        </a:p>
      </dgm:t>
    </dgm:pt>
    <dgm:pt modelId="{4C2FB848-31C1-4758-B16E-FD3F658506E3}" type="parTrans" cxnId="{113247ED-8F74-4124-B9AE-44E6D36E31D7}">
      <dgm:prSet/>
      <dgm:spPr/>
      <dgm:t>
        <a:bodyPr/>
        <a:lstStyle/>
        <a:p>
          <a:endParaRPr lang="pt-BR"/>
        </a:p>
      </dgm:t>
    </dgm:pt>
    <dgm:pt modelId="{A8E95824-050E-4D21-99CD-4C6D938C5D0E}" type="sibTrans" cxnId="{113247ED-8F74-4124-B9AE-44E6D36E31D7}">
      <dgm:prSet/>
      <dgm:spPr/>
      <dgm:t>
        <a:bodyPr/>
        <a:lstStyle/>
        <a:p>
          <a:endParaRPr lang="pt-BR"/>
        </a:p>
      </dgm:t>
    </dgm:pt>
    <dgm:pt modelId="{4F3AF293-7693-4443-BE5C-AC4995D53876}">
      <dgm:prSet phldrT="[Text]"/>
      <dgm:spPr/>
      <dgm:t>
        <a:bodyPr/>
        <a:lstStyle/>
        <a:p>
          <a:r>
            <a:rPr lang="pt-BR" dirty="0" smtClean="0"/>
            <a:t>Vicente</a:t>
          </a:r>
          <a:endParaRPr lang="pt-BR" dirty="0"/>
        </a:p>
      </dgm:t>
    </dgm:pt>
    <dgm:pt modelId="{EA8F0599-90CC-44BC-A9BD-AC3C2A4454E3}" type="parTrans" cxnId="{9F875639-F861-4E9D-805D-4B9EAFE43F89}">
      <dgm:prSet/>
      <dgm:spPr/>
      <dgm:t>
        <a:bodyPr/>
        <a:lstStyle/>
        <a:p>
          <a:endParaRPr lang="pt-BR"/>
        </a:p>
      </dgm:t>
    </dgm:pt>
    <dgm:pt modelId="{F7C7D30A-5931-4F4D-89DE-4E94F8700E0A}" type="sibTrans" cxnId="{9F875639-F861-4E9D-805D-4B9EAFE43F89}">
      <dgm:prSet/>
      <dgm:spPr/>
      <dgm:t>
        <a:bodyPr/>
        <a:lstStyle/>
        <a:p>
          <a:endParaRPr lang="pt-BR"/>
        </a:p>
      </dgm:t>
    </dgm:pt>
    <dgm:pt modelId="{103C4E5F-9D17-466E-B521-396F8FE41DEB}">
      <dgm:prSet phldrT="[Text]"/>
      <dgm:spPr/>
      <dgm:t>
        <a:bodyPr/>
        <a:lstStyle/>
        <a:p>
          <a:r>
            <a:rPr lang="pt-BR" dirty="0" smtClean="0"/>
            <a:t>Maria</a:t>
          </a:r>
          <a:endParaRPr lang="pt-BR" dirty="0"/>
        </a:p>
      </dgm:t>
    </dgm:pt>
    <dgm:pt modelId="{2D124E55-66DA-438A-B354-62A6149CDF6B}" type="parTrans" cxnId="{6DEBC070-A84B-4F70-9C93-2EF87E17AA59}">
      <dgm:prSet/>
      <dgm:spPr/>
      <dgm:t>
        <a:bodyPr/>
        <a:lstStyle/>
        <a:p>
          <a:endParaRPr lang="pt-BR"/>
        </a:p>
      </dgm:t>
    </dgm:pt>
    <dgm:pt modelId="{484D2BC7-3814-41B8-96E3-8CBC88DE36CF}" type="sibTrans" cxnId="{6DEBC070-A84B-4F70-9C93-2EF87E17AA59}">
      <dgm:prSet/>
      <dgm:spPr/>
      <dgm:t>
        <a:bodyPr/>
        <a:lstStyle/>
        <a:p>
          <a:endParaRPr lang="pt-BR"/>
        </a:p>
      </dgm:t>
    </dgm:pt>
    <dgm:pt modelId="{182B4539-88CD-46E4-BBED-5A269AD5A17F}">
      <dgm:prSet phldrT="[Text]"/>
      <dgm:spPr/>
      <dgm:t>
        <a:bodyPr/>
        <a:lstStyle/>
        <a:p>
          <a:r>
            <a:rPr lang="pt-BR" dirty="0" smtClean="0"/>
            <a:t>Walter</a:t>
          </a:r>
          <a:endParaRPr lang="pt-BR" dirty="0"/>
        </a:p>
      </dgm:t>
    </dgm:pt>
    <dgm:pt modelId="{C954424C-3E5B-4EDA-949D-4BD3E2FA0790}" type="parTrans" cxnId="{BD55E213-720B-46C2-90EE-DF54470A74C2}">
      <dgm:prSet/>
      <dgm:spPr/>
      <dgm:t>
        <a:bodyPr/>
        <a:lstStyle/>
        <a:p>
          <a:endParaRPr lang="pt-BR"/>
        </a:p>
      </dgm:t>
    </dgm:pt>
    <dgm:pt modelId="{3FBEF095-79CD-4A3A-9035-4979F3D35C38}" type="sibTrans" cxnId="{BD55E213-720B-46C2-90EE-DF54470A74C2}">
      <dgm:prSet/>
      <dgm:spPr/>
      <dgm:t>
        <a:bodyPr/>
        <a:lstStyle/>
        <a:p>
          <a:endParaRPr lang="pt-BR"/>
        </a:p>
      </dgm:t>
    </dgm:pt>
    <dgm:pt modelId="{2C798B6F-5441-4A8D-AB36-55FA43D61A14}">
      <dgm:prSet phldrT="[Text]"/>
      <dgm:spPr/>
      <dgm:t>
        <a:bodyPr/>
        <a:lstStyle/>
        <a:p>
          <a:r>
            <a:rPr lang="pt-BR" dirty="0" smtClean="0"/>
            <a:t>Gisele</a:t>
          </a:r>
          <a:endParaRPr lang="pt-BR" dirty="0"/>
        </a:p>
      </dgm:t>
    </dgm:pt>
    <dgm:pt modelId="{77DCB34B-D732-494A-B6F9-1847B68FBCBF}" type="parTrans" cxnId="{3601F46B-CDA7-44E5-9E50-B28A63B76ABE}">
      <dgm:prSet/>
      <dgm:spPr/>
      <dgm:t>
        <a:bodyPr/>
        <a:lstStyle/>
        <a:p>
          <a:endParaRPr lang="pt-BR"/>
        </a:p>
      </dgm:t>
    </dgm:pt>
    <dgm:pt modelId="{BAEDF159-6DEB-406E-AD6F-BE52D451F094}" type="sibTrans" cxnId="{3601F46B-CDA7-44E5-9E50-B28A63B76ABE}">
      <dgm:prSet/>
      <dgm:spPr/>
      <dgm:t>
        <a:bodyPr/>
        <a:lstStyle/>
        <a:p>
          <a:endParaRPr lang="pt-BR"/>
        </a:p>
      </dgm:t>
    </dgm:pt>
    <dgm:pt modelId="{88E229D1-56C7-472F-AA31-84EA1AFBEC01}">
      <dgm:prSet phldrT="[Text]"/>
      <dgm:spPr/>
      <dgm:t>
        <a:bodyPr/>
        <a:lstStyle/>
        <a:p>
          <a:r>
            <a:rPr lang="pt-BR" dirty="0" smtClean="0"/>
            <a:t>Anibal</a:t>
          </a:r>
          <a:endParaRPr lang="pt-BR" dirty="0"/>
        </a:p>
      </dgm:t>
    </dgm:pt>
    <dgm:pt modelId="{A5C93315-5780-40DF-8AB6-FE37FC83371B}" type="parTrans" cxnId="{8818338A-5E60-40A5-8963-655C6E64B0C4}">
      <dgm:prSet/>
      <dgm:spPr/>
      <dgm:t>
        <a:bodyPr/>
        <a:lstStyle/>
        <a:p>
          <a:endParaRPr lang="pt-BR"/>
        </a:p>
      </dgm:t>
    </dgm:pt>
    <dgm:pt modelId="{BC536887-7250-482F-A91B-DD437F9B7DA7}" type="sibTrans" cxnId="{8818338A-5E60-40A5-8963-655C6E64B0C4}">
      <dgm:prSet/>
      <dgm:spPr/>
      <dgm:t>
        <a:bodyPr/>
        <a:lstStyle/>
        <a:p>
          <a:endParaRPr lang="pt-BR"/>
        </a:p>
      </dgm:t>
    </dgm:pt>
    <dgm:pt modelId="{E7C1DCA1-239B-4399-A6E2-F5686F84E7FF}" type="pres">
      <dgm:prSet presAssocID="{9E979827-0E29-4886-AC2C-DCE4551A6B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D0E8C05-7BB8-4737-9EF1-C7E8B8EB0E07}" type="pres">
      <dgm:prSet presAssocID="{6D7FF2DA-FC4D-4AFB-84A7-94B0C5E31B65}" presName="hierRoot1" presStyleCnt="0"/>
      <dgm:spPr/>
    </dgm:pt>
    <dgm:pt modelId="{B3996A7A-A67F-4ADC-AB2C-A7E127F5331B}" type="pres">
      <dgm:prSet presAssocID="{6D7FF2DA-FC4D-4AFB-84A7-94B0C5E31B65}" presName="composite" presStyleCnt="0"/>
      <dgm:spPr/>
    </dgm:pt>
    <dgm:pt modelId="{0DF5A181-DCE6-4538-890A-B80FE63F1B28}" type="pres">
      <dgm:prSet presAssocID="{6D7FF2DA-FC4D-4AFB-84A7-94B0C5E31B65}" presName="background" presStyleLbl="node0" presStyleIdx="0" presStyleCnt="1"/>
      <dgm:spPr/>
    </dgm:pt>
    <dgm:pt modelId="{D1D0A76E-1179-40B2-9FEA-A8AD77A7071D}" type="pres">
      <dgm:prSet presAssocID="{6D7FF2DA-FC4D-4AFB-84A7-94B0C5E31B6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C46295-ED3C-46F2-9607-AD7CBA195200}" type="pres">
      <dgm:prSet presAssocID="{6D7FF2DA-FC4D-4AFB-84A7-94B0C5E31B65}" presName="hierChild2" presStyleCnt="0"/>
      <dgm:spPr/>
    </dgm:pt>
    <dgm:pt modelId="{1AB4E97D-EB10-49E9-B576-EF3306A05837}" type="pres">
      <dgm:prSet presAssocID="{4C1093CF-8B4A-4FA8-87A3-44725F1E0C55}" presName="Name10" presStyleLbl="parChTrans1D2" presStyleIdx="0" presStyleCnt="3"/>
      <dgm:spPr/>
      <dgm:t>
        <a:bodyPr/>
        <a:lstStyle/>
        <a:p>
          <a:endParaRPr lang="pt-BR"/>
        </a:p>
      </dgm:t>
    </dgm:pt>
    <dgm:pt modelId="{98ECC3CB-6D7E-4D17-98F1-CE693FF1002C}" type="pres">
      <dgm:prSet presAssocID="{90E40320-D951-499F-8824-38F2102E361B}" presName="hierRoot2" presStyleCnt="0"/>
      <dgm:spPr/>
    </dgm:pt>
    <dgm:pt modelId="{24441CFF-8FD9-4324-96BD-778233378F01}" type="pres">
      <dgm:prSet presAssocID="{90E40320-D951-499F-8824-38F2102E361B}" presName="composite2" presStyleCnt="0"/>
      <dgm:spPr/>
    </dgm:pt>
    <dgm:pt modelId="{B070B2DD-A349-4F0E-80DE-EBAA463E8CA2}" type="pres">
      <dgm:prSet presAssocID="{90E40320-D951-499F-8824-38F2102E361B}" presName="background2" presStyleLbl="node2" presStyleIdx="0" presStyleCnt="3"/>
      <dgm:spPr/>
    </dgm:pt>
    <dgm:pt modelId="{325D9E4B-F7AB-4325-AB21-B46170FDE920}" type="pres">
      <dgm:prSet presAssocID="{90E40320-D951-499F-8824-38F2102E361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6F1D405-DB70-4091-8776-28A2FED3F1E7}" type="pres">
      <dgm:prSet presAssocID="{90E40320-D951-499F-8824-38F2102E361B}" presName="hierChild3" presStyleCnt="0"/>
      <dgm:spPr/>
    </dgm:pt>
    <dgm:pt modelId="{C511D2E8-BF36-4EA9-80E7-BAD866430B47}" type="pres">
      <dgm:prSet presAssocID="{4C2FB848-31C1-4758-B16E-FD3F658506E3}" presName="Name17" presStyleLbl="parChTrans1D3" presStyleIdx="0" presStyleCnt="6"/>
      <dgm:spPr/>
      <dgm:t>
        <a:bodyPr/>
        <a:lstStyle/>
        <a:p>
          <a:endParaRPr lang="pt-BR"/>
        </a:p>
      </dgm:t>
    </dgm:pt>
    <dgm:pt modelId="{AD367EF6-C88D-4360-A037-141DB3D4633D}" type="pres">
      <dgm:prSet presAssocID="{91CDF81D-71E5-4730-9A2E-2E1BC7F5C9F1}" presName="hierRoot3" presStyleCnt="0"/>
      <dgm:spPr/>
    </dgm:pt>
    <dgm:pt modelId="{673CF222-2B13-4088-817A-A166DE9A46F6}" type="pres">
      <dgm:prSet presAssocID="{91CDF81D-71E5-4730-9A2E-2E1BC7F5C9F1}" presName="composite3" presStyleCnt="0"/>
      <dgm:spPr/>
    </dgm:pt>
    <dgm:pt modelId="{FBFE32F9-CAFC-41B6-BF92-78759BD2E9BE}" type="pres">
      <dgm:prSet presAssocID="{91CDF81D-71E5-4730-9A2E-2E1BC7F5C9F1}" presName="background3" presStyleLbl="node3" presStyleIdx="0" presStyleCnt="6"/>
      <dgm:spPr/>
    </dgm:pt>
    <dgm:pt modelId="{0F72E236-B084-4662-A3A8-F7331C4378CE}" type="pres">
      <dgm:prSet presAssocID="{91CDF81D-71E5-4730-9A2E-2E1BC7F5C9F1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210DBB-54A8-49AB-91AE-EE3CF88285C2}" type="pres">
      <dgm:prSet presAssocID="{91CDF81D-71E5-4730-9A2E-2E1BC7F5C9F1}" presName="hierChild4" presStyleCnt="0"/>
      <dgm:spPr/>
    </dgm:pt>
    <dgm:pt modelId="{5996078B-67B6-441D-8FC6-32842711FD00}" type="pres">
      <dgm:prSet presAssocID="{EA8F0599-90CC-44BC-A9BD-AC3C2A4454E3}" presName="Name17" presStyleLbl="parChTrans1D3" presStyleIdx="1" presStyleCnt="6"/>
      <dgm:spPr/>
      <dgm:t>
        <a:bodyPr/>
        <a:lstStyle/>
        <a:p>
          <a:endParaRPr lang="pt-BR"/>
        </a:p>
      </dgm:t>
    </dgm:pt>
    <dgm:pt modelId="{CE084848-79F8-490C-BC42-657FFC1CD96D}" type="pres">
      <dgm:prSet presAssocID="{4F3AF293-7693-4443-BE5C-AC4995D53876}" presName="hierRoot3" presStyleCnt="0"/>
      <dgm:spPr/>
    </dgm:pt>
    <dgm:pt modelId="{095C0C9D-B677-4C04-A097-EEBFA6DB41BD}" type="pres">
      <dgm:prSet presAssocID="{4F3AF293-7693-4443-BE5C-AC4995D53876}" presName="composite3" presStyleCnt="0"/>
      <dgm:spPr/>
    </dgm:pt>
    <dgm:pt modelId="{0944BAE8-9F69-4481-BAD1-08EFD5C4992E}" type="pres">
      <dgm:prSet presAssocID="{4F3AF293-7693-4443-BE5C-AC4995D53876}" presName="background3" presStyleLbl="node3" presStyleIdx="1" presStyleCnt="6"/>
      <dgm:spPr/>
    </dgm:pt>
    <dgm:pt modelId="{8C2A7947-B145-4818-97A4-EB70639AEAC5}" type="pres">
      <dgm:prSet presAssocID="{4F3AF293-7693-4443-BE5C-AC4995D53876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A5598D-54F9-40B8-A6A2-54F467CBA24B}" type="pres">
      <dgm:prSet presAssocID="{4F3AF293-7693-4443-BE5C-AC4995D53876}" presName="hierChild4" presStyleCnt="0"/>
      <dgm:spPr/>
    </dgm:pt>
    <dgm:pt modelId="{8AD95CFC-0B10-425C-A845-511D5150EFFB}" type="pres">
      <dgm:prSet presAssocID="{A4C708CE-3F93-4D64-BA10-A989DFE79FE1}" presName="Name10" presStyleLbl="parChTrans1D2" presStyleIdx="1" presStyleCnt="3"/>
      <dgm:spPr/>
      <dgm:t>
        <a:bodyPr/>
        <a:lstStyle/>
        <a:p>
          <a:endParaRPr lang="pt-BR"/>
        </a:p>
      </dgm:t>
    </dgm:pt>
    <dgm:pt modelId="{1D64F7B2-F2BB-4E2B-97F5-804EDC24C032}" type="pres">
      <dgm:prSet presAssocID="{86E7122D-7836-4524-A57B-4E6F6414D4D0}" presName="hierRoot2" presStyleCnt="0"/>
      <dgm:spPr/>
    </dgm:pt>
    <dgm:pt modelId="{6D0BF15D-2C14-4941-970A-31F54FCA58A0}" type="pres">
      <dgm:prSet presAssocID="{86E7122D-7836-4524-A57B-4E6F6414D4D0}" presName="composite2" presStyleCnt="0"/>
      <dgm:spPr/>
    </dgm:pt>
    <dgm:pt modelId="{0EC9AB64-5A25-45EE-A47A-8AA39B4CE828}" type="pres">
      <dgm:prSet presAssocID="{86E7122D-7836-4524-A57B-4E6F6414D4D0}" presName="background2" presStyleLbl="node2" presStyleIdx="1" presStyleCnt="3"/>
      <dgm:spPr/>
    </dgm:pt>
    <dgm:pt modelId="{EB208C6E-E86B-49DD-9BBB-EF30B23AC5CB}" type="pres">
      <dgm:prSet presAssocID="{86E7122D-7836-4524-A57B-4E6F6414D4D0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627147A-7056-4538-A826-B02813A89C04}" type="pres">
      <dgm:prSet presAssocID="{86E7122D-7836-4524-A57B-4E6F6414D4D0}" presName="hierChild3" presStyleCnt="0"/>
      <dgm:spPr/>
    </dgm:pt>
    <dgm:pt modelId="{6F066416-D520-4A41-8B62-648783AE40A9}" type="pres">
      <dgm:prSet presAssocID="{2D124E55-66DA-438A-B354-62A6149CDF6B}" presName="Name17" presStyleLbl="parChTrans1D3" presStyleIdx="2" presStyleCnt="6"/>
      <dgm:spPr/>
      <dgm:t>
        <a:bodyPr/>
        <a:lstStyle/>
        <a:p>
          <a:endParaRPr lang="pt-BR"/>
        </a:p>
      </dgm:t>
    </dgm:pt>
    <dgm:pt modelId="{E2019C34-336D-4AAE-BC60-E1B11CF55C99}" type="pres">
      <dgm:prSet presAssocID="{103C4E5F-9D17-466E-B521-396F8FE41DEB}" presName="hierRoot3" presStyleCnt="0"/>
      <dgm:spPr/>
    </dgm:pt>
    <dgm:pt modelId="{A506B66C-5211-47E8-A9D4-65FDADB9379C}" type="pres">
      <dgm:prSet presAssocID="{103C4E5F-9D17-466E-B521-396F8FE41DEB}" presName="composite3" presStyleCnt="0"/>
      <dgm:spPr/>
    </dgm:pt>
    <dgm:pt modelId="{7E40A655-E9B0-436C-BF37-185F63C6E584}" type="pres">
      <dgm:prSet presAssocID="{103C4E5F-9D17-466E-B521-396F8FE41DEB}" presName="background3" presStyleLbl="node3" presStyleIdx="2" presStyleCnt="6"/>
      <dgm:spPr/>
    </dgm:pt>
    <dgm:pt modelId="{2873FF60-7DCF-4BA6-B3B3-4EC5A56BCDFF}" type="pres">
      <dgm:prSet presAssocID="{103C4E5F-9D17-466E-B521-396F8FE41DEB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394A71-35AB-4488-865A-3750CD5452F1}" type="pres">
      <dgm:prSet presAssocID="{103C4E5F-9D17-466E-B521-396F8FE41DEB}" presName="hierChild4" presStyleCnt="0"/>
      <dgm:spPr/>
    </dgm:pt>
    <dgm:pt modelId="{AC861E77-A930-4CDE-AD1F-D43A974A8379}" type="pres">
      <dgm:prSet presAssocID="{C954424C-3E5B-4EDA-949D-4BD3E2FA0790}" presName="Name17" presStyleLbl="parChTrans1D3" presStyleIdx="3" presStyleCnt="6"/>
      <dgm:spPr/>
      <dgm:t>
        <a:bodyPr/>
        <a:lstStyle/>
        <a:p>
          <a:endParaRPr lang="pt-BR"/>
        </a:p>
      </dgm:t>
    </dgm:pt>
    <dgm:pt modelId="{92FF726A-6BEA-4D4F-8680-A248AE1725AD}" type="pres">
      <dgm:prSet presAssocID="{182B4539-88CD-46E4-BBED-5A269AD5A17F}" presName="hierRoot3" presStyleCnt="0"/>
      <dgm:spPr/>
    </dgm:pt>
    <dgm:pt modelId="{00A0C216-7D09-4504-BA51-40C06BBFFF85}" type="pres">
      <dgm:prSet presAssocID="{182B4539-88CD-46E4-BBED-5A269AD5A17F}" presName="composite3" presStyleCnt="0"/>
      <dgm:spPr/>
    </dgm:pt>
    <dgm:pt modelId="{B3382FBE-293D-4FEF-88DB-9D8EDEE15931}" type="pres">
      <dgm:prSet presAssocID="{182B4539-88CD-46E4-BBED-5A269AD5A17F}" presName="background3" presStyleLbl="node3" presStyleIdx="3" presStyleCnt="6"/>
      <dgm:spPr/>
    </dgm:pt>
    <dgm:pt modelId="{37023261-83F9-47D6-BC41-B1AB4B7F6626}" type="pres">
      <dgm:prSet presAssocID="{182B4539-88CD-46E4-BBED-5A269AD5A17F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CC9435A-5B87-42AA-A6CC-859349F7616C}" type="pres">
      <dgm:prSet presAssocID="{182B4539-88CD-46E4-BBED-5A269AD5A17F}" presName="hierChild4" presStyleCnt="0"/>
      <dgm:spPr/>
    </dgm:pt>
    <dgm:pt modelId="{39879A40-76FC-49B3-A7B8-A4DBEB0F0408}" type="pres">
      <dgm:prSet presAssocID="{8DD04C6D-2A95-4C6F-9918-240733E290B4}" presName="Name10" presStyleLbl="parChTrans1D2" presStyleIdx="2" presStyleCnt="3"/>
      <dgm:spPr/>
      <dgm:t>
        <a:bodyPr/>
        <a:lstStyle/>
        <a:p>
          <a:endParaRPr lang="pt-BR"/>
        </a:p>
      </dgm:t>
    </dgm:pt>
    <dgm:pt modelId="{8397A436-C6FF-460A-B15D-D9167A8CBC34}" type="pres">
      <dgm:prSet presAssocID="{5407226C-354A-4C94-82D4-2780334F015E}" presName="hierRoot2" presStyleCnt="0"/>
      <dgm:spPr/>
    </dgm:pt>
    <dgm:pt modelId="{D879C8C6-0AA4-4E84-AE5B-BC41A0144D00}" type="pres">
      <dgm:prSet presAssocID="{5407226C-354A-4C94-82D4-2780334F015E}" presName="composite2" presStyleCnt="0"/>
      <dgm:spPr/>
    </dgm:pt>
    <dgm:pt modelId="{1A78B57E-22BD-4650-A467-63FB903505CF}" type="pres">
      <dgm:prSet presAssocID="{5407226C-354A-4C94-82D4-2780334F015E}" presName="background2" presStyleLbl="node2" presStyleIdx="2" presStyleCnt="3"/>
      <dgm:spPr/>
    </dgm:pt>
    <dgm:pt modelId="{C6D96C7D-06EA-4BD7-AE0C-B60A79F747DC}" type="pres">
      <dgm:prSet presAssocID="{5407226C-354A-4C94-82D4-2780334F015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2B1B05-DE82-4708-B642-5C1D2D5DBFEB}" type="pres">
      <dgm:prSet presAssocID="{5407226C-354A-4C94-82D4-2780334F015E}" presName="hierChild3" presStyleCnt="0"/>
      <dgm:spPr/>
    </dgm:pt>
    <dgm:pt modelId="{9948B8E5-0EA2-4D9D-A910-B92A5CC4D6F9}" type="pres">
      <dgm:prSet presAssocID="{77DCB34B-D732-494A-B6F9-1847B68FBCBF}" presName="Name17" presStyleLbl="parChTrans1D3" presStyleIdx="4" presStyleCnt="6"/>
      <dgm:spPr/>
      <dgm:t>
        <a:bodyPr/>
        <a:lstStyle/>
        <a:p>
          <a:endParaRPr lang="pt-BR"/>
        </a:p>
      </dgm:t>
    </dgm:pt>
    <dgm:pt modelId="{2720002D-9662-416A-9762-D0F8B2AC752A}" type="pres">
      <dgm:prSet presAssocID="{2C798B6F-5441-4A8D-AB36-55FA43D61A14}" presName="hierRoot3" presStyleCnt="0"/>
      <dgm:spPr/>
    </dgm:pt>
    <dgm:pt modelId="{8D44642F-F0CA-4171-8B0A-47CD173F79FB}" type="pres">
      <dgm:prSet presAssocID="{2C798B6F-5441-4A8D-AB36-55FA43D61A14}" presName="composite3" presStyleCnt="0"/>
      <dgm:spPr/>
    </dgm:pt>
    <dgm:pt modelId="{66DB9FDA-F7AF-4C9F-8B3F-101802DB8F36}" type="pres">
      <dgm:prSet presAssocID="{2C798B6F-5441-4A8D-AB36-55FA43D61A14}" presName="background3" presStyleLbl="node3" presStyleIdx="4" presStyleCnt="6"/>
      <dgm:spPr/>
    </dgm:pt>
    <dgm:pt modelId="{7137D125-B1F4-423F-8A07-5659849D2FBD}" type="pres">
      <dgm:prSet presAssocID="{2C798B6F-5441-4A8D-AB36-55FA43D61A14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C564F6-CB2F-471A-A889-91B74C19B225}" type="pres">
      <dgm:prSet presAssocID="{2C798B6F-5441-4A8D-AB36-55FA43D61A14}" presName="hierChild4" presStyleCnt="0"/>
      <dgm:spPr/>
    </dgm:pt>
    <dgm:pt modelId="{E6D480AB-7DDF-47D1-A1CD-AB467CA7943D}" type="pres">
      <dgm:prSet presAssocID="{A5C93315-5780-40DF-8AB6-FE37FC83371B}" presName="Name17" presStyleLbl="parChTrans1D3" presStyleIdx="5" presStyleCnt="6"/>
      <dgm:spPr/>
      <dgm:t>
        <a:bodyPr/>
        <a:lstStyle/>
        <a:p>
          <a:endParaRPr lang="pt-BR"/>
        </a:p>
      </dgm:t>
    </dgm:pt>
    <dgm:pt modelId="{AE4ACC54-0288-4297-B3DB-EF803CE1692C}" type="pres">
      <dgm:prSet presAssocID="{88E229D1-56C7-472F-AA31-84EA1AFBEC01}" presName="hierRoot3" presStyleCnt="0"/>
      <dgm:spPr/>
    </dgm:pt>
    <dgm:pt modelId="{F24B8518-85C8-4C70-BAEC-736BA03362E7}" type="pres">
      <dgm:prSet presAssocID="{88E229D1-56C7-472F-AA31-84EA1AFBEC01}" presName="composite3" presStyleCnt="0"/>
      <dgm:spPr/>
    </dgm:pt>
    <dgm:pt modelId="{622743EB-0873-4CE4-BD7E-0D0CAF6B524B}" type="pres">
      <dgm:prSet presAssocID="{88E229D1-56C7-472F-AA31-84EA1AFBEC01}" presName="background3" presStyleLbl="node3" presStyleIdx="5" presStyleCnt="6"/>
      <dgm:spPr/>
    </dgm:pt>
    <dgm:pt modelId="{2F046688-4BD0-4096-9AFC-93911D5536CC}" type="pres">
      <dgm:prSet presAssocID="{88E229D1-56C7-472F-AA31-84EA1AFBEC01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8B2195-30A8-49B2-964F-5A76528D395F}" type="pres">
      <dgm:prSet presAssocID="{88E229D1-56C7-472F-AA31-84EA1AFBEC01}" presName="hierChild4" presStyleCnt="0"/>
      <dgm:spPr/>
    </dgm:pt>
  </dgm:ptLst>
  <dgm:cxnLst>
    <dgm:cxn modelId="{AA5B36B4-7738-4D31-B09E-D81A5E1196DC}" type="presOf" srcId="{A4C708CE-3F93-4D64-BA10-A989DFE79FE1}" destId="{8AD95CFC-0B10-425C-A845-511D5150EFFB}" srcOrd="0" destOrd="0" presId="urn:microsoft.com/office/officeart/2005/8/layout/hierarchy1"/>
    <dgm:cxn modelId="{88868B33-1C81-4108-A48F-E3BDF1B34139}" type="presOf" srcId="{C954424C-3E5B-4EDA-949D-4BD3E2FA0790}" destId="{AC861E77-A930-4CDE-AD1F-D43A974A8379}" srcOrd="0" destOrd="0" presId="urn:microsoft.com/office/officeart/2005/8/layout/hierarchy1"/>
    <dgm:cxn modelId="{3E6BBB18-786F-436D-8052-9B663A667713}" type="presOf" srcId="{182B4539-88CD-46E4-BBED-5A269AD5A17F}" destId="{37023261-83F9-47D6-BC41-B1AB4B7F6626}" srcOrd="0" destOrd="0" presId="urn:microsoft.com/office/officeart/2005/8/layout/hierarchy1"/>
    <dgm:cxn modelId="{DD90C4FE-10F4-4F15-9003-CABED25C9591}" type="presOf" srcId="{86E7122D-7836-4524-A57B-4E6F6414D4D0}" destId="{EB208C6E-E86B-49DD-9BBB-EF30B23AC5CB}" srcOrd="0" destOrd="0" presId="urn:microsoft.com/office/officeart/2005/8/layout/hierarchy1"/>
    <dgm:cxn modelId="{9F875639-F861-4E9D-805D-4B9EAFE43F89}" srcId="{90E40320-D951-499F-8824-38F2102E361B}" destId="{4F3AF293-7693-4443-BE5C-AC4995D53876}" srcOrd="1" destOrd="0" parTransId="{EA8F0599-90CC-44BC-A9BD-AC3C2A4454E3}" sibTransId="{F7C7D30A-5931-4F4D-89DE-4E94F8700E0A}"/>
    <dgm:cxn modelId="{D453803C-B11B-42BF-AA7F-A74407315FB7}" type="presOf" srcId="{4C2FB848-31C1-4758-B16E-FD3F658506E3}" destId="{C511D2E8-BF36-4EA9-80E7-BAD866430B47}" srcOrd="0" destOrd="0" presId="urn:microsoft.com/office/officeart/2005/8/layout/hierarchy1"/>
    <dgm:cxn modelId="{60E5B969-1BC9-48B3-8346-39A727D711E7}" srcId="{9E979827-0E29-4886-AC2C-DCE4551A6BDF}" destId="{6D7FF2DA-FC4D-4AFB-84A7-94B0C5E31B65}" srcOrd="0" destOrd="0" parTransId="{A6858FD9-521A-4D8D-97C0-390762C27D8F}" sibTransId="{70365B10-FB2F-4FB9-BD11-824945D0CC5B}"/>
    <dgm:cxn modelId="{113247ED-8F74-4124-B9AE-44E6D36E31D7}" srcId="{90E40320-D951-499F-8824-38F2102E361B}" destId="{91CDF81D-71E5-4730-9A2E-2E1BC7F5C9F1}" srcOrd="0" destOrd="0" parTransId="{4C2FB848-31C1-4758-B16E-FD3F658506E3}" sibTransId="{A8E95824-050E-4D21-99CD-4C6D938C5D0E}"/>
    <dgm:cxn modelId="{A3BB95D5-06C7-45B8-B648-8F3467C3E9F0}" type="presOf" srcId="{2C798B6F-5441-4A8D-AB36-55FA43D61A14}" destId="{7137D125-B1F4-423F-8A07-5659849D2FBD}" srcOrd="0" destOrd="0" presId="urn:microsoft.com/office/officeart/2005/8/layout/hierarchy1"/>
    <dgm:cxn modelId="{7B137B25-DD12-40BB-AAEA-94D46BADA5FC}" srcId="{6D7FF2DA-FC4D-4AFB-84A7-94B0C5E31B65}" destId="{90E40320-D951-499F-8824-38F2102E361B}" srcOrd="0" destOrd="0" parTransId="{4C1093CF-8B4A-4FA8-87A3-44725F1E0C55}" sibTransId="{8A12562F-30A9-4B4E-A0BF-7F08FC9B8232}"/>
    <dgm:cxn modelId="{6DEBC070-A84B-4F70-9C93-2EF87E17AA59}" srcId="{86E7122D-7836-4524-A57B-4E6F6414D4D0}" destId="{103C4E5F-9D17-466E-B521-396F8FE41DEB}" srcOrd="0" destOrd="0" parTransId="{2D124E55-66DA-438A-B354-62A6149CDF6B}" sibTransId="{484D2BC7-3814-41B8-96E3-8CBC88DE36CF}"/>
    <dgm:cxn modelId="{3601F46B-CDA7-44E5-9E50-B28A63B76ABE}" srcId="{5407226C-354A-4C94-82D4-2780334F015E}" destId="{2C798B6F-5441-4A8D-AB36-55FA43D61A14}" srcOrd="0" destOrd="0" parTransId="{77DCB34B-D732-494A-B6F9-1847B68FBCBF}" sibTransId="{BAEDF159-6DEB-406E-AD6F-BE52D451F094}"/>
    <dgm:cxn modelId="{469A6447-FC0A-452C-BCB4-E08268EFEDF8}" type="presOf" srcId="{91CDF81D-71E5-4730-9A2E-2E1BC7F5C9F1}" destId="{0F72E236-B084-4662-A3A8-F7331C4378CE}" srcOrd="0" destOrd="0" presId="urn:microsoft.com/office/officeart/2005/8/layout/hierarchy1"/>
    <dgm:cxn modelId="{E0A40769-F66C-49AE-9686-60C9503FA15E}" type="presOf" srcId="{6D7FF2DA-FC4D-4AFB-84A7-94B0C5E31B65}" destId="{D1D0A76E-1179-40B2-9FEA-A8AD77A7071D}" srcOrd="0" destOrd="0" presId="urn:microsoft.com/office/officeart/2005/8/layout/hierarchy1"/>
    <dgm:cxn modelId="{D871FB20-DB20-4C27-B1CE-2249E0236A74}" type="presOf" srcId="{2D124E55-66DA-438A-B354-62A6149CDF6B}" destId="{6F066416-D520-4A41-8B62-648783AE40A9}" srcOrd="0" destOrd="0" presId="urn:microsoft.com/office/officeart/2005/8/layout/hierarchy1"/>
    <dgm:cxn modelId="{68647DE7-90CB-4038-BEAF-E0A76C4E3A51}" type="presOf" srcId="{90E40320-D951-499F-8824-38F2102E361B}" destId="{325D9E4B-F7AB-4325-AB21-B46170FDE920}" srcOrd="0" destOrd="0" presId="urn:microsoft.com/office/officeart/2005/8/layout/hierarchy1"/>
    <dgm:cxn modelId="{0B1BF191-B2BB-4051-89D9-C1594B703066}" srcId="{6D7FF2DA-FC4D-4AFB-84A7-94B0C5E31B65}" destId="{5407226C-354A-4C94-82D4-2780334F015E}" srcOrd="2" destOrd="0" parTransId="{8DD04C6D-2A95-4C6F-9918-240733E290B4}" sibTransId="{16EAC642-EFA2-4119-B2E7-7C7B06BCD05E}"/>
    <dgm:cxn modelId="{8ABD1B2E-A9D0-464C-87A2-1D2174E529B9}" type="presOf" srcId="{9E979827-0E29-4886-AC2C-DCE4551A6BDF}" destId="{E7C1DCA1-239B-4399-A6E2-F5686F84E7FF}" srcOrd="0" destOrd="0" presId="urn:microsoft.com/office/officeart/2005/8/layout/hierarchy1"/>
    <dgm:cxn modelId="{E5645974-A5C5-408B-9168-2B904CD423BF}" type="presOf" srcId="{EA8F0599-90CC-44BC-A9BD-AC3C2A4454E3}" destId="{5996078B-67B6-441D-8FC6-32842711FD00}" srcOrd="0" destOrd="0" presId="urn:microsoft.com/office/officeart/2005/8/layout/hierarchy1"/>
    <dgm:cxn modelId="{33D7AC58-117B-4268-B93B-5DA7CC4FC224}" type="presOf" srcId="{103C4E5F-9D17-466E-B521-396F8FE41DEB}" destId="{2873FF60-7DCF-4BA6-B3B3-4EC5A56BCDFF}" srcOrd="0" destOrd="0" presId="urn:microsoft.com/office/officeart/2005/8/layout/hierarchy1"/>
    <dgm:cxn modelId="{CCDD05A5-265D-4837-8053-4EA0BE8E6024}" type="presOf" srcId="{88E229D1-56C7-472F-AA31-84EA1AFBEC01}" destId="{2F046688-4BD0-4096-9AFC-93911D5536CC}" srcOrd="0" destOrd="0" presId="urn:microsoft.com/office/officeart/2005/8/layout/hierarchy1"/>
    <dgm:cxn modelId="{2081BEFF-F1A7-4D0E-A4F7-5C496DDC52DF}" type="presOf" srcId="{5407226C-354A-4C94-82D4-2780334F015E}" destId="{C6D96C7D-06EA-4BD7-AE0C-B60A79F747DC}" srcOrd="0" destOrd="0" presId="urn:microsoft.com/office/officeart/2005/8/layout/hierarchy1"/>
    <dgm:cxn modelId="{6D6BCABD-8031-4E2C-BB01-EC91623FF6C4}" type="presOf" srcId="{4F3AF293-7693-4443-BE5C-AC4995D53876}" destId="{8C2A7947-B145-4818-97A4-EB70639AEAC5}" srcOrd="0" destOrd="0" presId="urn:microsoft.com/office/officeart/2005/8/layout/hierarchy1"/>
    <dgm:cxn modelId="{8818338A-5E60-40A5-8963-655C6E64B0C4}" srcId="{5407226C-354A-4C94-82D4-2780334F015E}" destId="{88E229D1-56C7-472F-AA31-84EA1AFBEC01}" srcOrd="1" destOrd="0" parTransId="{A5C93315-5780-40DF-8AB6-FE37FC83371B}" sibTransId="{BC536887-7250-482F-A91B-DD437F9B7DA7}"/>
    <dgm:cxn modelId="{BD55E213-720B-46C2-90EE-DF54470A74C2}" srcId="{86E7122D-7836-4524-A57B-4E6F6414D4D0}" destId="{182B4539-88CD-46E4-BBED-5A269AD5A17F}" srcOrd="1" destOrd="0" parTransId="{C954424C-3E5B-4EDA-949D-4BD3E2FA0790}" sibTransId="{3FBEF095-79CD-4A3A-9035-4979F3D35C38}"/>
    <dgm:cxn modelId="{DC1B5997-D45C-4476-AB70-E85BDA65090B}" type="presOf" srcId="{A5C93315-5780-40DF-8AB6-FE37FC83371B}" destId="{E6D480AB-7DDF-47D1-A1CD-AB467CA7943D}" srcOrd="0" destOrd="0" presId="urn:microsoft.com/office/officeart/2005/8/layout/hierarchy1"/>
    <dgm:cxn modelId="{5047B963-FA4C-4A52-B4EE-BF05E39E1637}" type="presOf" srcId="{8DD04C6D-2A95-4C6F-9918-240733E290B4}" destId="{39879A40-76FC-49B3-A7B8-A4DBEB0F0408}" srcOrd="0" destOrd="0" presId="urn:microsoft.com/office/officeart/2005/8/layout/hierarchy1"/>
    <dgm:cxn modelId="{CDED3044-7FBD-4D2B-85F4-CA73BF169581}" type="presOf" srcId="{77DCB34B-D732-494A-B6F9-1847B68FBCBF}" destId="{9948B8E5-0EA2-4D9D-A910-B92A5CC4D6F9}" srcOrd="0" destOrd="0" presId="urn:microsoft.com/office/officeart/2005/8/layout/hierarchy1"/>
    <dgm:cxn modelId="{CB405644-3AAF-455E-97CF-5AFEA23A2D65}" srcId="{6D7FF2DA-FC4D-4AFB-84A7-94B0C5E31B65}" destId="{86E7122D-7836-4524-A57B-4E6F6414D4D0}" srcOrd="1" destOrd="0" parTransId="{A4C708CE-3F93-4D64-BA10-A989DFE79FE1}" sibTransId="{2B431862-F0FD-447B-AA3F-A58D4324D6E4}"/>
    <dgm:cxn modelId="{75213645-5864-4D6F-AAD3-C559D1B6D2D9}" type="presOf" srcId="{4C1093CF-8B4A-4FA8-87A3-44725F1E0C55}" destId="{1AB4E97D-EB10-49E9-B576-EF3306A05837}" srcOrd="0" destOrd="0" presId="urn:microsoft.com/office/officeart/2005/8/layout/hierarchy1"/>
    <dgm:cxn modelId="{E1C092C9-D8BA-4C04-8FC6-32C89D0A7D3D}" type="presParOf" srcId="{E7C1DCA1-239B-4399-A6E2-F5686F84E7FF}" destId="{CD0E8C05-7BB8-4737-9EF1-C7E8B8EB0E07}" srcOrd="0" destOrd="0" presId="urn:microsoft.com/office/officeart/2005/8/layout/hierarchy1"/>
    <dgm:cxn modelId="{451E8DCF-5D28-499F-9C49-161E0EE7035B}" type="presParOf" srcId="{CD0E8C05-7BB8-4737-9EF1-C7E8B8EB0E07}" destId="{B3996A7A-A67F-4ADC-AB2C-A7E127F5331B}" srcOrd="0" destOrd="0" presId="urn:microsoft.com/office/officeart/2005/8/layout/hierarchy1"/>
    <dgm:cxn modelId="{9A8B0A6C-C94C-4758-B409-91A9EF1C59DB}" type="presParOf" srcId="{B3996A7A-A67F-4ADC-AB2C-A7E127F5331B}" destId="{0DF5A181-DCE6-4538-890A-B80FE63F1B28}" srcOrd="0" destOrd="0" presId="urn:microsoft.com/office/officeart/2005/8/layout/hierarchy1"/>
    <dgm:cxn modelId="{26CD6B06-8612-4160-96A2-0C5A5A0D11BE}" type="presParOf" srcId="{B3996A7A-A67F-4ADC-AB2C-A7E127F5331B}" destId="{D1D0A76E-1179-40B2-9FEA-A8AD77A7071D}" srcOrd="1" destOrd="0" presId="urn:microsoft.com/office/officeart/2005/8/layout/hierarchy1"/>
    <dgm:cxn modelId="{A39610E4-39A2-47E3-89AB-467B99A5C1D8}" type="presParOf" srcId="{CD0E8C05-7BB8-4737-9EF1-C7E8B8EB0E07}" destId="{94C46295-ED3C-46F2-9607-AD7CBA195200}" srcOrd="1" destOrd="0" presId="urn:microsoft.com/office/officeart/2005/8/layout/hierarchy1"/>
    <dgm:cxn modelId="{B2CF100A-2F31-411D-9270-D0065506EA5E}" type="presParOf" srcId="{94C46295-ED3C-46F2-9607-AD7CBA195200}" destId="{1AB4E97D-EB10-49E9-B576-EF3306A05837}" srcOrd="0" destOrd="0" presId="urn:microsoft.com/office/officeart/2005/8/layout/hierarchy1"/>
    <dgm:cxn modelId="{AAE5CE08-11E3-4CDC-8DB2-AF660D7707AD}" type="presParOf" srcId="{94C46295-ED3C-46F2-9607-AD7CBA195200}" destId="{98ECC3CB-6D7E-4D17-98F1-CE693FF1002C}" srcOrd="1" destOrd="0" presId="urn:microsoft.com/office/officeart/2005/8/layout/hierarchy1"/>
    <dgm:cxn modelId="{0EB16EF0-3DC4-4D8A-A2CF-DE72F19831E6}" type="presParOf" srcId="{98ECC3CB-6D7E-4D17-98F1-CE693FF1002C}" destId="{24441CFF-8FD9-4324-96BD-778233378F01}" srcOrd="0" destOrd="0" presId="urn:microsoft.com/office/officeart/2005/8/layout/hierarchy1"/>
    <dgm:cxn modelId="{65513575-A832-4E0A-8783-5E662012ECEB}" type="presParOf" srcId="{24441CFF-8FD9-4324-96BD-778233378F01}" destId="{B070B2DD-A349-4F0E-80DE-EBAA463E8CA2}" srcOrd="0" destOrd="0" presId="urn:microsoft.com/office/officeart/2005/8/layout/hierarchy1"/>
    <dgm:cxn modelId="{C4FC7912-C59C-4E74-A112-89B6898E38A5}" type="presParOf" srcId="{24441CFF-8FD9-4324-96BD-778233378F01}" destId="{325D9E4B-F7AB-4325-AB21-B46170FDE920}" srcOrd="1" destOrd="0" presId="urn:microsoft.com/office/officeart/2005/8/layout/hierarchy1"/>
    <dgm:cxn modelId="{3B4E587F-AADB-4088-A8E4-2AA6BAB113CF}" type="presParOf" srcId="{98ECC3CB-6D7E-4D17-98F1-CE693FF1002C}" destId="{B6F1D405-DB70-4091-8776-28A2FED3F1E7}" srcOrd="1" destOrd="0" presId="urn:microsoft.com/office/officeart/2005/8/layout/hierarchy1"/>
    <dgm:cxn modelId="{85BE8FBD-2340-44C7-9B73-7DEFA83E9D61}" type="presParOf" srcId="{B6F1D405-DB70-4091-8776-28A2FED3F1E7}" destId="{C511D2E8-BF36-4EA9-80E7-BAD866430B47}" srcOrd="0" destOrd="0" presId="urn:microsoft.com/office/officeart/2005/8/layout/hierarchy1"/>
    <dgm:cxn modelId="{836A2E42-F427-4BAB-9475-98EC5FBE9E51}" type="presParOf" srcId="{B6F1D405-DB70-4091-8776-28A2FED3F1E7}" destId="{AD367EF6-C88D-4360-A037-141DB3D4633D}" srcOrd="1" destOrd="0" presId="urn:microsoft.com/office/officeart/2005/8/layout/hierarchy1"/>
    <dgm:cxn modelId="{3EBAE7F3-8240-427E-BF88-8B272F116004}" type="presParOf" srcId="{AD367EF6-C88D-4360-A037-141DB3D4633D}" destId="{673CF222-2B13-4088-817A-A166DE9A46F6}" srcOrd="0" destOrd="0" presId="urn:microsoft.com/office/officeart/2005/8/layout/hierarchy1"/>
    <dgm:cxn modelId="{A198F269-46D9-4BA2-9570-833C7F1C47EC}" type="presParOf" srcId="{673CF222-2B13-4088-817A-A166DE9A46F6}" destId="{FBFE32F9-CAFC-41B6-BF92-78759BD2E9BE}" srcOrd="0" destOrd="0" presId="urn:microsoft.com/office/officeart/2005/8/layout/hierarchy1"/>
    <dgm:cxn modelId="{C0ADA246-5863-47E4-BC7A-46C2EC446108}" type="presParOf" srcId="{673CF222-2B13-4088-817A-A166DE9A46F6}" destId="{0F72E236-B084-4662-A3A8-F7331C4378CE}" srcOrd="1" destOrd="0" presId="urn:microsoft.com/office/officeart/2005/8/layout/hierarchy1"/>
    <dgm:cxn modelId="{86DF64CF-F2B3-4303-A651-1DB7955F0C74}" type="presParOf" srcId="{AD367EF6-C88D-4360-A037-141DB3D4633D}" destId="{76210DBB-54A8-49AB-91AE-EE3CF88285C2}" srcOrd="1" destOrd="0" presId="urn:microsoft.com/office/officeart/2005/8/layout/hierarchy1"/>
    <dgm:cxn modelId="{1F5C5D5D-0CC0-4F14-846F-546323716E8B}" type="presParOf" srcId="{B6F1D405-DB70-4091-8776-28A2FED3F1E7}" destId="{5996078B-67B6-441D-8FC6-32842711FD00}" srcOrd="2" destOrd="0" presId="urn:microsoft.com/office/officeart/2005/8/layout/hierarchy1"/>
    <dgm:cxn modelId="{851BE740-E870-452B-BE0F-874D9DF018D0}" type="presParOf" srcId="{B6F1D405-DB70-4091-8776-28A2FED3F1E7}" destId="{CE084848-79F8-490C-BC42-657FFC1CD96D}" srcOrd="3" destOrd="0" presId="urn:microsoft.com/office/officeart/2005/8/layout/hierarchy1"/>
    <dgm:cxn modelId="{F2D7211E-374C-4191-874B-75F723401E9F}" type="presParOf" srcId="{CE084848-79F8-490C-BC42-657FFC1CD96D}" destId="{095C0C9D-B677-4C04-A097-EEBFA6DB41BD}" srcOrd="0" destOrd="0" presId="urn:microsoft.com/office/officeart/2005/8/layout/hierarchy1"/>
    <dgm:cxn modelId="{EA9C66BD-05B5-43DA-8522-D261EB87F49F}" type="presParOf" srcId="{095C0C9D-B677-4C04-A097-EEBFA6DB41BD}" destId="{0944BAE8-9F69-4481-BAD1-08EFD5C4992E}" srcOrd="0" destOrd="0" presId="urn:microsoft.com/office/officeart/2005/8/layout/hierarchy1"/>
    <dgm:cxn modelId="{595E768C-DB01-46A9-BE35-E919C9106381}" type="presParOf" srcId="{095C0C9D-B677-4C04-A097-EEBFA6DB41BD}" destId="{8C2A7947-B145-4818-97A4-EB70639AEAC5}" srcOrd="1" destOrd="0" presId="urn:microsoft.com/office/officeart/2005/8/layout/hierarchy1"/>
    <dgm:cxn modelId="{5C891289-0437-47B9-8EB1-A018554D36AC}" type="presParOf" srcId="{CE084848-79F8-490C-BC42-657FFC1CD96D}" destId="{DBA5598D-54F9-40B8-A6A2-54F467CBA24B}" srcOrd="1" destOrd="0" presId="urn:microsoft.com/office/officeart/2005/8/layout/hierarchy1"/>
    <dgm:cxn modelId="{3FB0E202-7F56-4773-BDE4-125088E78929}" type="presParOf" srcId="{94C46295-ED3C-46F2-9607-AD7CBA195200}" destId="{8AD95CFC-0B10-425C-A845-511D5150EFFB}" srcOrd="2" destOrd="0" presId="urn:microsoft.com/office/officeart/2005/8/layout/hierarchy1"/>
    <dgm:cxn modelId="{CC874396-25EC-46E6-AD34-DE07DD654713}" type="presParOf" srcId="{94C46295-ED3C-46F2-9607-AD7CBA195200}" destId="{1D64F7B2-F2BB-4E2B-97F5-804EDC24C032}" srcOrd="3" destOrd="0" presId="urn:microsoft.com/office/officeart/2005/8/layout/hierarchy1"/>
    <dgm:cxn modelId="{2AD65ABB-9DB3-42C8-85E9-6ABEE81A9293}" type="presParOf" srcId="{1D64F7B2-F2BB-4E2B-97F5-804EDC24C032}" destId="{6D0BF15D-2C14-4941-970A-31F54FCA58A0}" srcOrd="0" destOrd="0" presId="urn:microsoft.com/office/officeart/2005/8/layout/hierarchy1"/>
    <dgm:cxn modelId="{B72BF9E5-6E45-44B0-AD56-95E4D55AB98B}" type="presParOf" srcId="{6D0BF15D-2C14-4941-970A-31F54FCA58A0}" destId="{0EC9AB64-5A25-45EE-A47A-8AA39B4CE828}" srcOrd="0" destOrd="0" presId="urn:microsoft.com/office/officeart/2005/8/layout/hierarchy1"/>
    <dgm:cxn modelId="{6B39F52B-71DB-46E6-9C0C-290D3A7C6E62}" type="presParOf" srcId="{6D0BF15D-2C14-4941-970A-31F54FCA58A0}" destId="{EB208C6E-E86B-49DD-9BBB-EF30B23AC5CB}" srcOrd="1" destOrd="0" presId="urn:microsoft.com/office/officeart/2005/8/layout/hierarchy1"/>
    <dgm:cxn modelId="{0ADAF9F5-BF60-43B0-9089-2E31F405BA50}" type="presParOf" srcId="{1D64F7B2-F2BB-4E2B-97F5-804EDC24C032}" destId="{B627147A-7056-4538-A826-B02813A89C04}" srcOrd="1" destOrd="0" presId="urn:microsoft.com/office/officeart/2005/8/layout/hierarchy1"/>
    <dgm:cxn modelId="{083B8365-7F6C-4829-AA0D-43CCDB64815F}" type="presParOf" srcId="{B627147A-7056-4538-A826-B02813A89C04}" destId="{6F066416-D520-4A41-8B62-648783AE40A9}" srcOrd="0" destOrd="0" presId="urn:microsoft.com/office/officeart/2005/8/layout/hierarchy1"/>
    <dgm:cxn modelId="{1DDCB636-D820-4242-9D26-F8441ED97410}" type="presParOf" srcId="{B627147A-7056-4538-A826-B02813A89C04}" destId="{E2019C34-336D-4AAE-BC60-E1B11CF55C99}" srcOrd="1" destOrd="0" presId="urn:microsoft.com/office/officeart/2005/8/layout/hierarchy1"/>
    <dgm:cxn modelId="{9ED5D6EC-FB15-42F8-8D04-DCA344409455}" type="presParOf" srcId="{E2019C34-336D-4AAE-BC60-E1B11CF55C99}" destId="{A506B66C-5211-47E8-A9D4-65FDADB9379C}" srcOrd="0" destOrd="0" presId="urn:microsoft.com/office/officeart/2005/8/layout/hierarchy1"/>
    <dgm:cxn modelId="{B9518731-054D-4468-BA2D-C6247C5E4EBE}" type="presParOf" srcId="{A506B66C-5211-47E8-A9D4-65FDADB9379C}" destId="{7E40A655-E9B0-436C-BF37-185F63C6E584}" srcOrd="0" destOrd="0" presId="urn:microsoft.com/office/officeart/2005/8/layout/hierarchy1"/>
    <dgm:cxn modelId="{6902ADAD-192F-42DF-AEBE-44EA359196E0}" type="presParOf" srcId="{A506B66C-5211-47E8-A9D4-65FDADB9379C}" destId="{2873FF60-7DCF-4BA6-B3B3-4EC5A56BCDFF}" srcOrd="1" destOrd="0" presId="urn:microsoft.com/office/officeart/2005/8/layout/hierarchy1"/>
    <dgm:cxn modelId="{53DF9D7B-3A72-44AC-9FD7-2CF83F1B21CB}" type="presParOf" srcId="{E2019C34-336D-4AAE-BC60-E1B11CF55C99}" destId="{AF394A71-35AB-4488-865A-3750CD5452F1}" srcOrd="1" destOrd="0" presId="urn:microsoft.com/office/officeart/2005/8/layout/hierarchy1"/>
    <dgm:cxn modelId="{CF87E1FD-4BA2-4939-A02F-60E284C99D5C}" type="presParOf" srcId="{B627147A-7056-4538-A826-B02813A89C04}" destId="{AC861E77-A930-4CDE-AD1F-D43A974A8379}" srcOrd="2" destOrd="0" presId="urn:microsoft.com/office/officeart/2005/8/layout/hierarchy1"/>
    <dgm:cxn modelId="{F8E2EE6E-57F2-47A1-9D90-D65C4A004B2A}" type="presParOf" srcId="{B627147A-7056-4538-A826-B02813A89C04}" destId="{92FF726A-6BEA-4D4F-8680-A248AE1725AD}" srcOrd="3" destOrd="0" presId="urn:microsoft.com/office/officeart/2005/8/layout/hierarchy1"/>
    <dgm:cxn modelId="{411E4234-2691-49EB-BC7D-BDC9CA0947E0}" type="presParOf" srcId="{92FF726A-6BEA-4D4F-8680-A248AE1725AD}" destId="{00A0C216-7D09-4504-BA51-40C06BBFFF85}" srcOrd="0" destOrd="0" presId="urn:microsoft.com/office/officeart/2005/8/layout/hierarchy1"/>
    <dgm:cxn modelId="{4FEFF48A-B746-414A-AFB9-057A03EF64B9}" type="presParOf" srcId="{00A0C216-7D09-4504-BA51-40C06BBFFF85}" destId="{B3382FBE-293D-4FEF-88DB-9D8EDEE15931}" srcOrd="0" destOrd="0" presId="urn:microsoft.com/office/officeart/2005/8/layout/hierarchy1"/>
    <dgm:cxn modelId="{6F480BE1-58ED-4D93-A1CE-632015C01167}" type="presParOf" srcId="{00A0C216-7D09-4504-BA51-40C06BBFFF85}" destId="{37023261-83F9-47D6-BC41-B1AB4B7F6626}" srcOrd="1" destOrd="0" presId="urn:microsoft.com/office/officeart/2005/8/layout/hierarchy1"/>
    <dgm:cxn modelId="{01DC6478-064A-48D5-AF2B-E1818D4CE4B8}" type="presParOf" srcId="{92FF726A-6BEA-4D4F-8680-A248AE1725AD}" destId="{DCC9435A-5B87-42AA-A6CC-859349F7616C}" srcOrd="1" destOrd="0" presId="urn:microsoft.com/office/officeart/2005/8/layout/hierarchy1"/>
    <dgm:cxn modelId="{8685D353-58AB-4B2D-8AF9-43AF1D514C51}" type="presParOf" srcId="{94C46295-ED3C-46F2-9607-AD7CBA195200}" destId="{39879A40-76FC-49B3-A7B8-A4DBEB0F0408}" srcOrd="4" destOrd="0" presId="urn:microsoft.com/office/officeart/2005/8/layout/hierarchy1"/>
    <dgm:cxn modelId="{71040734-17F4-46E5-B6F6-209260BD2029}" type="presParOf" srcId="{94C46295-ED3C-46F2-9607-AD7CBA195200}" destId="{8397A436-C6FF-460A-B15D-D9167A8CBC34}" srcOrd="5" destOrd="0" presId="urn:microsoft.com/office/officeart/2005/8/layout/hierarchy1"/>
    <dgm:cxn modelId="{ED0A8646-8735-4F54-9C58-A3F14647A95E}" type="presParOf" srcId="{8397A436-C6FF-460A-B15D-D9167A8CBC34}" destId="{D879C8C6-0AA4-4E84-AE5B-BC41A0144D00}" srcOrd="0" destOrd="0" presId="urn:microsoft.com/office/officeart/2005/8/layout/hierarchy1"/>
    <dgm:cxn modelId="{2E3E6F10-2234-4C4B-9719-812B931FA72A}" type="presParOf" srcId="{D879C8C6-0AA4-4E84-AE5B-BC41A0144D00}" destId="{1A78B57E-22BD-4650-A467-63FB903505CF}" srcOrd="0" destOrd="0" presId="urn:microsoft.com/office/officeart/2005/8/layout/hierarchy1"/>
    <dgm:cxn modelId="{A25BB92C-73F7-4C0E-8CAB-EE6A978E1663}" type="presParOf" srcId="{D879C8C6-0AA4-4E84-AE5B-BC41A0144D00}" destId="{C6D96C7D-06EA-4BD7-AE0C-B60A79F747DC}" srcOrd="1" destOrd="0" presId="urn:microsoft.com/office/officeart/2005/8/layout/hierarchy1"/>
    <dgm:cxn modelId="{38DF3FAE-0D0F-4D6B-ABF3-EB52B57C02A4}" type="presParOf" srcId="{8397A436-C6FF-460A-B15D-D9167A8CBC34}" destId="{5A2B1B05-DE82-4708-B642-5C1D2D5DBFEB}" srcOrd="1" destOrd="0" presId="urn:microsoft.com/office/officeart/2005/8/layout/hierarchy1"/>
    <dgm:cxn modelId="{F8F6ADEC-0FA8-4585-84BD-F1B1DA6DFA6B}" type="presParOf" srcId="{5A2B1B05-DE82-4708-B642-5C1D2D5DBFEB}" destId="{9948B8E5-0EA2-4D9D-A910-B92A5CC4D6F9}" srcOrd="0" destOrd="0" presId="urn:microsoft.com/office/officeart/2005/8/layout/hierarchy1"/>
    <dgm:cxn modelId="{387502D1-8B96-430D-90AD-61BCA72C909F}" type="presParOf" srcId="{5A2B1B05-DE82-4708-B642-5C1D2D5DBFEB}" destId="{2720002D-9662-416A-9762-D0F8B2AC752A}" srcOrd="1" destOrd="0" presId="urn:microsoft.com/office/officeart/2005/8/layout/hierarchy1"/>
    <dgm:cxn modelId="{0CB07D65-2747-4321-8A84-ACE79DA4015C}" type="presParOf" srcId="{2720002D-9662-416A-9762-D0F8B2AC752A}" destId="{8D44642F-F0CA-4171-8B0A-47CD173F79FB}" srcOrd="0" destOrd="0" presId="urn:microsoft.com/office/officeart/2005/8/layout/hierarchy1"/>
    <dgm:cxn modelId="{92EF54E6-456B-4D1C-9097-3E5C68AA52F1}" type="presParOf" srcId="{8D44642F-F0CA-4171-8B0A-47CD173F79FB}" destId="{66DB9FDA-F7AF-4C9F-8B3F-101802DB8F36}" srcOrd="0" destOrd="0" presId="urn:microsoft.com/office/officeart/2005/8/layout/hierarchy1"/>
    <dgm:cxn modelId="{0A9330F9-007C-4A68-99A9-4A393E820272}" type="presParOf" srcId="{8D44642F-F0CA-4171-8B0A-47CD173F79FB}" destId="{7137D125-B1F4-423F-8A07-5659849D2FBD}" srcOrd="1" destOrd="0" presId="urn:microsoft.com/office/officeart/2005/8/layout/hierarchy1"/>
    <dgm:cxn modelId="{E9AB5935-4AB9-4FBE-8F6F-FD8163C1D6DA}" type="presParOf" srcId="{2720002D-9662-416A-9762-D0F8B2AC752A}" destId="{EDC564F6-CB2F-471A-A889-91B74C19B225}" srcOrd="1" destOrd="0" presId="urn:microsoft.com/office/officeart/2005/8/layout/hierarchy1"/>
    <dgm:cxn modelId="{FB21EF99-52FD-419D-8EEA-1D24B3C5A65F}" type="presParOf" srcId="{5A2B1B05-DE82-4708-B642-5C1D2D5DBFEB}" destId="{E6D480AB-7DDF-47D1-A1CD-AB467CA7943D}" srcOrd="2" destOrd="0" presId="urn:microsoft.com/office/officeart/2005/8/layout/hierarchy1"/>
    <dgm:cxn modelId="{71AD5B5D-57BC-483E-AE89-FDFA2B072AB7}" type="presParOf" srcId="{5A2B1B05-DE82-4708-B642-5C1D2D5DBFEB}" destId="{AE4ACC54-0288-4297-B3DB-EF803CE1692C}" srcOrd="3" destOrd="0" presId="urn:microsoft.com/office/officeart/2005/8/layout/hierarchy1"/>
    <dgm:cxn modelId="{6799CDF8-BD1E-45C6-B905-361D6E9FC5C9}" type="presParOf" srcId="{AE4ACC54-0288-4297-B3DB-EF803CE1692C}" destId="{F24B8518-85C8-4C70-BAEC-736BA03362E7}" srcOrd="0" destOrd="0" presId="urn:microsoft.com/office/officeart/2005/8/layout/hierarchy1"/>
    <dgm:cxn modelId="{4DC57297-ECD0-43BE-BD25-2C964FE9F15F}" type="presParOf" srcId="{F24B8518-85C8-4C70-BAEC-736BA03362E7}" destId="{622743EB-0873-4CE4-BD7E-0D0CAF6B524B}" srcOrd="0" destOrd="0" presId="urn:microsoft.com/office/officeart/2005/8/layout/hierarchy1"/>
    <dgm:cxn modelId="{5422975F-3081-4CCF-B115-06B8C5795C19}" type="presParOf" srcId="{F24B8518-85C8-4C70-BAEC-736BA03362E7}" destId="{2F046688-4BD0-4096-9AFC-93911D5536CC}" srcOrd="1" destOrd="0" presId="urn:microsoft.com/office/officeart/2005/8/layout/hierarchy1"/>
    <dgm:cxn modelId="{B78C0E46-E34E-4849-8CB4-2A9E5AAC4676}" type="presParOf" srcId="{AE4ACC54-0288-4297-B3DB-EF803CE1692C}" destId="{A48B2195-30A8-49B2-964F-5A76528D395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E979827-0E29-4886-AC2C-DCE4551A6BDF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F92A409-1B70-448E-9A2D-9F5BCBA5EDE5}">
      <dgm:prSet phldrT="[Text]" custT="1"/>
      <dgm:spPr/>
      <dgm:t>
        <a:bodyPr/>
        <a:lstStyle/>
        <a:p>
          <a:r>
            <a:rPr lang="pt-BR" sz="1200" dirty="0" smtClean="0"/>
            <a:t>Voz</a:t>
          </a:r>
          <a:endParaRPr lang="pt-BR" sz="1200" dirty="0"/>
        </a:p>
      </dgm:t>
    </dgm:pt>
    <dgm:pt modelId="{F59B14E8-7FE3-4D43-815D-D5E0EB52E9DD}" type="parTrans" cxnId="{337D5364-18B5-4EE9-B4F3-C31274D77599}">
      <dgm:prSet/>
      <dgm:spPr/>
      <dgm:t>
        <a:bodyPr/>
        <a:lstStyle/>
        <a:p>
          <a:endParaRPr lang="pt-BR" sz="1200"/>
        </a:p>
      </dgm:t>
    </dgm:pt>
    <dgm:pt modelId="{84A6E401-C869-40E1-8D57-8176D91011CB}" type="sibTrans" cxnId="{337D5364-18B5-4EE9-B4F3-C31274D77599}">
      <dgm:prSet/>
      <dgm:spPr/>
      <dgm:t>
        <a:bodyPr/>
        <a:lstStyle/>
        <a:p>
          <a:endParaRPr lang="pt-BR" sz="1200"/>
        </a:p>
      </dgm:t>
    </dgm:pt>
    <dgm:pt modelId="{199F7581-4364-4E30-9DD7-ED16B8AA4732}">
      <dgm:prSet phldrT="[Text]" custT="1"/>
      <dgm:spPr/>
      <dgm:t>
        <a:bodyPr/>
        <a:lstStyle/>
        <a:p>
          <a:r>
            <a:rPr lang="pt-BR" sz="1200" dirty="0" smtClean="0"/>
            <a:t>Dados</a:t>
          </a:r>
          <a:endParaRPr lang="pt-BR" sz="1200" dirty="0"/>
        </a:p>
      </dgm:t>
    </dgm:pt>
    <dgm:pt modelId="{AF1A39F8-AE25-4FA6-AB05-16FB30C5717F}" type="parTrans" cxnId="{46294A84-BD57-4804-B5C5-C8230302DF25}">
      <dgm:prSet/>
      <dgm:spPr/>
      <dgm:t>
        <a:bodyPr/>
        <a:lstStyle/>
        <a:p>
          <a:endParaRPr lang="pt-BR" sz="1200"/>
        </a:p>
      </dgm:t>
    </dgm:pt>
    <dgm:pt modelId="{E7339668-E652-4EBB-97B9-BD043E27D22C}" type="sibTrans" cxnId="{46294A84-BD57-4804-B5C5-C8230302DF25}">
      <dgm:prSet/>
      <dgm:spPr/>
      <dgm:t>
        <a:bodyPr/>
        <a:lstStyle/>
        <a:p>
          <a:endParaRPr lang="pt-BR" sz="1200"/>
        </a:p>
      </dgm:t>
    </dgm:pt>
    <dgm:pt modelId="{344BA735-D79C-420F-8BF4-708D59A34923}">
      <dgm:prSet phldrT="[Text]" custT="1"/>
      <dgm:spPr/>
      <dgm:t>
        <a:bodyPr/>
        <a:lstStyle/>
        <a:p>
          <a:r>
            <a:rPr lang="pt-BR" sz="1200" dirty="0" smtClean="0"/>
            <a:t>Oferta</a:t>
          </a:r>
          <a:endParaRPr lang="pt-BR" sz="1200" dirty="0"/>
        </a:p>
      </dgm:t>
    </dgm:pt>
    <dgm:pt modelId="{C6CE6694-9623-4BD5-AE32-E6A0DD91DB07}" type="parTrans" cxnId="{795E70C3-0705-47E5-A59A-7B79C663A642}">
      <dgm:prSet/>
      <dgm:spPr/>
      <dgm:t>
        <a:bodyPr/>
        <a:lstStyle/>
        <a:p>
          <a:endParaRPr lang="pt-BR"/>
        </a:p>
      </dgm:t>
    </dgm:pt>
    <dgm:pt modelId="{F4964B64-4BC7-4652-829E-E7CC6926B018}" type="sibTrans" cxnId="{795E70C3-0705-47E5-A59A-7B79C663A642}">
      <dgm:prSet/>
      <dgm:spPr/>
      <dgm:t>
        <a:bodyPr/>
        <a:lstStyle/>
        <a:p>
          <a:endParaRPr lang="pt-BR"/>
        </a:p>
      </dgm:t>
    </dgm:pt>
    <dgm:pt modelId="{A42CD627-6D62-4241-901E-3D7ADAAA6A43}">
      <dgm:prSet phldrT="[Text]" custT="1"/>
      <dgm:spPr/>
      <dgm:t>
        <a:bodyPr/>
        <a:lstStyle/>
        <a:p>
          <a:r>
            <a:rPr lang="pt-BR" sz="1200" dirty="0" smtClean="0"/>
            <a:t>SMS / MMS</a:t>
          </a:r>
          <a:endParaRPr lang="pt-BR" sz="1200" dirty="0"/>
        </a:p>
      </dgm:t>
    </dgm:pt>
    <dgm:pt modelId="{0BD93914-8D86-4A94-891E-B4D8E52E6AC1}" type="parTrans" cxnId="{6056C811-9F4D-40F6-BE1F-5CDFAC5B8E94}">
      <dgm:prSet/>
      <dgm:spPr/>
      <dgm:t>
        <a:bodyPr/>
        <a:lstStyle/>
        <a:p>
          <a:endParaRPr lang="pt-BR"/>
        </a:p>
      </dgm:t>
    </dgm:pt>
    <dgm:pt modelId="{9224DC5C-BBED-454F-BADD-A8EA4FFB9D15}" type="sibTrans" cxnId="{6056C811-9F4D-40F6-BE1F-5CDFAC5B8E94}">
      <dgm:prSet/>
      <dgm:spPr/>
      <dgm:t>
        <a:bodyPr/>
        <a:lstStyle/>
        <a:p>
          <a:endParaRPr lang="pt-BR"/>
        </a:p>
      </dgm:t>
    </dgm:pt>
    <dgm:pt modelId="{4190DDCD-B159-4E83-B644-8A2ACF94AF55}">
      <dgm:prSet phldrT="[Text]" custT="1"/>
      <dgm:spPr/>
      <dgm:t>
        <a:bodyPr/>
        <a:lstStyle/>
        <a:p>
          <a:r>
            <a:rPr lang="pt-BR" sz="1200" dirty="0" smtClean="0"/>
            <a:t>Banda Larga</a:t>
          </a:r>
          <a:endParaRPr lang="pt-BR" sz="1200" dirty="0"/>
        </a:p>
      </dgm:t>
    </dgm:pt>
    <dgm:pt modelId="{67BADC6F-F752-4E73-9747-3A22C8EA4E84}" type="parTrans" cxnId="{A78E709F-9446-44FA-8A5C-24096B457E28}">
      <dgm:prSet/>
      <dgm:spPr/>
      <dgm:t>
        <a:bodyPr/>
        <a:lstStyle/>
        <a:p>
          <a:endParaRPr lang="pt-BR"/>
        </a:p>
      </dgm:t>
    </dgm:pt>
    <dgm:pt modelId="{2397721F-A39E-4C7A-ABC3-18BD80B9FFA1}" type="sibTrans" cxnId="{A78E709F-9446-44FA-8A5C-24096B457E28}">
      <dgm:prSet/>
      <dgm:spPr/>
      <dgm:t>
        <a:bodyPr/>
        <a:lstStyle/>
        <a:p>
          <a:endParaRPr lang="pt-BR"/>
        </a:p>
      </dgm:t>
    </dgm:pt>
    <dgm:pt modelId="{EB802CB9-CA1D-45FD-B08C-4AA03C6AEE7A}">
      <dgm:prSet phldrT="[Text]" custT="1"/>
      <dgm:spPr/>
      <dgm:t>
        <a:bodyPr/>
        <a:lstStyle/>
        <a:p>
          <a:r>
            <a:rPr lang="pt-BR" sz="1200" dirty="0" smtClean="0"/>
            <a:t>TV</a:t>
          </a:r>
          <a:endParaRPr lang="pt-BR" sz="1200" dirty="0"/>
        </a:p>
      </dgm:t>
    </dgm:pt>
    <dgm:pt modelId="{7F2D5943-5E5E-42A6-8E82-6AE48E5B4B5B}" type="parTrans" cxnId="{6DAD64DF-35BD-4DD4-93DA-929EB1C907FF}">
      <dgm:prSet/>
      <dgm:spPr/>
      <dgm:t>
        <a:bodyPr/>
        <a:lstStyle/>
        <a:p>
          <a:endParaRPr lang="pt-BR"/>
        </a:p>
      </dgm:t>
    </dgm:pt>
    <dgm:pt modelId="{8B1FF181-0D82-4E4E-ADD2-921F5C66BBC5}" type="sibTrans" cxnId="{6DAD64DF-35BD-4DD4-93DA-929EB1C907FF}">
      <dgm:prSet/>
      <dgm:spPr/>
      <dgm:t>
        <a:bodyPr/>
        <a:lstStyle/>
        <a:p>
          <a:endParaRPr lang="pt-BR"/>
        </a:p>
      </dgm:t>
    </dgm:pt>
    <dgm:pt modelId="{691E6FF8-01E5-4D81-B299-DA25C0E0DAA1}" type="pres">
      <dgm:prSet presAssocID="{9E979827-0E29-4886-AC2C-DCE4551A6BD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02C8802-521D-4340-BC77-CC894D406512}" type="pres">
      <dgm:prSet presAssocID="{344BA735-D79C-420F-8BF4-708D59A34923}" presName="root" presStyleCnt="0"/>
      <dgm:spPr/>
    </dgm:pt>
    <dgm:pt modelId="{C8E8C0AB-6E8E-4878-85DA-7227CDB575EE}" type="pres">
      <dgm:prSet presAssocID="{344BA735-D79C-420F-8BF4-708D59A34923}" presName="rootComposite" presStyleCnt="0"/>
      <dgm:spPr/>
    </dgm:pt>
    <dgm:pt modelId="{91383188-6A4F-404A-9C3E-FA28951DA844}" type="pres">
      <dgm:prSet presAssocID="{344BA735-D79C-420F-8BF4-708D59A34923}" presName="rootText" presStyleLbl="node1" presStyleIdx="0" presStyleCnt="1"/>
      <dgm:spPr/>
      <dgm:t>
        <a:bodyPr/>
        <a:lstStyle/>
        <a:p>
          <a:endParaRPr lang="pt-BR"/>
        </a:p>
      </dgm:t>
    </dgm:pt>
    <dgm:pt modelId="{8F65B833-9B7B-40D9-BD89-2CFAEDE363DA}" type="pres">
      <dgm:prSet presAssocID="{344BA735-D79C-420F-8BF4-708D59A34923}" presName="rootConnector" presStyleLbl="node1" presStyleIdx="0" presStyleCnt="1"/>
      <dgm:spPr/>
      <dgm:t>
        <a:bodyPr/>
        <a:lstStyle/>
        <a:p>
          <a:endParaRPr lang="pt-BR"/>
        </a:p>
      </dgm:t>
    </dgm:pt>
    <dgm:pt modelId="{FE33102A-A6B1-4415-8280-D990D730C345}" type="pres">
      <dgm:prSet presAssocID="{344BA735-D79C-420F-8BF4-708D59A34923}" presName="childShape" presStyleCnt="0"/>
      <dgm:spPr/>
    </dgm:pt>
    <dgm:pt modelId="{28C30AE4-F7DF-417F-8B6C-74BBA4A79700}" type="pres">
      <dgm:prSet presAssocID="{F59B14E8-7FE3-4D43-815D-D5E0EB52E9DD}" presName="Name13" presStyleLbl="parChTrans1D2" presStyleIdx="0" presStyleCnt="5"/>
      <dgm:spPr/>
      <dgm:t>
        <a:bodyPr/>
        <a:lstStyle/>
        <a:p>
          <a:endParaRPr lang="pt-BR"/>
        </a:p>
      </dgm:t>
    </dgm:pt>
    <dgm:pt modelId="{43AC883C-E39D-455E-BCCE-FF5EBAA4FA59}" type="pres">
      <dgm:prSet presAssocID="{4F92A409-1B70-448E-9A2D-9F5BCBA5EDE5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726EA4D-AE67-46C9-A93A-82510C6D8454}" type="pres">
      <dgm:prSet presAssocID="{0BD93914-8D86-4A94-891E-B4D8E52E6AC1}" presName="Name13" presStyleLbl="parChTrans1D2" presStyleIdx="1" presStyleCnt="5"/>
      <dgm:spPr/>
      <dgm:t>
        <a:bodyPr/>
        <a:lstStyle/>
        <a:p>
          <a:endParaRPr lang="pt-BR"/>
        </a:p>
      </dgm:t>
    </dgm:pt>
    <dgm:pt modelId="{24088A45-B70D-417C-BC18-E9EB72DCAEDB}" type="pres">
      <dgm:prSet presAssocID="{A42CD627-6D62-4241-901E-3D7ADAAA6A43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A2B32D4-9CA9-4D1C-9A8C-7AD44907A6ED}" type="pres">
      <dgm:prSet presAssocID="{AF1A39F8-AE25-4FA6-AB05-16FB30C5717F}" presName="Name13" presStyleLbl="parChTrans1D2" presStyleIdx="2" presStyleCnt="5"/>
      <dgm:spPr/>
      <dgm:t>
        <a:bodyPr/>
        <a:lstStyle/>
        <a:p>
          <a:endParaRPr lang="pt-BR"/>
        </a:p>
      </dgm:t>
    </dgm:pt>
    <dgm:pt modelId="{3132A147-542C-4459-9812-B12F37014A26}" type="pres">
      <dgm:prSet presAssocID="{199F7581-4364-4E30-9DD7-ED16B8AA4732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78F23A-9746-4DCA-B0BA-B15A718B4A33}" type="pres">
      <dgm:prSet presAssocID="{67BADC6F-F752-4E73-9747-3A22C8EA4E84}" presName="Name13" presStyleLbl="parChTrans1D2" presStyleIdx="3" presStyleCnt="5"/>
      <dgm:spPr/>
      <dgm:t>
        <a:bodyPr/>
        <a:lstStyle/>
        <a:p>
          <a:endParaRPr lang="pt-BR"/>
        </a:p>
      </dgm:t>
    </dgm:pt>
    <dgm:pt modelId="{C4AAE868-72AF-429E-B05A-5C31DD247E9A}" type="pres">
      <dgm:prSet presAssocID="{4190DDCD-B159-4E83-B644-8A2ACF94AF55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28476E2-C642-4A14-85A3-61EE2A79F2DA}" type="pres">
      <dgm:prSet presAssocID="{7F2D5943-5E5E-42A6-8E82-6AE48E5B4B5B}" presName="Name13" presStyleLbl="parChTrans1D2" presStyleIdx="4" presStyleCnt="5"/>
      <dgm:spPr/>
      <dgm:t>
        <a:bodyPr/>
        <a:lstStyle/>
        <a:p>
          <a:endParaRPr lang="pt-BR"/>
        </a:p>
      </dgm:t>
    </dgm:pt>
    <dgm:pt modelId="{EF777DBF-1286-46E8-A914-32595E4212FB}" type="pres">
      <dgm:prSet presAssocID="{EB802CB9-CA1D-45FD-B08C-4AA03C6AEE7A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ECC5DD3-AA01-4C90-82C5-673EC5873995}" type="presOf" srcId="{7F2D5943-5E5E-42A6-8E82-6AE48E5B4B5B}" destId="{028476E2-C642-4A14-85A3-61EE2A79F2DA}" srcOrd="0" destOrd="0" presId="urn:microsoft.com/office/officeart/2005/8/layout/hierarchy3"/>
    <dgm:cxn modelId="{A14C7BF4-5713-46C7-BF1F-F5BB892BE25E}" type="presOf" srcId="{F59B14E8-7FE3-4D43-815D-D5E0EB52E9DD}" destId="{28C30AE4-F7DF-417F-8B6C-74BBA4A79700}" srcOrd="0" destOrd="0" presId="urn:microsoft.com/office/officeart/2005/8/layout/hierarchy3"/>
    <dgm:cxn modelId="{F1C66101-9CF8-4690-92A0-4F7DD2747936}" type="presOf" srcId="{9E979827-0E29-4886-AC2C-DCE4551A6BDF}" destId="{691E6FF8-01E5-4D81-B299-DA25C0E0DAA1}" srcOrd="0" destOrd="0" presId="urn:microsoft.com/office/officeart/2005/8/layout/hierarchy3"/>
    <dgm:cxn modelId="{69210DE0-839D-4D98-8189-CAA93FD50558}" type="presOf" srcId="{344BA735-D79C-420F-8BF4-708D59A34923}" destId="{91383188-6A4F-404A-9C3E-FA28951DA844}" srcOrd="0" destOrd="0" presId="urn:microsoft.com/office/officeart/2005/8/layout/hierarchy3"/>
    <dgm:cxn modelId="{6056C811-9F4D-40F6-BE1F-5CDFAC5B8E94}" srcId="{344BA735-D79C-420F-8BF4-708D59A34923}" destId="{A42CD627-6D62-4241-901E-3D7ADAAA6A43}" srcOrd="1" destOrd="0" parTransId="{0BD93914-8D86-4A94-891E-B4D8E52E6AC1}" sibTransId="{9224DC5C-BBED-454F-BADD-A8EA4FFB9D15}"/>
    <dgm:cxn modelId="{A8FDA927-AA88-4438-8866-D3C5656AB4DD}" type="presOf" srcId="{0BD93914-8D86-4A94-891E-B4D8E52E6AC1}" destId="{A726EA4D-AE67-46C9-A93A-82510C6D8454}" srcOrd="0" destOrd="0" presId="urn:microsoft.com/office/officeart/2005/8/layout/hierarchy3"/>
    <dgm:cxn modelId="{6DAD64DF-35BD-4DD4-93DA-929EB1C907FF}" srcId="{344BA735-D79C-420F-8BF4-708D59A34923}" destId="{EB802CB9-CA1D-45FD-B08C-4AA03C6AEE7A}" srcOrd="4" destOrd="0" parTransId="{7F2D5943-5E5E-42A6-8E82-6AE48E5B4B5B}" sibTransId="{8B1FF181-0D82-4E4E-ADD2-921F5C66BBC5}"/>
    <dgm:cxn modelId="{46294A84-BD57-4804-B5C5-C8230302DF25}" srcId="{344BA735-D79C-420F-8BF4-708D59A34923}" destId="{199F7581-4364-4E30-9DD7-ED16B8AA4732}" srcOrd="2" destOrd="0" parTransId="{AF1A39F8-AE25-4FA6-AB05-16FB30C5717F}" sibTransId="{E7339668-E652-4EBB-97B9-BD043E27D22C}"/>
    <dgm:cxn modelId="{7F40853B-3BD4-45D1-93E8-7B9E8D02E786}" type="presOf" srcId="{AF1A39F8-AE25-4FA6-AB05-16FB30C5717F}" destId="{EA2B32D4-9CA9-4D1C-9A8C-7AD44907A6ED}" srcOrd="0" destOrd="0" presId="urn:microsoft.com/office/officeart/2005/8/layout/hierarchy3"/>
    <dgm:cxn modelId="{795E70C3-0705-47E5-A59A-7B79C663A642}" srcId="{9E979827-0E29-4886-AC2C-DCE4551A6BDF}" destId="{344BA735-D79C-420F-8BF4-708D59A34923}" srcOrd="0" destOrd="0" parTransId="{C6CE6694-9623-4BD5-AE32-E6A0DD91DB07}" sibTransId="{F4964B64-4BC7-4652-829E-E7CC6926B018}"/>
    <dgm:cxn modelId="{337D5364-18B5-4EE9-B4F3-C31274D77599}" srcId="{344BA735-D79C-420F-8BF4-708D59A34923}" destId="{4F92A409-1B70-448E-9A2D-9F5BCBA5EDE5}" srcOrd="0" destOrd="0" parTransId="{F59B14E8-7FE3-4D43-815D-D5E0EB52E9DD}" sibTransId="{84A6E401-C869-40E1-8D57-8176D91011CB}"/>
    <dgm:cxn modelId="{2BF0EE91-FE56-4E9B-9EB5-724516BEABB7}" type="presOf" srcId="{344BA735-D79C-420F-8BF4-708D59A34923}" destId="{8F65B833-9B7B-40D9-BD89-2CFAEDE363DA}" srcOrd="1" destOrd="0" presId="urn:microsoft.com/office/officeart/2005/8/layout/hierarchy3"/>
    <dgm:cxn modelId="{A78E709F-9446-44FA-8A5C-24096B457E28}" srcId="{344BA735-D79C-420F-8BF4-708D59A34923}" destId="{4190DDCD-B159-4E83-B644-8A2ACF94AF55}" srcOrd="3" destOrd="0" parTransId="{67BADC6F-F752-4E73-9747-3A22C8EA4E84}" sibTransId="{2397721F-A39E-4C7A-ABC3-18BD80B9FFA1}"/>
    <dgm:cxn modelId="{94B8C4B5-059F-457B-8259-39DCD481E711}" type="presOf" srcId="{4F92A409-1B70-448E-9A2D-9F5BCBA5EDE5}" destId="{43AC883C-E39D-455E-BCCE-FF5EBAA4FA59}" srcOrd="0" destOrd="0" presId="urn:microsoft.com/office/officeart/2005/8/layout/hierarchy3"/>
    <dgm:cxn modelId="{AA6BFC05-C597-4546-85C3-38D32C59966E}" type="presOf" srcId="{199F7581-4364-4E30-9DD7-ED16B8AA4732}" destId="{3132A147-542C-4459-9812-B12F37014A26}" srcOrd="0" destOrd="0" presId="urn:microsoft.com/office/officeart/2005/8/layout/hierarchy3"/>
    <dgm:cxn modelId="{13FE16F3-467C-433F-854A-966849F298CC}" type="presOf" srcId="{67BADC6F-F752-4E73-9747-3A22C8EA4E84}" destId="{3378F23A-9746-4DCA-B0BA-B15A718B4A33}" srcOrd="0" destOrd="0" presId="urn:microsoft.com/office/officeart/2005/8/layout/hierarchy3"/>
    <dgm:cxn modelId="{42E91643-F2A2-4164-969A-AEC0E69B0708}" type="presOf" srcId="{4190DDCD-B159-4E83-B644-8A2ACF94AF55}" destId="{C4AAE868-72AF-429E-B05A-5C31DD247E9A}" srcOrd="0" destOrd="0" presId="urn:microsoft.com/office/officeart/2005/8/layout/hierarchy3"/>
    <dgm:cxn modelId="{E4936CCB-551A-4FFD-B00E-A73147ED04E2}" type="presOf" srcId="{A42CD627-6D62-4241-901E-3D7ADAAA6A43}" destId="{24088A45-B70D-417C-BC18-E9EB72DCAEDB}" srcOrd="0" destOrd="0" presId="urn:microsoft.com/office/officeart/2005/8/layout/hierarchy3"/>
    <dgm:cxn modelId="{A9157A05-4364-4C1A-816F-2629974CF8D5}" type="presOf" srcId="{EB802CB9-CA1D-45FD-B08C-4AA03C6AEE7A}" destId="{EF777DBF-1286-46E8-A914-32595E4212FB}" srcOrd="0" destOrd="0" presId="urn:microsoft.com/office/officeart/2005/8/layout/hierarchy3"/>
    <dgm:cxn modelId="{A3B16E20-AAD5-48B4-ADC3-11B0A39373D7}" type="presParOf" srcId="{691E6FF8-01E5-4D81-B299-DA25C0E0DAA1}" destId="{C02C8802-521D-4340-BC77-CC894D406512}" srcOrd="0" destOrd="0" presId="urn:microsoft.com/office/officeart/2005/8/layout/hierarchy3"/>
    <dgm:cxn modelId="{69FDD461-6E92-46B4-8F82-91EBD0154441}" type="presParOf" srcId="{C02C8802-521D-4340-BC77-CC894D406512}" destId="{C8E8C0AB-6E8E-4878-85DA-7227CDB575EE}" srcOrd="0" destOrd="0" presId="urn:microsoft.com/office/officeart/2005/8/layout/hierarchy3"/>
    <dgm:cxn modelId="{1586E562-7E50-4908-8187-DD3746B7BF4C}" type="presParOf" srcId="{C8E8C0AB-6E8E-4878-85DA-7227CDB575EE}" destId="{91383188-6A4F-404A-9C3E-FA28951DA844}" srcOrd="0" destOrd="0" presId="urn:microsoft.com/office/officeart/2005/8/layout/hierarchy3"/>
    <dgm:cxn modelId="{B9CD6AB3-9EB8-4A30-B6D5-9CC6573CEC0A}" type="presParOf" srcId="{C8E8C0AB-6E8E-4878-85DA-7227CDB575EE}" destId="{8F65B833-9B7B-40D9-BD89-2CFAEDE363DA}" srcOrd="1" destOrd="0" presId="urn:microsoft.com/office/officeart/2005/8/layout/hierarchy3"/>
    <dgm:cxn modelId="{EBF9E653-163B-42FE-BF3F-FCF797AD744F}" type="presParOf" srcId="{C02C8802-521D-4340-BC77-CC894D406512}" destId="{FE33102A-A6B1-4415-8280-D990D730C345}" srcOrd="1" destOrd="0" presId="urn:microsoft.com/office/officeart/2005/8/layout/hierarchy3"/>
    <dgm:cxn modelId="{0F1CC10B-CD24-4E19-A703-7EA165F43ABA}" type="presParOf" srcId="{FE33102A-A6B1-4415-8280-D990D730C345}" destId="{28C30AE4-F7DF-417F-8B6C-74BBA4A79700}" srcOrd="0" destOrd="0" presId="urn:microsoft.com/office/officeart/2005/8/layout/hierarchy3"/>
    <dgm:cxn modelId="{5C3E7075-DFE0-4557-89EA-AEFCA6E2B43C}" type="presParOf" srcId="{FE33102A-A6B1-4415-8280-D990D730C345}" destId="{43AC883C-E39D-455E-BCCE-FF5EBAA4FA59}" srcOrd="1" destOrd="0" presId="urn:microsoft.com/office/officeart/2005/8/layout/hierarchy3"/>
    <dgm:cxn modelId="{B69A6A27-84EC-47B6-A929-373780B1C0E8}" type="presParOf" srcId="{FE33102A-A6B1-4415-8280-D990D730C345}" destId="{A726EA4D-AE67-46C9-A93A-82510C6D8454}" srcOrd="2" destOrd="0" presId="urn:microsoft.com/office/officeart/2005/8/layout/hierarchy3"/>
    <dgm:cxn modelId="{0B878D14-74A2-4C70-9A6A-31BCAB741EE6}" type="presParOf" srcId="{FE33102A-A6B1-4415-8280-D990D730C345}" destId="{24088A45-B70D-417C-BC18-E9EB72DCAEDB}" srcOrd="3" destOrd="0" presId="urn:microsoft.com/office/officeart/2005/8/layout/hierarchy3"/>
    <dgm:cxn modelId="{CEFD27D5-5735-4E6A-AE55-BFB1288FEF80}" type="presParOf" srcId="{FE33102A-A6B1-4415-8280-D990D730C345}" destId="{EA2B32D4-9CA9-4D1C-9A8C-7AD44907A6ED}" srcOrd="4" destOrd="0" presId="urn:microsoft.com/office/officeart/2005/8/layout/hierarchy3"/>
    <dgm:cxn modelId="{CFD53AE0-D47B-43D9-8F71-5297B702C516}" type="presParOf" srcId="{FE33102A-A6B1-4415-8280-D990D730C345}" destId="{3132A147-542C-4459-9812-B12F37014A26}" srcOrd="5" destOrd="0" presId="urn:microsoft.com/office/officeart/2005/8/layout/hierarchy3"/>
    <dgm:cxn modelId="{D1972878-7172-472C-A6EF-84BF6CB253F5}" type="presParOf" srcId="{FE33102A-A6B1-4415-8280-D990D730C345}" destId="{3378F23A-9746-4DCA-B0BA-B15A718B4A33}" srcOrd="6" destOrd="0" presId="urn:microsoft.com/office/officeart/2005/8/layout/hierarchy3"/>
    <dgm:cxn modelId="{966A79E7-E446-47A3-A2D9-79183246C5BE}" type="presParOf" srcId="{FE33102A-A6B1-4415-8280-D990D730C345}" destId="{C4AAE868-72AF-429E-B05A-5C31DD247E9A}" srcOrd="7" destOrd="0" presId="urn:microsoft.com/office/officeart/2005/8/layout/hierarchy3"/>
    <dgm:cxn modelId="{AEFC5CF0-4FA2-41DE-8511-EEBAE4BDA1C3}" type="presParOf" srcId="{FE33102A-A6B1-4415-8280-D990D730C345}" destId="{028476E2-C642-4A14-85A3-61EE2A79F2DA}" srcOrd="8" destOrd="0" presId="urn:microsoft.com/office/officeart/2005/8/layout/hierarchy3"/>
    <dgm:cxn modelId="{47A0E7AF-F187-4151-8C0C-23C7AAB7F583}" type="presParOf" srcId="{FE33102A-A6B1-4415-8280-D990D730C345}" destId="{EF777DBF-1286-46E8-A914-32595E4212FB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979827-0E29-4886-AC2C-DCE4551A6BDF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F92A409-1B70-448E-9A2D-9F5BCBA5EDE5}">
      <dgm:prSet phldrT="[Text]" custT="1"/>
      <dgm:spPr/>
      <dgm:t>
        <a:bodyPr/>
        <a:lstStyle/>
        <a:p>
          <a:r>
            <a:rPr lang="pt-BR" sz="1200" dirty="0" smtClean="0"/>
            <a:t>Linha Móvel</a:t>
          </a:r>
          <a:endParaRPr lang="pt-BR" sz="1200" dirty="0"/>
        </a:p>
      </dgm:t>
    </dgm:pt>
    <dgm:pt modelId="{F59B14E8-7FE3-4D43-815D-D5E0EB52E9DD}" type="parTrans" cxnId="{337D5364-18B5-4EE9-B4F3-C31274D77599}">
      <dgm:prSet/>
      <dgm:spPr/>
      <dgm:t>
        <a:bodyPr/>
        <a:lstStyle/>
        <a:p>
          <a:endParaRPr lang="pt-BR" sz="1200"/>
        </a:p>
      </dgm:t>
    </dgm:pt>
    <dgm:pt modelId="{84A6E401-C869-40E1-8D57-8176D91011CB}" type="sibTrans" cxnId="{337D5364-18B5-4EE9-B4F3-C31274D77599}">
      <dgm:prSet/>
      <dgm:spPr/>
      <dgm:t>
        <a:bodyPr/>
        <a:lstStyle/>
        <a:p>
          <a:endParaRPr lang="pt-BR" sz="1200"/>
        </a:p>
      </dgm:t>
    </dgm:pt>
    <dgm:pt modelId="{199F7581-4364-4E30-9DD7-ED16B8AA4732}">
      <dgm:prSet phldrT="[Text]" custT="1"/>
      <dgm:spPr/>
      <dgm:t>
        <a:bodyPr/>
        <a:lstStyle/>
        <a:p>
          <a:r>
            <a:rPr lang="pt-BR" sz="1200" dirty="0" smtClean="0"/>
            <a:t>Terminal ipTV</a:t>
          </a:r>
          <a:endParaRPr lang="pt-BR" sz="1200" dirty="0"/>
        </a:p>
      </dgm:t>
    </dgm:pt>
    <dgm:pt modelId="{AF1A39F8-AE25-4FA6-AB05-16FB30C5717F}" type="parTrans" cxnId="{46294A84-BD57-4804-B5C5-C8230302DF25}">
      <dgm:prSet/>
      <dgm:spPr/>
      <dgm:t>
        <a:bodyPr/>
        <a:lstStyle/>
        <a:p>
          <a:endParaRPr lang="pt-BR" sz="1200"/>
        </a:p>
      </dgm:t>
    </dgm:pt>
    <dgm:pt modelId="{E7339668-E652-4EBB-97B9-BD043E27D22C}" type="sibTrans" cxnId="{46294A84-BD57-4804-B5C5-C8230302DF25}">
      <dgm:prSet/>
      <dgm:spPr/>
      <dgm:t>
        <a:bodyPr/>
        <a:lstStyle/>
        <a:p>
          <a:endParaRPr lang="pt-BR" sz="1200"/>
        </a:p>
      </dgm:t>
    </dgm:pt>
    <dgm:pt modelId="{344BA735-D79C-420F-8BF4-708D59A34923}">
      <dgm:prSet phldrT="[Text]" custT="1"/>
      <dgm:spPr/>
      <dgm:t>
        <a:bodyPr/>
        <a:lstStyle/>
        <a:p>
          <a:r>
            <a:rPr lang="pt-BR" sz="1200" dirty="0" smtClean="0"/>
            <a:t>Oferta</a:t>
          </a:r>
          <a:endParaRPr lang="pt-BR" sz="1200" dirty="0"/>
        </a:p>
      </dgm:t>
    </dgm:pt>
    <dgm:pt modelId="{C6CE6694-9623-4BD5-AE32-E6A0DD91DB07}" type="parTrans" cxnId="{795E70C3-0705-47E5-A59A-7B79C663A642}">
      <dgm:prSet/>
      <dgm:spPr/>
      <dgm:t>
        <a:bodyPr/>
        <a:lstStyle/>
        <a:p>
          <a:endParaRPr lang="pt-BR"/>
        </a:p>
      </dgm:t>
    </dgm:pt>
    <dgm:pt modelId="{F4964B64-4BC7-4652-829E-E7CC6926B018}" type="sibTrans" cxnId="{795E70C3-0705-47E5-A59A-7B79C663A642}">
      <dgm:prSet/>
      <dgm:spPr/>
      <dgm:t>
        <a:bodyPr/>
        <a:lstStyle/>
        <a:p>
          <a:endParaRPr lang="pt-BR"/>
        </a:p>
      </dgm:t>
    </dgm:pt>
    <dgm:pt modelId="{A42CD627-6D62-4241-901E-3D7ADAAA6A43}">
      <dgm:prSet phldrT="[Text]" custT="1"/>
      <dgm:spPr/>
      <dgm:t>
        <a:bodyPr/>
        <a:lstStyle/>
        <a:p>
          <a:r>
            <a:rPr lang="pt-BR" sz="1200" dirty="0" smtClean="0"/>
            <a:t>Linha VoIP</a:t>
          </a:r>
          <a:endParaRPr lang="pt-BR" sz="1200" dirty="0"/>
        </a:p>
      </dgm:t>
    </dgm:pt>
    <dgm:pt modelId="{0BD93914-8D86-4A94-891E-B4D8E52E6AC1}" type="parTrans" cxnId="{6056C811-9F4D-40F6-BE1F-5CDFAC5B8E94}">
      <dgm:prSet/>
      <dgm:spPr/>
      <dgm:t>
        <a:bodyPr/>
        <a:lstStyle/>
        <a:p>
          <a:endParaRPr lang="pt-BR"/>
        </a:p>
      </dgm:t>
    </dgm:pt>
    <dgm:pt modelId="{9224DC5C-BBED-454F-BADD-A8EA4FFB9D15}" type="sibTrans" cxnId="{6056C811-9F4D-40F6-BE1F-5CDFAC5B8E94}">
      <dgm:prSet/>
      <dgm:spPr/>
      <dgm:t>
        <a:bodyPr/>
        <a:lstStyle/>
        <a:p>
          <a:endParaRPr lang="pt-BR"/>
        </a:p>
      </dgm:t>
    </dgm:pt>
    <dgm:pt modelId="{E7C1DCA1-239B-4399-A6E2-F5686F84E7FF}" type="pres">
      <dgm:prSet presAssocID="{9E979827-0E29-4886-AC2C-DCE4551A6B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8BED44D9-E1F5-4CBD-90EF-BB850586ABF8}" type="pres">
      <dgm:prSet presAssocID="{344BA735-D79C-420F-8BF4-708D59A34923}" presName="hierRoot1" presStyleCnt="0"/>
      <dgm:spPr/>
    </dgm:pt>
    <dgm:pt modelId="{9B2855DE-F247-409D-B014-59B109499D5E}" type="pres">
      <dgm:prSet presAssocID="{344BA735-D79C-420F-8BF4-708D59A34923}" presName="composite" presStyleCnt="0"/>
      <dgm:spPr/>
    </dgm:pt>
    <dgm:pt modelId="{AAF832A6-5C85-435D-AA87-5886F1D23F33}" type="pres">
      <dgm:prSet presAssocID="{344BA735-D79C-420F-8BF4-708D59A34923}" presName="background" presStyleLbl="node0" presStyleIdx="0" presStyleCnt="1"/>
      <dgm:spPr/>
    </dgm:pt>
    <dgm:pt modelId="{6EE12BFB-CFDE-4A9B-AE3E-F1560F2AE405}" type="pres">
      <dgm:prSet presAssocID="{344BA735-D79C-420F-8BF4-708D59A3492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922957-3576-406A-A65E-E6B10EAFB351}" type="pres">
      <dgm:prSet presAssocID="{344BA735-D79C-420F-8BF4-708D59A34923}" presName="hierChild2" presStyleCnt="0"/>
      <dgm:spPr/>
    </dgm:pt>
    <dgm:pt modelId="{0D2A5BFF-A4DD-4782-A5EB-BB1D312FFE3B}" type="pres">
      <dgm:prSet presAssocID="{F59B14E8-7FE3-4D43-815D-D5E0EB52E9DD}" presName="Name10" presStyleLbl="parChTrans1D2" presStyleIdx="0" presStyleCnt="3"/>
      <dgm:spPr/>
      <dgm:t>
        <a:bodyPr/>
        <a:lstStyle/>
        <a:p>
          <a:endParaRPr lang="pt-BR"/>
        </a:p>
      </dgm:t>
    </dgm:pt>
    <dgm:pt modelId="{E5FD814A-6937-40B7-A7D0-C80309056821}" type="pres">
      <dgm:prSet presAssocID="{4F92A409-1B70-448E-9A2D-9F5BCBA5EDE5}" presName="hierRoot2" presStyleCnt="0"/>
      <dgm:spPr/>
    </dgm:pt>
    <dgm:pt modelId="{079A9D09-B780-48A6-9104-C0D50F0CBC8D}" type="pres">
      <dgm:prSet presAssocID="{4F92A409-1B70-448E-9A2D-9F5BCBA5EDE5}" presName="composite2" presStyleCnt="0"/>
      <dgm:spPr/>
    </dgm:pt>
    <dgm:pt modelId="{D9CB6F6E-7FC7-4397-A0FC-854BC6C26A52}" type="pres">
      <dgm:prSet presAssocID="{4F92A409-1B70-448E-9A2D-9F5BCBA5EDE5}" presName="background2" presStyleLbl="node2" presStyleIdx="0" presStyleCnt="3"/>
      <dgm:spPr/>
    </dgm:pt>
    <dgm:pt modelId="{8322D34B-1244-4E80-915E-1873912616E4}" type="pres">
      <dgm:prSet presAssocID="{4F92A409-1B70-448E-9A2D-9F5BCBA5EDE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A9D941-849E-4AE8-A121-70AEE20067E3}" type="pres">
      <dgm:prSet presAssocID="{4F92A409-1B70-448E-9A2D-9F5BCBA5EDE5}" presName="hierChild3" presStyleCnt="0"/>
      <dgm:spPr/>
    </dgm:pt>
    <dgm:pt modelId="{83920929-DFE2-4178-9BEA-489067BEBE97}" type="pres">
      <dgm:prSet presAssocID="{0BD93914-8D86-4A94-891E-B4D8E52E6AC1}" presName="Name10" presStyleLbl="parChTrans1D2" presStyleIdx="1" presStyleCnt="3"/>
      <dgm:spPr/>
      <dgm:t>
        <a:bodyPr/>
        <a:lstStyle/>
        <a:p>
          <a:endParaRPr lang="pt-BR"/>
        </a:p>
      </dgm:t>
    </dgm:pt>
    <dgm:pt modelId="{D9F45CED-89E9-4AAB-8E3D-81A6DF774F59}" type="pres">
      <dgm:prSet presAssocID="{A42CD627-6D62-4241-901E-3D7ADAAA6A43}" presName="hierRoot2" presStyleCnt="0"/>
      <dgm:spPr/>
    </dgm:pt>
    <dgm:pt modelId="{4D420674-6F6F-4B0A-AC06-D6DACF3E9268}" type="pres">
      <dgm:prSet presAssocID="{A42CD627-6D62-4241-901E-3D7ADAAA6A43}" presName="composite2" presStyleCnt="0"/>
      <dgm:spPr/>
    </dgm:pt>
    <dgm:pt modelId="{9E3BE378-98A7-4992-9AD3-30A4BB9C97FA}" type="pres">
      <dgm:prSet presAssocID="{A42CD627-6D62-4241-901E-3D7ADAAA6A43}" presName="background2" presStyleLbl="node2" presStyleIdx="1" presStyleCnt="3"/>
      <dgm:spPr/>
    </dgm:pt>
    <dgm:pt modelId="{500DF17A-D29D-4CBB-BE03-2ECCB69B8984}" type="pres">
      <dgm:prSet presAssocID="{A42CD627-6D62-4241-901E-3D7ADAAA6A43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AFD692-9BB0-4F66-8BFF-44B6ACBC3E42}" type="pres">
      <dgm:prSet presAssocID="{A42CD627-6D62-4241-901E-3D7ADAAA6A43}" presName="hierChild3" presStyleCnt="0"/>
      <dgm:spPr/>
    </dgm:pt>
    <dgm:pt modelId="{44EFD6AA-EF17-42B6-8D51-A4FC1B27CC8C}" type="pres">
      <dgm:prSet presAssocID="{AF1A39F8-AE25-4FA6-AB05-16FB30C5717F}" presName="Name10" presStyleLbl="parChTrans1D2" presStyleIdx="2" presStyleCnt="3"/>
      <dgm:spPr/>
      <dgm:t>
        <a:bodyPr/>
        <a:lstStyle/>
        <a:p>
          <a:endParaRPr lang="pt-BR"/>
        </a:p>
      </dgm:t>
    </dgm:pt>
    <dgm:pt modelId="{34F1169B-53CB-4C99-82DB-4F2A5B558BE7}" type="pres">
      <dgm:prSet presAssocID="{199F7581-4364-4E30-9DD7-ED16B8AA4732}" presName="hierRoot2" presStyleCnt="0"/>
      <dgm:spPr/>
    </dgm:pt>
    <dgm:pt modelId="{9CF07F1F-D967-40E7-AE73-C19C916C2B1A}" type="pres">
      <dgm:prSet presAssocID="{199F7581-4364-4E30-9DD7-ED16B8AA4732}" presName="composite2" presStyleCnt="0"/>
      <dgm:spPr/>
    </dgm:pt>
    <dgm:pt modelId="{551A4B9A-F721-434F-9909-36559B0D0876}" type="pres">
      <dgm:prSet presAssocID="{199F7581-4364-4E30-9DD7-ED16B8AA4732}" presName="background2" presStyleLbl="node2" presStyleIdx="2" presStyleCnt="3"/>
      <dgm:spPr/>
    </dgm:pt>
    <dgm:pt modelId="{56D65C36-BF32-484E-B57A-A3A2C0ECE9BC}" type="pres">
      <dgm:prSet presAssocID="{199F7581-4364-4E30-9DD7-ED16B8AA4732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CF4B66-8267-4EE8-A695-16CEDD004405}" type="pres">
      <dgm:prSet presAssocID="{199F7581-4364-4E30-9DD7-ED16B8AA4732}" presName="hierChild3" presStyleCnt="0"/>
      <dgm:spPr/>
    </dgm:pt>
  </dgm:ptLst>
  <dgm:cxnLst>
    <dgm:cxn modelId="{EE7DEDF4-35D0-40F0-8DB0-F5A44194627C}" type="presOf" srcId="{9E979827-0E29-4886-AC2C-DCE4551A6BDF}" destId="{E7C1DCA1-239B-4399-A6E2-F5686F84E7FF}" srcOrd="0" destOrd="0" presId="urn:microsoft.com/office/officeart/2005/8/layout/hierarchy1"/>
    <dgm:cxn modelId="{0ABF42E5-29D2-434F-8E23-1E905C818BFE}" type="presOf" srcId="{AF1A39F8-AE25-4FA6-AB05-16FB30C5717F}" destId="{44EFD6AA-EF17-42B6-8D51-A4FC1B27CC8C}" srcOrd="0" destOrd="0" presId="urn:microsoft.com/office/officeart/2005/8/layout/hierarchy1"/>
    <dgm:cxn modelId="{6056C811-9F4D-40F6-BE1F-5CDFAC5B8E94}" srcId="{344BA735-D79C-420F-8BF4-708D59A34923}" destId="{A42CD627-6D62-4241-901E-3D7ADAAA6A43}" srcOrd="1" destOrd="0" parTransId="{0BD93914-8D86-4A94-891E-B4D8E52E6AC1}" sibTransId="{9224DC5C-BBED-454F-BADD-A8EA4FFB9D15}"/>
    <dgm:cxn modelId="{46294A84-BD57-4804-B5C5-C8230302DF25}" srcId="{344BA735-D79C-420F-8BF4-708D59A34923}" destId="{199F7581-4364-4E30-9DD7-ED16B8AA4732}" srcOrd="2" destOrd="0" parTransId="{AF1A39F8-AE25-4FA6-AB05-16FB30C5717F}" sibTransId="{E7339668-E652-4EBB-97B9-BD043E27D22C}"/>
    <dgm:cxn modelId="{2BEB0522-5276-4000-BCAD-AAFC2DF20AD1}" type="presOf" srcId="{A42CD627-6D62-4241-901E-3D7ADAAA6A43}" destId="{500DF17A-D29D-4CBB-BE03-2ECCB69B8984}" srcOrd="0" destOrd="0" presId="urn:microsoft.com/office/officeart/2005/8/layout/hierarchy1"/>
    <dgm:cxn modelId="{469814B7-3995-441A-B016-02B350337AD1}" type="presOf" srcId="{344BA735-D79C-420F-8BF4-708D59A34923}" destId="{6EE12BFB-CFDE-4A9B-AE3E-F1560F2AE405}" srcOrd="0" destOrd="0" presId="urn:microsoft.com/office/officeart/2005/8/layout/hierarchy1"/>
    <dgm:cxn modelId="{795E70C3-0705-47E5-A59A-7B79C663A642}" srcId="{9E979827-0E29-4886-AC2C-DCE4551A6BDF}" destId="{344BA735-D79C-420F-8BF4-708D59A34923}" srcOrd="0" destOrd="0" parTransId="{C6CE6694-9623-4BD5-AE32-E6A0DD91DB07}" sibTransId="{F4964B64-4BC7-4652-829E-E7CC6926B018}"/>
    <dgm:cxn modelId="{337D5364-18B5-4EE9-B4F3-C31274D77599}" srcId="{344BA735-D79C-420F-8BF4-708D59A34923}" destId="{4F92A409-1B70-448E-9A2D-9F5BCBA5EDE5}" srcOrd="0" destOrd="0" parTransId="{F59B14E8-7FE3-4D43-815D-D5E0EB52E9DD}" sibTransId="{84A6E401-C869-40E1-8D57-8176D91011CB}"/>
    <dgm:cxn modelId="{A2B3677D-DDD8-47E7-B8CF-EA25D9168D6C}" type="presOf" srcId="{0BD93914-8D86-4A94-891E-B4D8E52E6AC1}" destId="{83920929-DFE2-4178-9BEA-489067BEBE97}" srcOrd="0" destOrd="0" presId="urn:microsoft.com/office/officeart/2005/8/layout/hierarchy1"/>
    <dgm:cxn modelId="{53F068F5-4F2B-4880-A41D-14637CC038E0}" type="presOf" srcId="{4F92A409-1B70-448E-9A2D-9F5BCBA5EDE5}" destId="{8322D34B-1244-4E80-915E-1873912616E4}" srcOrd="0" destOrd="0" presId="urn:microsoft.com/office/officeart/2005/8/layout/hierarchy1"/>
    <dgm:cxn modelId="{777E6BB3-B3FC-4FE1-938E-E00144E32FD6}" type="presOf" srcId="{F59B14E8-7FE3-4D43-815D-D5E0EB52E9DD}" destId="{0D2A5BFF-A4DD-4782-A5EB-BB1D312FFE3B}" srcOrd="0" destOrd="0" presId="urn:microsoft.com/office/officeart/2005/8/layout/hierarchy1"/>
    <dgm:cxn modelId="{CEFA7AC5-11DE-4715-9D73-9FEB3E6D4548}" type="presOf" srcId="{199F7581-4364-4E30-9DD7-ED16B8AA4732}" destId="{56D65C36-BF32-484E-B57A-A3A2C0ECE9BC}" srcOrd="0" destOrd="0" presId="urn:microsoft.com/office/officeart/2005/8/layout/hierarchy1"/>
    <dgm:cxn modelId="{82CF804B-25D3-40AB-A3E2-727723C7CE2D}" type="presParOf" srcId="{E7C1DCA1-239B-4399-A6E2-F5686F84E7FF}" destId="{8BED44D9-E1F5-4CBD-90EF-BB850586ABF8}" srcOrd="0" destOrd="0" presId="urn:microsoft.com/office/officeart/2005/8/layout/hierarchy1"/>
    <dgm:cxn modelId="{0D3D6CCB-4101-4282-9689-03B7B7400617}" type="presParOf" srcId="{8BED44D9-E1F5-4CBD-90EF-BB850586ABF8}" destId="{9B2855DE-F247-409D-B014-59B109499D5E}" srcOrd="0" destOrd="0" presId="urn:microsoft.com/office/officeart/2005/8/layout/hierarchy1"/>
    <dgm:cxn modelId="{7F60BD3B-1EAA-4571-9634-3532A9939B92}" type="presParOf" srcId="{9B2855DE-F247-409D-B014-59B109499D5E}" destId="{AAF832A6-5C85-435D-AA87-5886F1D23F33}" srcOrd="0" destOrd="0" presId="urn:microsoft.com/office/officeart/2005/8/layout/hierarchy1"/>
    <dgm:cxn modelId="{0D62A310-CF9E-4506-9AB2-08266446FE01}" type="presParOf" srcId="{9B2855DE-F247-409D-B014-59B109499D5E}" destId="{6EE12BFB-CFDE-4A9B-AE3E-F1560F2AE405}" srcOrd="1" destOrd="0" presId="urn:microsoft.com/office/officeart/2005/8/layout/hierarchy1"/>
    <dgm:cxn modelId="{6514B96C-37EE-455F-BB48-79FD4C9FE0C6}" type="presParOf" srcId="{8BED44D9-E1F5-4CBD-90EF-BB850586ABF8}" destId="{32922957-3576-406A-A65E-E6B10EAFB351}" srcOrd="1" destOrd="0" presId="urn:microsoft.com/office/officeart/2005/8/layout/hierarchy1"/>
    <dgm:cxn modelId="{3CA35C6F-D37D-401E-9593-4B73A7E2DF11}" type="presParOf" srcId="{32922957-3576-406A-A65E-E6B10EAFB351}" destId="{0D2A5BFF-A4DD-4782-A5EB-BB1D312FFE3B}" srcOrd="0" destOrd="0" presId="urn:microsoft.com/office/officeart/2005/8/layout/hierarchy1"/>
    <dgm:cxn modelId="{15932EB0-D23D-431B-86A5-06CC73DBCD95}" type="presParOf" srcId="{32922957-3576-406A-A65E-E6B10EAFB351}" destId="{E5FD814A-6937-40B7-A7D0-C80309056821}" srcOrd="1" destOrd="0" presId="urn:microsoft.com/office/officeart/2005/8/layout/hierarchy1"/>
    <dgm:cxn modelId="{52939A2D-6ADA-4ABB-BBF9-7826B6400DFB}" type="presParOf" srcId="{E5FD814A-6937-40B7-A7D0-C80309056821}" destId="{079A9D09-B780-48A6-9104-C0D50F0CBC8D}" srcOrd="0" destOrd="0" presId="urn:microsoft.com/office/officeart/2005/8/layout/hierarchy1"/>
    <dgm:cxn modelId="{143AB6A1-E306-47DB-9497-39C373EAB139}" type="presParOf" srcId="{079A9D09-B780-48A6-9104-C0D50F0CBC8D}" destId="{D9CB6F6E-7FC7-4397-A0FC-854BC6C26A52}" srcOrd="0" destOrd="0" presId="urn:microsoft.com/office/officeart/2005/8/layout/hierarchy1"/>
    <dgm:cxn modelId="{A0589A68-30BF-4616-B954-70AB235D04C6}" type="presParOf" srcId="{079A9D09-B780-48A6-9104-C0D50F0CBC8D}" destId="{8322D34B-1244-4E80-915E-1873912616E4}" srcOrd="1" destOrd="0" presId="urn:microsoft.com/office/officeart/2005/8/layout/hierarchy1"/>
    <dgm:cxn modelId="{1A83E3B3-965F-49A7-81F6-A913EC3FA975}" type="presParOf" srcId="{E5FD814A-6937-40B7-A7D0-C80309056821}" destId="{FAA9D941-849E-4AE8-A121-70AEE20067E3}" srcOrd="1" destOrd="0" presId="urn:microsoft.com/office/officeart/2005/8/layout/hierarchy1"/>
    <dgm:cxn modelId="{5777CF1B-7725-4C0F-A66B-13DED39CB6BE}" type="presParOf" srcId="{32922957-3576-406A-A65E-E6B10EAFB351}" destId="{83920929-DFE2-4178-9BEA-489067BEBE97}" srcOrd="2" destOrd="0" presId="urn:microsoft.com/office/officeart/2005/8/layout/hierarchy1"/>
    <dgm:cxn modelId="{68963C32-6264-4F0D-83B1-246CCEDC9843}" type="presParOf" srcId="{32922957-3576-406A-A65E-E6B10EAFB351}" destId="{D9F45CED-89E9-4AAB-8E3D-81A6DF774F59}" srcOrd="3" destOrd="0" presId="urn:microsoft.com/office/officeart/2005/8/layout/hierarchy1"/>
    <dgm:cxn modelId="{E06DBC43-C147-4476-8641-677083BC553B}" type="presParOf" srcId="{D9F45CED-89E9-4AAB-8E3D-81A6DF774F59}" destId="{4D420674-6F6F-4B0A-AC06-D6DACF3E9268}" srcOrd="0" destOrd="0" presId="urn:microsoft.com/office/officeart/2005/8/layout/hierarchy1"/>
    <dgm:cxn modelId="{DFFE5948-7753-43C2-BCB3-47523F28CF48}" type="presParOf" srcId="{4D420674-6F6F-4B0A-AC06-D6DACF3E9268}" destId="{9E3BE378-98A7-4992-9AD3-30A4BB9C97FA}" srcOrd="0" destOrd="0" presId="urn:microsoft.com/office/officeart/2005/8/layout/hierarchy1"/>
    <dgm:cxn modelId="{73A601B3-C232-4E84-8CF9-67CC0AF6D2A6}" type="presParOf" srcId="{4D420674-6F6F-4B0A-AC06-D6DACF3E9268}" destId="{500DF17A-D29D-4CBB-BE03-2ECCB69B8984}" srcOrd="1" destOrd="0" presId="urn:microsoft.com/office/officeart/2005/8/layout/hierarchy1"/>
    <dgm:cxn modelId="{9A398921-8EAB-4A2B-99FB-57CCD898E8A6}" type="presParOf" srcId="{D9F45CED-89E9-4AAB-8E3D-81A6DF774F59}" destId="{1CAFD692-9BB0-4F66-8BFF-44B6ACBC3E42}" srcOrd="1" destOrd="0" presId="urn:microsoft.com/office/officeart/2005/8/layout/hierarchy1"/>
    <dgm:cxn modelId="{8BBE3950-AA2C-447E-A5CE-0B49B756B431}" type="presParOf" srcId="{32922957-3576-406A-A65E-E6B10EAFB351}" destId="{44EFD6AA-EF17-42B6-8D51-A4FC1B27CC8C}" srcOrd="4" destOrd="0" presId="urn:microsoft.com/office/officeart/2005/8/layout/hierarchy1"/>
    <dgm:cxn modelId="{0F8A8E96-4460-4718-A9B0-0BA20C29C629}" type="presParOf" srcId="{32922957-3576-406A-A65E-E6B10EAFB351}" destId="{34F1169B-53CB-4C99-82DB-4F2A5B558BE7}" srcOrd="5" destOrd="0" presId="urn:microsoft.com/office/officeart/2005/8/layout/hierarchy1"/>
    <dgm:cxn modelId="{667EFD82-CA7E-46FE-B584-D6ADC9928223}" type="presParOf" srcId="{34F1169B-53CB-4C99-82DB-4F2A5B558BE7}" destId="{9CF07F1F-D967-40E7-AE73-C19C916C2B1A}" srcOrd="0" destOrd="0" presId="urn:microsoft.com/office/officeart/2005/8/layout/hierarchy1"/>
    <dgm:cxn modelId="{08EB9455-8676-4D0C-AA87-8F61A23DB48E}" type="presParOf" srcId="{9CF07F1F-D967-40E7-AE73-C19C916C2B1A}" destId="{551A4B9A-F721-434F-9909-36559B0D0876}" srcOrd="0" destOrd="0" presId="urn:microsoft.com/office/officeart/2005/8/layout/hierarchy1"/>
    <dgm:cxn modelId="{BFBBBD16-3E17-4642-945F-0CE2619E85BF}" type="presParOf" srcId="{9CF07F1F-D967-40E7-AE73-C19C916C2B1A}" destId="{56D65C36-BF32-484E-B57A-A3A2C0ECE9BC}" srcOrd="1" destOrd="0" presId="urn:microsoft.com/office/officeart/2005/8/layout/hierarchy1"/>
    <dgm:cxn modelId="{00AC3CE4-2E02-4461-9704-9A2486D8C8F6}" type="presParOf" srcId="{34F1169B-53CB-4C99-82DB-4F2A5B558BE7}" destId="{C1CF4B66-8267-4EE8-A695-16CEDD0044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979827-0E29-4886-AC2C-DCE4551A6BDF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F92A409-1B70-448E-9A2D-9F5BCBA5EDE5}">
      <dgm:prSet phldrT="[Text]" custT="1"/>
      <dgm:spPr/>
      <dgm:t>
        <a:bodyPr/>
        <a:lstStyle/>
        <a:p>
          <a:r>
            <a:rPr lang="pt-BR" sz="1200" dirty="0" smtClean="0"/>
            <a:t>Linha Pré Móvel</a:t>
          </a:r>
          <a:endParaRPr lang="pt-BR" sz="1200" dirty="0"/>
        </a:p>
      </dgm:t>
    </dgm:pt>
    <dgm:pt modelId="{F59B14E8-7FE3-4D43-815D-D5E0EB52E9DD}" type="parTrans" cxnId="{337D5364-18B5-4EE9-B4F3-C31274D77599}">
      <dgm:prSet/>
      <dgm:spPr/>
      <dgm:t>
        <a:bodyPr/>
        <a:lstStyle/>
        <a:p>
          <a:endParaRPr lang="pt-BR" sz="1200"/>
        </a:p>
      </dgm:t>
    </dgm:pt>
    <dgm:pt modelId="{84A6E401-C869-40E1-8D57-8176D91011CB}" type="sibTrans" cxnId="{337D5364-18B5-4EE9-B4F3-C31274D77599}">
      <dgm:prSet/>
      <dgm:spPr/>
      <dgm:t>
        <a:bodyPr/>
        <a:lstStyle/>
        <a:p>
          <a:endParaRPr lang="pt-BR" sz="1200"/>
        </a:p>
      </dgm:t>
    </dgm:pt>
    <dgm:pt modelId="{344BA735-D79C-420F-8BF4-708D59A34923}">
      <dgm:prSet phldrT="[Text]" custT="1"/>
      <dgm:spPr/>
      <dgm:t>
        <a:bodyPr/>
        <a:lstStyle/>
        <a:p>
          <a:r>
            <a:rPr lang="pt-BR" sz="1200" dirty="0" smtClean="0"/>
            <a:t>Oferta</a:t>
          </a:r>
          <a:endParaRPr lang="pt-BR" sz="1200" dirty="0"/>
        </a:p>
      </dgm:t>
    </dgm:pt>
    <dgm:pt modelId="{C6CE6694-9623-4BD5-AE32-E6A0DD91DB07}" type="parTrans" cxnId="{795E70C3-0705-47E5-A59A-7B79C663A642}">
      <dgm:prSet/>
      <dgm:spPr/>
      <dgm:t>
        <a:bodyPr/>
        <a:lstStyle/>
        <a:p>
          <a:endParaRPr lang="pt-BR"/>
        </a:p>
      </dgm:t>
    </dgm:pt>
    <dgm:pt modelId="{F4964B64-4BC7-4652-829E-E7CC6926B018}" type="sibTrans" cxnId="{795E70C3-0705-47E5-A59A-7B79C663A642}">
      <dgm:prSet/>
      <dgm:spPr/>
      <dgm:t>
        <a:bodyPr/>
        <a:lstStyle/>
        <a:p>
          <a:endParaRPr lang="pt-BR"/>
        </a:p>
      </dgm:t>
    </dgm:pt>
    <dgm:pt modelId="{A42CD627-6D62-4241-901E-3D7ADAAA6A43}">
      <dgm:prSet phldrT="[Text]" custT="1"/>
      <dgm:spPr/>
      <dgm:t>
        <a:bodyPr/>
        <a:lstStyle/>
        <a:p>
          <a:r>
            <a:rPr lang="pt-BR" sz="1200" dirty="0" smtClean="0"/>
            <a:t>Linha Pré Fixo</a:t>
          </a:r>
          <a:endParaRPr lang="pt-BR" sz="1200" dirty="0"/>
        </a:p>
      </dgm:t>
    </dgm:pt>
    <dgm:pt modelId="{0BD93914-8D86-4A94-891E-B4D8E52E6AC1}" type="parTrans" cxnId="{6056C811-9F4D-40F6-BE1F-5CDFAC5B8E94}">
      <dgm:prSet/>
      <dgm:spPr/>
      <dgm:t>
        <a:bodyPr/>
        <a:lstStyle/>
        <a:p>
          <a:endParaRPr lang="pt-BR"/>
        </a:p>
      </dgm:t>
    </dgm:pt>
    <dgm:pt modelId="{9224DC5C-BBED-454F-BADD-A8EA4FFB9D15}" type="sibTrans" cxnId="{6056C811-9F4D-40F6-BE1F-5CDFAC5B8E94}">
      <dgm:prSet/>
      <dgm:spPr/>
      <dgm:t>
        <a:bodyPr/>
        <a:lstStyle/>
        <a:p>
          <a:endParaRPr lang="pt-BR"/>
        </a:p>
      </dgm:t>
    </dgm:pt>
    <dgm:pt modelId="{E7C1DCA1-239B-4399-A6E2-F5686F84E7FF}" type="pres">
      <dgm:prSet presAssocID="{9E979827-0E29-4886-AC2C-DCE4551A6B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8BED44D9-E1F5-4CBD-90EF-BB850586ABF8}" type="pres">
      <dgm:prSet presAssocID="{344BA735-D79C-420F-8BF4-708D59A34923}" presName="hierRoot1" presStyleCnt="0"/>
      <dgm:spPr/>
    </dgm:pt>
    <dgm:pt modelId="{9B2855DE-F247-409D-B014-59B109499D5E}" type="pres">
      <dgm:prSet presAssocID="{344BA735-D79C-420F-8BF4-708D59A34923}" presName="composite" presStyleCnt="0"/>
      <dgm:spPr/>
    </dgm:pt>
    <dgm:pt modelId="{AAF832A6-5C85-435D-AA87-5886F1D23F33}" type="pres">
      <dgm:prSet presAssocID="{344BA735-D79C-420F-8BF4-708D59A34923}" presName="background" presStyleLbl="node0" presStyleIdx="0" presStyleCnt="1"/>
      <dgm:spPr/>
    </dgm:pt>
    <dgm:pt modelId="{6EE12BFB-CFDE-4A9B-AE3E-F1560F2AE405}" type="pres">
      <dgm:prSet presAssocID="{344BA735-D79C-420F-8BF4-708D59A3492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922957-3576-406A-A65E-E6B10EAFB351}" type="pres">
      <dgm:prSet presAssocID="{344BA735-D79C-420F-8BF4-708D59A34923}" presName="hierChild2" presStyleCnt="0"/>
      <dgm:spPr/>
    </dgm:pt>
    <dgm:pt modelId="{0D2A5BFF-A4DD-4782-A5EB-BB1D312FFE3B}" type="pres">
      <dgm:prSet presAssocID="{F59B14E8-7FE3-4D43-815D-D5E0EB52E9DD}" presName="Name10" presStyleLbl="parChTrans1D2" presStyleIdx="0" presStyleCnt="2"/>
      <dgm:spPr/>
      <dgm:t>
        <a:bodyPr/>
        <a:lstStyle/>
        <a:p>
          <a:endParaRPr lang="pt-BR"/>
        </a:p>
      </dgm:t>
    </dgm:pt>
    <dgm:pt modelId="{E5FD814A-6937-40B7-A7D0-C80309056821}" type="pres">
      <dgm:prSet presAssocID="{4F92A409-1B70-448E-9A2D-9F5BCBA5EDE5}" presName="hierRoot2" presStyleCnt="0"/>
      <dgm:spPr/>
    </dgm:pt>
    <dgm:pt modelId="{079A9D09-B780-48A6-9104-C0D50F0CBC8D}" type="pres">
      <dgm:prSet presAssocID="{4F92A409-1B70-448E-9A2D-9F5BCBA5EDE5}" presName="composite2" presStyleCnt="0"/>
      <dgm:spPr/>
    </dgm:pt>
    <dgm:pt modelId="{D9CB6F6E-7FC7-4397-A0FC-854BC6C26A52}" type="pres">
      <dgm:prSet presAssocID="{4F92A409-1B70-448E-9A2D-9F5BCBA5EDE5}" presName="background2" presStyleLbl="node2" presStyleIdx="0" presStyleCnt="2"/>
      <dgm:spPr/>
    </dgm:pt>
    <dgm:pt modelId="{8322D34B-1244-4E80-915E-1873912616E4}" type="pres">
      <dgm:prSet presAssocID="{4F92A409-1B70-448E-9A2D-9F5BCBA5EDE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A9D941-849E-4AE8-A121-70AEE20067E3}" type="pres">
      <dgm:prSet presAssocID="{4F92A409-1B70-448E-9A2D-9F5BCBA5EDE5}" presName="hierChild3" presStyleCnt="0"/>
      <dgm:spPr/>
    </dgm:pt>
    <dgm:pt modelId="{83920929-DFE2-4178-9BEA-489067BEBE97}" type="pres">
      <dgm:prSet presAssocID="{0BD93914-8D86-4A94-891E-B4D8E52E6AC1}" presName="Name10" presStyleLbl="parChTrans1D2" presStyleIdx="1" presStyleCnt="2"/>
      <dgm:spPr/>
      <dgm:t>
        <a:bodyPr/>
        <a:lstStyle/>
        <a:p>
          <a:endParaRPr lang="pt-BR"/>
        </a:p>
      </dgm:t>
    </dgm:pt>
    <dgm:pt modelId="{D9F45CED-89E9-4AAB-8E3D-81A6DF774F59}" type="pres">
      <dgm:prSet presAssocID="{A42CD627-6D62-4241-901E-3D7ADAAA6A43}" presName="hierRoot2" presStyleCnt="0"/>
      <dgm:spPr/>
    </dgm:pt>
    <dgm:pt modelId="{4D420674-6F6F-4B0A-AC06-D6DACF3E9268}" type="pres">
      <dgm:prSet presAssocID="{A42CD627-6D62-4241-901E-3D7ADAAA6A43}" presName="composite2" presStyleCnt="0"/>
      <dgm:spPr/>
    </dgm:pt>
    <dgm:pt modelId="{9E3BE378-98A7-4992-9AD3-30A4BB9C97FA}" type="pres">
      <dgm:prSet presAssocID="{A42CD627-6D62-4241-901E-3D7ADAAA6A43}" presName="background2" presStyleLbl="node2" presStyleIdx="1" presStyleCnt="2"/>
      <dgm:spPr/>
    </dgm:pt>
    <dgm:pt modelId="{500DF17A-D29D-4CBB-BE03-2ECCB69B8984}" type="pres">
      <dgm:prSet presAssocID="{A42CD627-6D62-4241-901E-3D7ADAAA6A43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AFD692-9BB0-4F66-8BFF-44B6ACBC3E42}" type="pres">
      <dgm:prSet presAssocID="{A42CD627-6D62-4241-901E-3D7ADAAA6A43}" presName="hierChild3" presStyleCnt="0"/>
      <dgm:spPr/>
    </dgm:pt>
  </dgm:ptLst>
  <dgm:cxnLst>
    <dgm:cxn modelId="{D49F4C36-8CB8-43E8-90CC-8ED4624C6CE1}" type="presOf" srcId="{A42CD627-6D62-4241-901E-3D7ADAAA6A43}" destId="{500DF17A-D29D-4CBB-BE03-2ECCB69B8984}" srcOrd="0" destOrd="0" presId="urn:microsoft.com/office/officeart/2005/8/layout/hierarchy1"/>
    <dgm:cxn modelId="{B904CC1B-2282-44FE-A8FE-E26C27CB1930}" type="presOf" srcId="{344BA735-D79C-420F-8BF4-708D59A34923}" destId="{6EE12BFB-CFDE-4A9B-AE3E-F1560F2AE405}" srcOrd="0" destOrd="0" presId="urn:microsoft.com/office/officeart/2005/8/layout/hierarchy1"/>
    <dgm:cxn modelId="{6056C811-9F4D-40F6-BE1F-5CDFAC5B8E94}" srcId="{344BA735-D79C-420F-8BF4-708D59A34923}" destId="{A42CD627-6D62-4241-901E-3D7ADAAA6A43}" srcOrd="1" destOrd="0" parTransId="{0BD93914-8D86-4A94-891E-B4D8E52E6AC1}" sibTransId="{9224DC5C-BBED-454F-BADD-A8EA4FFB9D15}"/>
    <dgm:cxn modelId="{87654FCB-6367-419F-A7BF-C97DC18632BB}" type="presOf" srcId="{F59B14E8-7FE3-4D43-815D-D5E0EB52E9DD}" destId="{0D2A5BFF-A4DD-4782-A5EB-BB1D312FFE3B}" srcOrd="0" destOrd="0" presId="urn:microsoft.com/office/officeart/2005/8/layout/hierarchy1"/>
    <dgm:cxn modelId="{795E70C3-0705-47E5-A59A-7B79C663A642}" srcId="{9E979827-0E29-4886-AC2C-DCE4551A6BDF}" destId="{344BA735-D79C-420F-8BF4-708D59A34923}" srcOrd="0" destOrd="0" parTransId="{C6CE6694-9623-4BD5-AE32-E6A0DD91DB07}" sibTransId="{F4964B64-4BC7-4652-829E-E7CC6926B018}"/>
    <dgm:cxn modelId="{337D5364-18B5-4EE9-B4F3-C31274D77599}" srcId="{344BA735-D79C-420F-8BF4-708D59A34923}" destId="{4F92A409-1B70-448E-9A2D-9F5BCBA5EDE5}" srcOrd="0" destOrd="0" parTransId="{F59B14E8-7FE3-4D43-815D-D5E0EB52E9DD}" sibTransId="{84A6E401-C869-40E1-8D57-8176D91011CB}"/>
    <dgm:cxn modelId="{CFE58962-EEEF-4868-B8F0-7684C7DAEB50}" type="presOf" srcId="{4F92A409-1B70-448E-9A2D-9F5BCBA5EDE5}" destId="{8322D34B-1244-4E80-915E-1873912616E4}" srcOrd="0" destOrd="0" presId="urn:microsoft.com/office/officeart/2005/8/layout/hierarchy1"/>
    <dgm:cxn modelId="{12738098-804A-4C94-8581-AB42DD9F315D}" type="presOf" srcId="{0BD93914-8D86-4A94-891E-B4D8E52E6AC1}" destId="{83920929-DFE2-4178-9BEA-489067BEBE97}" srcOrd="0" destOrd="0" presId="urn:microsoft.com/office/officeart/2005/8/layout/hierarchy1"/>
    <dgm:cxn modelId="{0EF028AF-624D-4684-829F-44F0B98CB677}" type="presOf" srcId="{9E979827-0E29-4886-AC2C-DCE4551A6BDF}" destId="{E7C1DCA1-239B-4399-A6E2-F5686F84E7FF}" srcOrd="0" destOrd="0" presId="urn:microsoft.com/office/officeart/2005/8/layout/hierarchy1"/>
    <dgm:cxn modelId="{5661C192-E74A-42AD-A084-C672A33A3542}" type="presParOf" srcId="{E7C1DCA1-239B-4399-A6E2-F5686F84E7FF}" destId="{8BED44D9-E1F5-4CBD-90EF-BB850586ABF8}" srcOrd="0" destOrd="0" presId="urn:microsoft.com/office/officeart/2005/8/layout/hierarchy1"/>
    <dgm:cxn modelId="{1F4FB9AC-D388-45B7-9EAF-8592FCA52F08}" type="presParOf" srcId="{8BED44D9-E1F5-4CBD-90EF-BB850586ABF8}" destId="{9B2855DE-F247-409D-B014-59B109499D5E}" srcOrd="0" destOrd="0" presId="urn:microsoft.com/office/officeart/2005/8/layout/hierarchy1"/>
    <dgm:cxn modelId="{C96A7953-4D19-4C5A-8645-975FA594CF07}" type="presParOf" srcId="{9B2855DE-F247-409D-B014-59B109499D5E}" destId="{AAF832A6-5C85-435D-AA87-5886F1D23F33}" srcOrd="0" destOrd="0" presId="urn:microsoft.com/office/officeart/2005/8/layout/hierarchy1"/>
    <dgm:cxn modelId="{B3AE266C-68A6-4506-A17F-3466ED56CDA2}" type="presParOf" srcId="{9B2855DE-F247-409D-B014-59B109499D5E}" destId="{6EE12BFB-CFDE-4A9B-AE3E-F1560F2AE405}" srcOrd="1" destOrd="0" presId="urn:microsoft.com/office/officeart/2005/8/layout/hierarchy1"/>
    <dgm:cxn modelId="{F21D47B7-B6B4-4E19-9899-75E86E1B4F26}" type="presParOf" srcId="{8BED44D9-E1F5-4CBD-90EF-BB850586ABF8}" destId="{32922957-3576-406A-A65E-E6B10EAFB351}" srcOrd="1" destOrd="0" presId="urn:microsoft.com/office/officeart/2005/8/layout/hierarchy1"/>
    <dgm:cxn modelId="{979B6AC3-F3CE-412C-8081-35B88B77D457}" type="presParOf" srcId="{32922957-3576-406A-A65E-E6B10EAFB351}" destId="{0D2A5BFF-A4DD-4782-A5EB-BB1D312FFE3B}" srcOrd="0" destOrd="0" presId="urn:microsoft.com/office/officeart/2005/8/layout/hierarchy1"/>
    <dgm:cxn modelId="{8D9E9FA8-4193-4340-A9BE-CD0C2983D400}" type="presParOf" srcId="{32922957-3576-406A-A65E-E6B10EAFB351}" destId="{E5FD814A-6937-40B7-A7D0-C80309056821}" srcOrd="1" destOrd="0" presId="urn:microsoft.com/office/officeart/2005/8/layout/hierarchy1"/>
    <dgm:cxn modelId="{8509D156-D915-449B-BF27-B13701D59263}" type="presParOf" srcId="{E5FD814A-6937-40B7-A7D0-C80309056821}" destId="{079A9D09-B780-48A6-9104-C0D50F0CBC8D}" srcOrd="0" destOrd="0" presId="urn:microsoft.com/office/officeart/2005/8/layout/hierarchy1"/>
    <dgm:cxn modelId="{250B0610-7E00-4EB0-A752-816A4BB7B704}" type="presParOf" srcId="{079A9D09-B780-48A6-9104-C0D50F0CBC8D}" destId="{D9CB6F6E-7FC7-4397-A0FC-854BC6C26A52}" srcOrd="0" destOrd="0" presId="urn:microsoft.com/office/officeart/2005/8/layout/hierarchy1"/>
    <dgm:cxn modelId="{81FD4C9A-F706-43FA-BC34-A039319DF494}" type="presParOf" srcId="{079A9D09-B780-48A6-9104-C0D50F0CBC8D}" destId="{8322D34B-1244-4E80-915E-1873912616E4}" srcOrd="1" destOrd="0" presId="urn:microsoft.com/office/officeart/2005/8/layout/hierarchy1"/>
    <dgm:cxn modelId="{E0DBA5B4-F3BE-49FD-A9C1-E31443F91918}" type="presParOf" srcId="{E5FD814A-6937-40B7-A7D0-C80309056821}" destId="{FAA9D941-849E-4AE8-A121-70AEE20067E3}" srcOrd="1" destOrd="0" presId="urn:microsoft.com/office/officeart/2005/8/layout/hierarchy1"/>
    <dgm:cxn modelId="{D085F177-75F7-45DB-B64F-232D40B6DF76}" type="presParOf" srcId="{32922957-3576-406A-A65E-E6B10EAFB351}" destId="{83920929-DFE2-4178-9BEA-489067BEBE97}" srcOrd="2" destOrd="0" presId="urn:microsoft.com/office/officeart/2005/8/layout/hierarchy1"/>
    <dgm:cxn modelId="{40447475-F2C6-464E-B888-00586FB08098}" type="presParOf" srcId="{32922957-3576-406A-A65E-E6B10EAFB351}" destId="{D9F45CED-89E9-4AAB-8E3D-81A6DF774F59}" srcOrd="3" destOrd="0" presId="urn:microsoft.com/office/officeart/2005/8/layout/hierarchy1"/>
    <dgm:cxn modelId="{AFE93B9D-9A5B-4550-B38B-A589A92B325B}" type="presParOf" srcId="{D9F45CED-89E9-4AAB-8E3D-81A6DF774F59}" destId="{4D420674-6F6F-4B0A-AC06-D6DACF3E9268}" srcOrd="0" destOrd="0" presId="urn:microsoft.com/office/officeart/2005/8/layout/hierarchy1"/>
    <dgm:cxn modelId="{4977A643-04B3-4E48-9A2B-E2B0B80AE61A}" type="presParOf" srcId="{4D420674-6F6F-4B0A-AC06-D6DACF3E9268}" destId="{9E3BE378-98A7-4992-9AD3-30A4BB9C97FA}" srcOrd="0" destOrd="0" presId="urn:microsoft.com/office/officeart/2005/8/layout/hierarchy1"/>
    <dgm:cxn modelId="{5FD9BEA4-5B27-45C9-85BA-D3269837A748}" type="presParOf" srcId="{4D420674-6F6F-4B0A-AC06-D6DACF3E9268}" destId="{500DF17A-D29D-4CBB-BE03-2ECCB69B8984}" srcOrd="1" destOrd="0" presId="urn:microsoft.com/office/officeart/2005/8/layout/hierarchy1"/>
    <dgm:cxn modelId="{2E1F06F3-F516-41EC-AB3B-D81232E7B815}" type="presParOf" srcId="{D9F45CED-89E9-4AAB-8E3D-81A6DF774F59}" destId="{1CAFD692-9BB0-4F66-8BFF-44B6ACBC3E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979827-0E29-4886-AC2C-DCE4551A6BDF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F92A409-1B70-448E-9A2D-9F5BCBA5EDE5}">
      <dgm:prSet phldrT="[Text]" custT="1"/>
      <dgm:spPr/>
      <dgm:t>
        <a:bodyPr/>
        <a:lstStyle/>
        <a:p>
          <a:r>
            <a:rPr lang="pt-BR" sz="1200" dirty="0" smtClean="0"/>
            <a:t>Linha Pós</a:t>
          </a:r>
          <a:endParaRPr lang="pt-BR" sz="1200" dirty="0"/>
        </a:p>
      </dgm:t>
    </dgm:pt>
    <dgm:pt modelId="{F59B14E8-7FE3-4D43-815D-D5E0EB52E9DD}" type="parTrans" cxnId="{337D5364-18B5-4EE9-B4F3-C31274D77599}">
      <dgm:prSet/>
      <dgm:spPr/>
      <dgm:t>
        <a:bodyPr/>
        <a:lstStyle/>
        <a:p>
          <a:endParaRPr lang="pt-BR" sz="1200"/>
        </a:p>
      </dgm:t>
    </dgm:pt>
    <dgm:pt modelId="{84A6E401-C869-40E1-8D57-8176D91011CB}" type="sibTrans" cxnId="{337D5364-18B5-4EE9-B4F3-C31274D77599}">
      <dgm:prSet/>
      <dgm:spPr/>
      <dgm:t>
        <a:bodyPr/>
        <a:lstStyle/>
        <a:p>
          <a:endParaRPr lang="pt-BR" sz="1200"/>
        </a:p>
      </dgm:t>
    </dgm:pt>
    <dgm:pt modelId="{199F7581-4364-4E30-9DD7-ED16B8AA4732}">
      <dgm:prSet phldrT="[Text]" custT="1"/>
      <dgm:spPr/>
      <dgm:t>
        <a:bodyPr/>
        <a:lstStyle/>
        <a:p>
          <a:r>
            <a:rPr lang="pt-BR" sz="1200" dirty="0" smtClean="0"/>
            <a:t>Linha Pré</a:t>
          </a:r>
          <a:endParaRPr lang="pt-BR" sz="1200" dirty="0"/>
        </a:p>
      </dgm:t>
    </dgm:pt>
    <dgm:pt modelId="{AF1A39F8-AE25-4FA6-AB05-16FB30C5717F}" type="parTrans" cxnId="{46294A84-BD57-4804-B5C5-C8230302DF25}">
      <dgm:prSet/>
      <dgm:spPr/>
      <dgm:t>
        <a:bodyPr/>
        <a:lstStyle/>
        <a:p>
          <a:endParaRPr lang="pt-BR" sz="1200"/>
        </a:p>
      </dgm:t>
    </dgm:pt>
    <dgm:pt modelId="{E7339668-E652-4EBB-97B9-BD043E27D22C}" type="sibTrans" cxnId="{46294A84-BD57-4804-B5C5-C8230302DF25}">
      <dgm:prSet/>
      <dgm:spPr/>
      <dgm:t>
        <a:bodyPr/>
        <a:lstStyle/>
        <a:p>
          <a:endParaRPr lang="pt-BR" sz="1200"/>
        </a:p>
      </dgm:t>
    </dgm:pt>
    <dgm:pt modelId="{E7C1DCA1-239B-4399-A6E2-F5686F84E7FF}" type="pres">
      <dgm:prSet presAssocID="{9E979827-0E29-4886-AC2C-DCE4551A6B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6080BA44-6038-462A-B585-76A76D4A1054}" type="pres">
      <dgm:prSet presAssocID="{4F92A409-1B70-448E-9A2D-9F5BCBA5EDE5}" presName="hierRoot1" presStyleCnt="0"/>
      <dgm:spPr/>
    </dgm:pt>
    <dgm:pt modelId="{79647428-2ED6-446C-8EBB-61B4295F068D}" type="pres">
      <dgm:prSet presAssocID="{4F92A409-1B70-448E-9A2D-9F5BCBA5EDE5}" presName="composite" presStyleCnt="0"/>
      <dgm:spPr/>
    </dgm:pt>
    <dgm:pt modelId="{05FDCDFE-A90C-4CB7-8047-5167C67F1C18}" type="pres">
      <dgm:prSet presAssocID="{4F92A409-1B70-448E-9A2D-9F5BCBA5EDE5}" presName="background" presStyleLbl="node0" presStyleIdx="0" presStyleCnt="2"/>
      <dgm:spPr/>
    </dgm:pt>
    <dgm:pt modelId="{06E48E9F-3E83-4000-9E05-D239BBA6FDC8}" type="pres">
      <dgm:prSet presAssocID="{4F92A409-1B70-448E-9A2D-9F5BCBA5EDE5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C26980-FA07-4A3F-80D7-CE83DF73EA8F}" type="pres">
      <dgm:prSet presAssocID="{4F92A409-1B70-448E-9A2D-9F5BCBA5EDE5}" presName="hierChild2" presStyleCnt="0"/>
      <dgm:spPr/>
    </dgm:pt>
    <dgm:pt modelId="{6E15D53F-EBD6-4C01-BAAA-53B24F9DE649}" type="pres">
      <dgm:prSet presAssocID="{199F7581-4364-4E30-9DD7-ED16B8AA4732}" presName="hierRoot1" presStyleCnt="0"/>
      <dgm:spPr/>
    </dgm:pt>
    <dgm:pt modelId="{033FD5BD-EEC6-4F69-9352-8A3838851A65}" type="pres">
      <dgm:prSet presAssocID="{199F7581-4364-4E30-9DD7-ED16B8AA4732}" presName="composite" presStyleCnt="0"/>
      <dgm:spPr/>
    </dgm:pt>
    <dgm:pt modelId="{E971C3FB-747E-40DA-BA04-5D036511C6B0}" type="pres">
      <dgm:prSet presAssocID="{199F7581-4364-4E30-9DD7-ED16B8AA4732}" presName="background" presStyleLbl="node0" presStyleIdx="1" presStyleCnt="2"/>
      <dgm:spPr/>
    </dgm:pt>
    <dgm:pt modelId="{FA4178B6-E1B6-4EA1-9F01-AC81AAA2E87A}" type="pres">
      <dgm:prSet presAssocID="{199F7581-4364-4E30-9DD7-ED16B8AA4732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50C479F-3BC3-470F-8AD6-1D53DA21BDF7}" type="pres">
      <dgm:prSet presAssocID="{199F7581-4364-4E30-9DD7-ED16B8AA4732}" presName="hierChild2" presStyleCnt="0"/>
      <dgm:spPr/>
    </dgm:pt>
  </dgm:ptLst>
  <dgm:cxnLst>
    <dgm:cxn modelId="{337D5364-18B5-4EE9-B4F3-C31274D77599}" srcId="{9E979827-0E29-4886-AC2C-DCE4551A6BDF}" destId="{4F92A409-1B70-448E-9A2D-9F5BCBA5EDE5}" srcOrd="0" destOrd="0" parTransId="{F59B14E8-7FE3-4D43-815D-D5E0EB52E9DD}" sibTransId="{84A6E401-C869-40E1-8D57-8176D91011CB}"/>
    <dgm:cxn modelId="{96553532-791C-40A1-BFCE-3F54B07EF035}" type="presOf" srcId="{199F7581-4364-4E30-9DD7-ED16B8AA4732}" destId="{FA4178B6-E1B6-4EA1-9F01-AC81AAA2E87A}" srcOrd="0" destOrd="0" presId="urn:microsoft.com/office/officeart/2005/8/layout/hierarchy1"/>
    <dgm:cxn modelId="{FA38E7BB-D357-433B-B067-43300FA02892}" type="presOf" srcId="{4F92A409-1B70-448E-9A2D-9F5BCBA5EDE5}" destId="{06E48E9F-3E83-4000-9E05-D239BBA6FDC8}" srcOrd="0" destOrd="0" presId="urn:microsoft.com/office/officeart/2005/8/layout/hierarchy1"/>
    <dgm:cxn modelId="{46294A84-BD57-4804-B5C5-C8230302DF25}" srcId="{9E979827-0E29-4886-AC2C-DCE4551A6BDF}" destId="{199F7581-4364-4E30-9DD7-ED16B8AA4732}" srcOrd="1" destOrd="0" parTransId="{AF1A39F8-AE25-4FA6-AB05-16FB30C5717F}" sibTransId="{E7339668-E652-4EBB-97B9-BD043E27D22C}"/>
    <dgm:cxn modelId="{6FCF477A-98C4-4C69-8CC6-26C69BE9F993}" type="presOf" srcId="{9E979827-0E29-4886-AC2C-DCE4551A6BDF}" destId="{E7C1DCA1-239B-4399-A6E2-F5686F84E7FF}" srcOrd="0" destOrd="0" presId="urn:microsoft.com/office/officeart/2005/8/layout/hierarchy1"/>
    <dgm:cxn modelId="{E127735B-6B0F-4EF1-9388-9DBF2C2D0613}" type="presParOf" srcId="{E7C1DCA1-239B-4399-A6E2-F5686F84E7FF}" destId="{6080BA44-6038-462A-B585-76A76D4A1054}" srcOrd="0" destOrd="0" presId="urn:microsoft.com/office/officeart/2005/8/layout/hierarchy1"/>
    <dgm:cxn modelId="{E7349F77-CC31-41CC-B6FF-0FCD3C00A1D3}" type="presParOf" srcId="{6080BA44-6038-462A-B585-76A76D4A1054}" destId="{79647428-2ED6-446C-8EBB-61B4295F068D}" srcOrd="0" destOrd="0" presId="urn:microsoft.com/office/officeart/2005/8/layout/hierarchy1"/>
    <dgm:cxn modelId="{4AC308CD-3059-4EDF-BAD9-0D29066B088A}" type="presParOf" srcId="{79647428-2ED6-446C-8EBB-61B4295F068D}" destId="{05FDCDFE-A90C-4CB7-8047-5167C67F1C18}" srcOrd="0" destOrd="0" presId="urn:microsoft.com/office/officeart/2005/8/layout/hierarchy1"/>
    <dgm:cxn modelId="{ED78D741-75BE-4C20-BEA7-06B2CBEFF461}" type="presParOf" srcId="{79647428-2ED6-446C-8EBB-61B4295F068D}" destId="{06E48E9F-3E83-4000-9E05-D239BBA6FDC8}" srcOrd="1" destOrd="0" presId="urn:microsoft.com/office/officeart/2005/8/layout/hierarchy1"/>
    <dgm:cxn modelId="{56C6FB5A-1DD9-44B9-B552-2959921826F5}" type="presParOf" srcId="{6080BA44-6038-462A-B585-76A76D4A1054}" destId="{D7C26980-FA07-4A3F-80D7-CE83DF73EA8F}" srcOrd="1" destOrd="0" presId="urn:microsoft.com/office/officeart/2005/8/layout/hierarchy1"/>
    <dgm:cxn modelId="{79B3E79F-9282-4BAD-A17D-CD00FCB42C05}" type="presParOf" srcId="{E7C1DCA1-239B-4399-A6E2-F5686F84E7FF}" destId="{6E15D53F-EBD6-4C01-BAAA-53B24F9DE649}" srcOrd="1" destOrd="0" presId="urn:microsoft.com/office/officeart/2005/8/layout/hierarchy1"/>
    <dgm:cxn modelId="{06664814-9E01-4797-87D5-4531700B6D32}" type="presParOf" srcId="{6E15D53F-EBD6-4C01-BAAA-53B24F9DE649}" destId="{033FD5BD-EEC6-4F69-9352-8A3838851A65}" srcOrd="0" destOrd="0" presId="urn:microsoft.com/office/officeart/2005/8/layout/hierarchy1"/>
    <dgm:cxn modelId="{C64B94A1-96C2-466A-BC06-7C67BA039225}" type="presParOf" srcId="{033FD5BD-EEC6-4F69-9352-8A3838851A65}" destId="{E971C3FB-747E-40DA-BA04-5D036511C6B0}" srcOrd="0" destOrd="0" presId="urn:microsoft.com/office/officeart/2005/8/layout/hierarchy1"/>
    <dgm:cxn modelId="{51721696-DEFE-49F8-BB12-A0F8E9757C8C}" type="presParOf" srcId="{033FD5BD-EEC6-4F69-9352-8A3838851A65}" destId="{FA4178B6-E1B6-4EA1-9F01-AC81AAA2E87A}" srcOrd="1" destOrd="0" presId="urn:microsoft.com/office/officeart/2005/8/layout/hierarchy1"/>
    <dgm:cxn modelId="{CC4446D8-8DE6-4E10-9942-62FC7FBE87FC}" type="presParOf" srcId="{6E15D53F-EBD6-4C01-BAAA-53B24F9DE649}" destId="{650C479F-3BC3-470F-8AD6-1D53DA21BD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979827-0E29-4886-AC2C-DCE4551A6BDF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F92A409-1B70-448E-9A2D-9F5BCBA5EDE5}">
      <dgm:prSet phldrT="[Text]" custT="1"/>
      <dgm:spPr/>
      <dgm:t>
        <a:bodyPr/>
        <a:lstStyle/>
        <a:p>
          <a:r>
            <a:rPr lang="pt-BR" sz="1200" dirty="0" smtClean="0"/>
            <a:t>Linha Móvel (Pai)</a:t>
          </a:r>
          <a:endParaRPr lang="pt-BR" sz="1200" dirty="0"/>
        </a:p>
      </dgm:t>
    </dgm:pt>
    <dgm:pt modelId="{F59B14E8-7FE3-4D43-815D-D5E0EB52E9DD}" type="parTrans" cxnId="{337D5364-18B5-4EE9-B4F3-C31274D77599}">
      <dgm:prSet/>
      <dgm:spPr/>
      <dgm:t>
        <a:bodyPr/>
        <a:lstStyle/>
        <a:p>
          <a:endParaRPr lang="pt-BR" sz="1200"/>
        </a:p>
      </dgm:t>
    </dgm:pt>
    <dgm:pt modelId="{84A6E401-C869-40E1-8D57-8176D91011CB}" type="sibTrans" cxnId="{337D5364-18B5-4EE9-B4F3-C31274D77599}">
      <dgm:prSet/>
      <dgm:spPr/>
      <dgm:t>
        <a:bodyPr/>
        <a:lstStyle/>
        <a:p>
          <a:endParaRPr lang="pt-BR" sz="1200"/>
        </a:p>
      </dgm:t>
    </dgm:pt>
    <dgm:pt modelId="{199F7581-4364-4E30-9DD7-ED16B8AA4732}">
      <dgm:prSet phldrT="[Text]" custT="1"/>
      <dgm:spPr/>
      <dgm:t>
        <a:bodyPr/>
        <a:lstStyle/>
        <a:p>
          <a:r>
            <a:rPr lang="pt-BR" sz="1200" dirty="0" smtClean="0"/>
            <a:t>Linha Móvel Pré (Filho)</a:t>
          </a:r>
          <a:endParaRPr lang="pt-BR" sz="1200" dirty="0"/>
        </a:p>
      </dgm:t>
    </dgm:pt>
    <dgm:pt modelId="{AF1A39F8-AE25-4FA6-AB05-16FB30C5717F}" type="parTrans" cxnId="{46294A84-BD57-4804-B5C5-C8230302DF25}">
      <dgm:prSet/>
      <dgm:spPr/>
      <dgm:t>
        <a:bodyPr/>
        <a:lstStyle/>
        <a:p>
          <a:endParaRPr lang="pt-BR" sz="1200"/>
        </a:p>
      </dgm:t>
    </dgm:pt>
    <dgm:pt modelId="{E7339668-E652-4EBB-97B9-BD043E27D22C}" type="sibTrans" cxnId="{46294A84-BD57-4804-B5C5-C8230302DF25}">
      <dgm:prSet/>
      <dgm:spPr/>
      <dgm:t>
        <a:bodyPr/>
        <a:lstStyle/>
        <a:p>
          <a:endParaRPr lang="pt-BR" sz="1200"/>
        </a:p>
      </dgm:t>
    </dgm:pt>
    <dgm:pt modelId="{344BA735-D79C-420F-8BF4-708D59A34923}">
      <dgm:prSet phldrT="[Text]" custT="1"/>
      <dgm:spPr/>
      <dgm:t>
        <a:bodyPr/>
        <a:lstStyle/>
        <a:p>
          <a:r>
            <a:rPr lang="pt-BR" sz="1200" dirty="0" smtClean="0"/>
            <a:t>Oferta</a:t>
          </a:r>
          <a:endParaRPr lang="pt-BR" sz="1200" dirty="0"/>
        </a:p>
      </dgm:t>
    </dgm:pt>
    <dgm:pt modelId="{C6CE6694-9623-4BD5-AE32-E6A0DD91DB07}" type="parTrans" cxnId="{795E70C3-0705-47E5-A59A-7B79C663A642}">
      <dgm:prSet/>
      <dgm:spPr/>
      <dgm:t>
        <a:bodyPr/>
        <a:lstStyle/>
        <a:p>
          <a:endParaRPr lang="pt-BR"/>
        </a:p>
      </dgm:t>
    </dgm:pt>
    <dgm:pt modelId="{F4964B64-4BC7-4652-829E-E7CC6926B018}" type="sibTrans" cxnId="{795E70C3-0705-47E5-A59A-7B79C663A642}">
      <dgm:prSet/>
      <dgm:spPr/>
      <dgm:t>
        <a:bodyPr/>
        <a:lstStyle/>
        <a:p>
          <a:endParaRPr lang="pt-BR"/>
        </a:p>
      </dgm:t>
    </dgm:pt>
    <dgm:pt modelId="{A42CD627-6D62-4241-901E-3D7ADAAA6A43}">
      <dgm:prSet phldrT="[Text]" custT="1"/>
      <dgm:spPr/>
      <dgm:t>
        <a:bodyPr/>
        <a:lstStyle/>
        <a:p>
          <a:r>
            <a:rPr lang="pt-BR" sz="1200" dirty="0" smtClean="0"/>
            <a:t>Linha Móvel (Esposa)</a:t>
          </a:r>
          <a:endParaRPr lang="pt-BR" sz="1200" dirty="0"/>
        </a:p>
      </dgm:t>
    </dgm:pt>
    <dgm:pt modelId="{0BD93914-8D86-4A94-891E-B4D8E52E6AC1}" type="parTrans" cxnId="{6056C811-9F4D-40F6-BE1F-5CDFAC5B8E94}">
      <dgm:prSet/>
      <dgm:spPr/>
      <dgm:t>
        <a:bodyPr/>
        <a:lstStyle/>
        <a:p>
          <a:endParaRPr lang="pt-BR"/>
        </a:p>
      </dgm:t>
    </dgm:pt>
    <dgm:pt modelId="{9224DC5C-BBED-454F-BADD-A8EA4FFB9D15}" type="sibTrans" cxnId="{6056C811-9F4D-40F6-BE1F-5CDFAC5B8E94}">
      <dgm:prSet/>
      <dgm:spPr/>
      <dgm:t>
        <a:bodyPr/>
        <a:lstStyle/>
        <a:p>
          <a:endParaRPr lang="pt-BR"/>
        </a:p>
      </dgm:t>
    </dgm:pt>
    <dgm:pt modelId="{E7C1DCA1-239B-4399-A6E2-F5686F84E7FF}" type="pres">
      <dgm:prSet presAssocID="{9E979827-0E29-4886-AC2C-DCE4551A6B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8BED44D9-E1F5-4CBD-90EF-BB850586ABF8}" type="pres">
      <dgm:prSet presAssocID="{344BA735-D79C-420F-8BF4-708D59A34923}" presName="hierRoot1" presStyleCnt="0"/>
      <dgm:spPr/>
    </dgm:pt>
    <dgm:pt modelId="{9B2855DE-F247-409D-B014-59B109499D5E}" type="pres">
      <dgm:prSet presAssocID="{344BA735-D79C-420F-8BF4-708D59A34923}" presName="composite" presStyleCnt="0"/>
      <dgm:spPr/>
    </dgm:pt>
    <dgm:pt modelId="{AAF832A6-5C85-435D-AA87-5886F1D23F33}" type="pres">
      <dgm:prSet presAssocID="{344BA735-D79C-420F-8BF4-708D59A34923}" presName="background" presStyleLbl="node0" presStyleIdx="0" presStyleCnt="1"/>
      <dgm:spPr/>
    </dgm:pt>
    <dgm:pt modelId="{6EE12BFB-CFDE-4A9B-AE3E-F1560F2AE405}" type="pres">
      <dgm:prSet presAssocID="{344BA735-D79C-420F-8BF4-708D59A3492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922957-3576-406A-A65E-E6B10EAFB351}" type="pres">
      <dgm:prSet presAssocID="{344BA735-D79C-420F-8BF4-708D59A34923}" presName="hierChild2" presStyleCnt="0"/>
      <dgm:spPr/>
    </dgm:pt>
    <dgm:pt modelId="{0D2A5BFF-A4DD-4782-A5EB-BB1D312FFE3B}" type="pres">
      <dgm:prSet presAssocID="{F59B14E8-7FE3-4D43-815D-D5E0EB52E9DD}" presName="Name10" presStyleLbl="parChTrans1D2" presStyleIdx="0" presStyleCnt="3"/>
      <dgm:spPr/>
      <dgm:t>
        <a:bodyPr/>
        <a:lstStyle/>
        <a:p>
          <a:endParaRPr lang="pt-BR"/>
        </a:p>
      </dgm:t>
    </dgm:pt>
    <dgm:pt modelId="{E5FD814A-6937-40B7-A7D0-C80309056821}" type="pres">
      <dgm:prSet presAssocID="{4F92A409-1B70-448E-9A2D-9F5BCBA5EDE5}" presName="hierRoot2" presStyleCnt="0"/>
      <dgm:spPr/>
    </dgm:pt>
    <dgm:pt modelId="{079A9D09-B780-48A6-9104-C0D50F0CBC8D}" type="pres">
      <dgm:prSet presAssocID="{4F92A409-1B70-448E-9A2D-9F5BCBA5EDE5}" presName="composite2" presStyleCnt="0"/>
      <dgm:spPr/>
    </dgm:pt>
    <dgm:pt modelId="{D9CB6F6E-7FC7-4397-A0FC-854BC6C26A52}" type="pres">
      <dgm:prSet presAssocID="{4F92A409-1B70-448E-9A2D-9F5BCBA5EDE5}" presName="background2" presStyleLbl="node2" presStyleIdx="0" presStyleCnt="3"/>
      <dgm:spPr/>
    </dgm:pt>
    <dgm:pt modelId="{8322D34B-1244-4E80-915E-1873912616E4}" type="pres">
      <dgm:prSet presAssocID="{4F92A409-1B70-448E-9A2D-9F5BCBA5EDE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A9D941-849E-4AE8-A121-70AEE20067E3}" type="pres">
      <dgm:prSet presAssocID="{4F92A409-1B70-448E-9A2D-9F5BCBA5EDE5}" presName="hierChild3" presStyleCnt="0"/>
      <dgm:spPr/>
    </dgm:pt>
    <dgm:pt modelId="{83920929-DFE2-4178-9BEA-489067BEBE97}" type="pres">
      <dgm:prSet presAssocID="{0BD93914-8D86-4A94-891E-B4D8E52E6AC1}" presName="Name10" presStyleLbl="parChTrans1D2" presStyleIdx="1" presStyleCnt="3"/>
      <dgm:spPr/>
      <dgm:t>
        <a:bodyPr/>
        <a:lstStyle/>
        <a:p>
          <a:endParaRPr lang="pt-BR"/>
        </a:p>
      </dgm:t>
    </dgm:pt>
    <dgm:pt modelId="{D9F45CED-89E9-4AAB-8E3D-81A6DF774F59}" type="pres">
      <dgm:prSet presAssocID="{A42CD627-6D62-4241-901E-3D7ADAAA6A43}" presName="hierRoot2" presStyleCnt="0"/>
      <dgm:spPr/>
    </dgm:pt>
    <dgm:pt modelId="{4D420674-6F6F-4B0A-AC06-D6DACF3E9268}" type="pres">
      <dgm:prSet presAssocID="{A42CD627-6D62-4241-901E-3D7ADAAA6A43}" presName="composite2" presStyleCnt="0"/>
      <dgm:spPr/>
    </dgm:pt>
    <dgm:pt modelId="{9E3BE378-98A7-4992-9AD3-30A4BB9C97FA}" type="pres">
      <dgm:prSet presAssocID="{A42CD627-6D62-4241-901E-3D7ADAAA6A43}" presName="background2" presStyleLbl="node2" presStyleIdx="1" presStyleCnt="3"/>
      <dgm:spPr/>
    </dgm:pt>
    <dgm:pt modelId="{500DF17A-D29D-4CBB-BE03-2ECCB69B8984}" type="pres">
      <dgm:prSet presAssocID="{A42CD627-6D62-4241-901E-3D7ADAAA6A43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AFD692-9BB0-4F66-8BFF-44B6ACBC3E42}" type="pres">
      <dgm:prSet presAssocID="{A42CD627-6D62-4241-901E-3D7ADAAA6A43}" presName="hierChild3" presStyleCnt="0"/>
      <dgm:spPr/>
    </dgm:pt>
    <dgm:pt modelId="{44EFD6AA-EF17-42B6-8D51-A4FC1B27CC8C}" type="pres">
      <dgm:prSet presAssocID="{AF1A39F8-AE25-4FA6-AB05-16FB30C5717F}" presName="Name10" presStyleLbl="parChTrans1D2" presStyleIdx="2" presStyleCnt="3"/>
      <dgm:spPr/>
      <dgm:t>
        <a:bodyPr/>
        <a:lstStyle/>
        <a:p>
          <a:endParaRPr lang="pt-BR"/>
        </a:p>
      </dgm:t>
    </dgm:pt>
    <dgm:pt modelId="{34F1169B-53CB-4C99-82DB-4F2A5B558BE7}" type="pres">
      <dgm:prSet presAssocID="{199F7581-4364-4E30-9DD7-ED16B8AA4732}" presName="hierRoot2" presStyleCnt="0"/>
      <dgm:spPr/>
    </dgm:pt>
    <dgm:pt modelId="{9CF07F1F-D967-40E7-AE73-C19C916C2B1A}" type="pres">
      <dgm:prSet presAssocID="{199F7581-4364-4E30-9DD7-ED16B8AA4732}" presName="composite2" presStyleCnt="0"/>
      <dgm:spPr/>
    </dgm:pt>
    <dgm:pt modelId="{551A4B9A-F721-434F-9909-36559B0D0876}" type="pres">
      <dgm:prSet presAssocID="{199F7581-4364-4E30-9DD7-ED16B8AA4732}" presName="background2" presStyleLbl="node2" presStyleIdx="2" presStyleCnt="3"/>
      <dgm:spPr/>
    </dgm:pt>
    <dgm:pt modelId="{56D65C36-BF32-484E-B57A-A3A2C0ECE9BC}" type="pres">
      <dgm:prSet presAssocID="{199F7581-4364-4E30-9DD7-ED16B8AA4732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CF4B66-8267-4EE8-A695-16CEDD004405}" type="pres">
      <dgm:prSet presAssocID="{199F7581-4364-4E30-9DD7-ED16B8AA4732}" presName="hierChild3" presStyleCnt="0"/>
      <dgm:spPr/>
    </dgm:pt>
  </dgm:ptLst>
  <dgm:cxnLst>
    <dgm:cxn modelId="{DF82E354-B117-405B-A4A1-D708ECE60954}" type="presOf" srcId="{0BD93914-8D86-4A94-891E-B4D8E52E6AC1}" destId="{83920929-DFE2-4178-9BEA-489067BEBE97}" srcOrd="0" destOrd="0" presId="urn:microsoft.com/office/officeart/2005/8/layout/hierarchy1"/>
    <dgm:cxn modelId="{7616DC08-2AC6-4B4B-82E2-14635BC18A8B}" type="presOf" srcId="{A42CD627-6D62-4241-901E-3D7ADAAA6A43}" destId="{500DF17A-D29D-4CBB-BE03-2ECCB69B8984}" srcOrd="0" destOrd="0" presId="urn:microsoft.com/office/officeart/2005/8/layout/hierarchy1"/>
    <dgm:cxn modelId="{6056C811-9F4D-40F6-BE1F-5CDFAC5B8E94}" srcId="{344BA735-D79C-420F-8BF4-708D59A34923}" destId="{A42CD627-6D62-4241-901E-3D7ADAAA6A43}" srcOrd="1" destOrd="0" parTransId="{0BD93914-8D86-4A94-891E-B4D8E52E6AC1}" sibTransId="{9224DC5C-BBED-454F-BADD-A8EA4FFB9D15}"/>
    <dgm:cxn modelId="{46294A84-BD57-4804-B5C5-C8230302DF25}" srcId="{344BA735-D79C-420F-8BF4-708D59A34923}" destId="{199F7581-4364-4E30-9DD7-ED16B8AA4732}" srcOrd="2" destOrd="0" parTransId="{AF1A39F8-AE25-4FA6-AB05-16FB30C5717F}" sibTransId="{E7339668-E652-4EBB-97B9-BD043E27D22C}"/>
    <dgm:cxn modelId="{69273F3A-478A-4187-8838-77EA70945CB2}" type="presOf" srcId="{199F7581-4364-4E30-9DD7-ED16B8AA4732}" destId="{56D65C36-BF32-484E-B57A-A3A2C0ECE9BC}" srcOrd="0" destOrd="0" presId="urn:microsoft.com/office/officeart/2005/8/layout/hierarchy1"/>
    <dgm:cxn modelId="{795E70C3-0705-47E5-A59A-7B79C663A642}" srcId="{9E979827-0E29-4886-AC2C-DCE4551A6BDF}" destId="{344BA735-D79C-420F-8BF4-708D59A34923}" srcOrd="0" destOrd="0" parTransId="{C6CE6694-9623-4BD5-AE32-E6A0DD91DB07}" sibTransId="{F4964B64-4BC7-4652-829E-E7CC6926B018}"/>
    <dgm:cxn modelId="{181A2610-AA78-456C-8A54-E56E3EE024B5}" type="presOf" srcId="{9E979827-0E29-4886-AC2C-DCE4551A6BDF}" destId="{E7C1DCA1-239B-4399-A6E2-F5686F84E7FF}" srcOrd="0" destOrd="0" presId="urn:microsoft.com/office/officeart/2005/8/layout/hierarchy1"/>
    <dgm:cxn modelId="{B091B765-BEC1-4B69-8C68-F819F1EE8CCF}" type="presOf" srcId="{F59B14E8-7FE3-4D43-815D-D5E0EB52E9DD}" destId="{0D2A5BFF-A4DD-4782-A5EB-BB1D312FFE3B}" srcOrd="0" destOrd="0" presId="urn:microsoft.com/office/officeart/2005/8/layout/hierarchy1"/>
    <dgm:cxn modelId="{337D5364-18B5-4EE9-B4F3-C31274D77599}" srcId="{344BA735-D79C-420F-8BF4-708D59A34923}" destId="{4F92A409-1B70-448E-9A2D-9F5BCBA5EDE5}" srcOrd="0" destOrd="0" parTransId="{F59B14E8-7FE3-4D43-815D-D5E0EB52E9DD}" sibTransId="{84A6E401-C869-40E1-8D57-8176D91011CB}"/>
    <dgm:cxn modelId="{821BD40C-BA79-4177-8ED2-22EC72F036E8}" type="presOf" srcId="{344BA735-D79C-420F-8BF4-708D59A34923}" destId="{6EE12BFB-CFDE-4A9B-AE3E-F1560F2AE405}" srcOrd="0" destOrd="0" presId="urn:microsoft.com/office/officeart/2005/8/layout/hierarchy1"/>
    <dgm:cxn modelId="{17F4D7E9-7873-4C75-844D-799C9B90323E}" type="presOf" srcId="{AF1A39F8-AE25-4FA6-AB05-16FB30C5717F}" destId="{44EFD6AA-EF17-42B6-8D51-A4FC1B27CC8C}" srcOrd="0" destOrd="0" presId="urn:microsoft.com/office/officeart/2005/8/layout/hierarchy1"/>
    <dgm:cxn modelId="{B939A2F0-FD40-4110-8364-A0537CECA7E2}" type="presOf" srcId="{4F92A409-1B70-448E-9A2D-9F5BCBA5EDE5}" destId="{8322D34B-1244-4E80-915E-1873912616E4}" srcOrd="0" destOrd="0" presId="urn:microsoft.com/office/officeart/2005/8/layout/hierarchy1"/>
    <dgm:cxn modelId="{FDD3D8A2-1288-47DC-8DBA-A5FB8F937F2B}" type="presParOf" srcId="{E7C1DCA1-239B-4399-A6E2-F5686F84E7FF}" destId="{8BED44D9-E1F5-4CBD-90EF-BB850586ABF8}" srcOrd="0" destOrd="0" presId="urn:microsoft.com/office/officeart/2005/8/layout/hierarchy1"/>
    <dgm:cxn modelId="{96C8422E-5D19-4EB0-AB25-4C4D3B34B135}" type="presParOf" srcId="{8BED44D9-E1F5-4CBD-90EF-BB850586ABF8}" destId="{9B2855DE-F247-409D-B014-59B109499D5E}" srcOrd="0" destOrd="0" presId="urn:microsoft.com/office/officeart/2005/8/layout/hierarchy1"/>
    <dgm:cxn modelId="{2710E75F-AE03-48F3-B015-4795FBE890BE}" type="presParOf" srcId="{9B2855DE-F247-409D-B014-59B109499D5E}" destId="{AAF832A6-5C85-435D-AA87-5886F1D23F33}" srcOrd="0" destOrd="0" presId="urn:microsoft.com/office/officeart/2005/8/layout/hierarchy1"/>
    <dgm:cxn modelId="{BAE792F9-C147-4C34-85EF-C8633F439358}" type="presParOf" srcId="{9B2855DE-F247-409D-B014-59B109499D5E}" destId="{6EE12BFB-CFDE-4A9B-AE3E-F1560F2AE405}" srcOrd="1" destOrd="0" presId="urn:microsoft.com/office/officeart/2005/8/layout/hierarchy1"/>
    <dgm:cxn modelId="{90523811-5407-4076-A441-07B3FD41FE93}" type="presParOf" srcId="{8BED44D9-E1F5-4CBD-90EF-BB850586ABF8}" destId="{32922957-3576-406A-A65E-E6B10EAFB351}" srcOrd="1" destOrd="0" presId="urn:microsoft.com/office/officeart/2005/8/layout/hierarchy1"/>
    <dgm:cxn modelId="{A9661D83-043F-4BF2-8062-3E5383F89CBF}" type="presParOf" srcId="{32922957-3576-406A-A65E-E6B10EAFB351}" destId="{0D2A5BFF-A4DD-4782-A5EB-BB1D312FFE3B}" srcOrd="0" destOrd="0" presId="urn:microsoft.com/office/officeart/2005/8/layout/hierarchy1"/>
    <dgm:cxn modelId="{C7B1347F-5934-4ACA-A343-FDB596305C65}" type="presParOf" srcId="{32922957-3576-406A-A65E-E6B10EAFB351}" destId="{E5FD814A-6937-40B7-A7D0-C80309056821}" srcOrd="1" destOrd="0" presId="urn:microsoft.com/office/officeart/2005/8/layout/hierarchy1"/>
    <dgm:cxn modelId="{624299AB-FFE0-4235-8009-60DA8F997C44}" type="presParOf" srcId="{E5FD814A-6937-40B7-A7D0-C80309056821}" destId="{079A9D09-B780-48A6-9104-C0D50F0CBC8D}" srcOrd="0" destOrd="0" presId="urn:microsoft.com/office/officeart/2005/8/layout/hierarchy1"/>
    <dgm:cxn modelId="{AD1632E5-5384-4C00-9DB5-03CEFCB159FA}" type="presParOf" srcId="{079A9D09-B780-48A6-9104-C0D50F0CBC8D}" destId="{D9CB6F6E-7FC7-4397-A0FC-854BC6C26A52}" srcOrd="0" destOrd="0" presId="urn:microsoft.com/office/officeart/2005/8/layout/hierarchy1"/>
    <dgm:cxn modelId="{40D661B5-66C3-4C6B-B0FC-E6B6FFF06C43}" type="presParOf" srcId="{079A9D09-B780-48A6-9104-C0D50F0CBC8D}" destId="{8322D34B-1244-4E80-915E-1873912616E4}" srcOrd="1" destOrd="0" presId="urn:microsoft.com/office/officeart/2005/8/layout/hierarchy1"/>
    <dgm:cxn modelId="{518D2480-BD96-419F-89E3-FB3A06820B28}" type="presParOf" srcId="{E5FD814A-6937-40B7-A7D0-C80309056821}" destId="{FAA9D941-849E-4AE8-A121-70AEE20067E3}" srcOrd="1" destOrd="0" presId="urn:microsoft.com/office/officeart/2005/8/layout/hierarchy1"/>
    <dgm:cxn modelId="{0E402DEE-77CC-4BA0-B73B-66D410294A64}" type="presParOf" srcId="{32922957-3576-406A-A65E-E6B10EAFB351}" destId="{83920929-DFE2-4178-9BEA-489067BEBE97}" srcOrd="2" destOrd="0" presId="urn:microsoft.com/office/officeart/2005/8/layout/hierarchy1"/>
    <dgm:cxn modelId="{B9265B69-D0FA-4A16-A062-30AA3396506D}" type="presParOf" srcId="{32922957-3576-406A-A65E-E6B10EAFB351}" destId="{D9F45CED-89E9-4AAB-8E3D-81A6DF774F59}" srcOrd="3" destOrd="0" presId="urn:microsoft.com/office/officeart/2005/8/layout/hierarchy1"/>
    <dgm:cxn modelId="{A463939E-A3E1-45D3-8FC8-925F6435B05B}" type="presParOf" srcId="{D9F45CED-89E9-4AAB-8E3D-81A6DF774F59}" destId="{4D420674-6F6F-4B0A-AC06-D6DACF3E9268}" srcOrd="0" destOrd="0" presId="urn:microsoft.com/office/officeart/2005/8/layout/hierarchy1"/>
    <dgm:cxn modelId="{2927F775-DF1C-462A-938A-ED0F02D779E2}" type="presParOf" srcId="{4D420674-6F6F-4B0A-AC06-D6DACF3E9268}" destId="{9E3BE378-98A7-4992-9AD3-30A4BB9C97FA}" srcOrd="0" destOrd="0" presId="urn:microsoft.com/office/officeart/2005/8/layout/hierarchy1"/>
    <dgm:cxn modelId="{197D235C-5372-4A7F-81FA-24C92DE4E13F}" type="presParOf" srcId="{4D420674-6F6F-4B0A-AC06-D6DACF3E9268}" destId="{500DF17A-D29D-4CBB-BE03-2ECCB69B8984}" srcOrd="1" destOrd="0" presId="urn:microsoft.com/office/officeart/2005/8/layout/hierarchy1"/>
    <dgm:cxn modelId="{92154540-4013-472E-9AF3-73860A067673}" type="presParOf" srcId="{D9F45CED-89E9-4AAB-8E3D-81A6DF774F59}" destId="{1CAFD692-9BB0-4F66-8BFF-44B6ACBC3E42}" srcOrd="1" destOrd="0" presId="urn:microsoft.com/office/officeart/2005/8/layout/hierarchy1"/>
    <dgm:cxn modelId="{CBEFD6E7-331B-40D6-8C91-5D83FF2CA28B}" type="presParOf" srcId="{32922957-3576-406A-A65E-E6B10EAFB351}" destId="{44EFD6AA-EF17-42B6-8D51-A4FC1B27CC8C}" srcOrd="4" destOrd="0" presId="urn:microsoft.com/office/officeart/2005/8/layout/hierarchy1"/>
    <dgm:cxn modelId="{B7876F15-6908-4ED6-B643-F490B9DEEB92}" type="presParOf" srcId="{32922957-3576-406A-A65E-E6B10EAFB351}" destId="{34F1169B-53CB-4C99-82DB-4F2A5B558BE7}" srcOrd="5" destOrd="0" presId="urn:microsoft.com/office/officeart/2005/8/layout/hierarchy1"/>
    <dgm:cxn modelId="{FD576519-CA77-4EDE-A6BE-6797E80F2C83}" type="presParOf" srcId="{34F1169B-53CB-4C99-82DB-4F2A5B558BE7}" destId="{9CF07F1F-D967-40E7-AE73-C19C916C2B1A}" srcOrd="0" destOrd="0" presId="urn:microsoft.com/office/officeart/2005/8/layout/hierarchy1"/>
    <dgm:cxn modelId="{AFD825A3-578F-4C00-AD16-6B9F68F6F214}" type="presParOf" srcId="{9CF07F1F-D967-40E7-AE73-C19C916C2B1A}" destId="{551A4B9A-F721-434F-9909-36559B0D0876}" srcOrd="0" destOrd="0" presId="urn:microsoft.com/office/officeart/2005/8/layout/hierarchy1"/>
    <dgm:cxn modelId="{78B1B4D1-F5BF-4AD8-BB5C-661097209670}" type="presParOf" srcId="{9CF07F1F-D967-40E7-AE73-C19C916C2B1A}" destId="{56D65C36-BF32-484E-B57A-A3A2C0ECE9BC}" srcOrd="1" destOrd="0" presId="urn:microsoft.com/office/officeart/2005/8/layout/hierarchy1"/>
    <dgm:cxn modelId="{D6ECE33E-7DEE-4D1B-B239-E333618CE32B}" type="presParOf" srcId="{34F1169B-53CB-4C99-82DB-4F2A5B558BE7}" destId="{C1CF4B66-8267-4EE8-A695-16CEDD0044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979827-0E29-4886-AC2C-DCE4551A6BDF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F92A409-1B70-448E-9A2D-9F5BCBA5EDE5}">
      <dgm:prSet phldrT="[Text]" custT="1"/>
      <dgm:spPr/>
      <dgm:t>
        <a:bodyPr/>
        <a:lstStyle/>
        <a:p>
          <a:r>
            <a:rPr lang="pt-BR" sz="1200" dirty="0" smtClean="0"/>
            <a:t>Voz</a:t>
          </a:r>
          <a:endParaRPr lang="pt-BR" sz="1200" dirty="0"/>
        </a:p>
      </dgm:t>
    </dgm:pt>
    <dgm:pt modelId="{F59B14E8-7FE3-4D43-815D-D5E0EB52E9DD}" type="parTrans" cxnId="{337D5364-18B5-4EE9-B4F3-C31274D77599}">
      <dgm:prSet/>
      <dgm:spPr/>
      <dgm:t>
        <a:bodyPr/>
        <a:lstStyle/>
        <a:p>
          <a:endParaRPr lang="pt-BR" sz="1200"/>
        </a:p>
      </dgm:t>
    </dgm:pt>
    <dgm:pt modelId="{84A6E401-C869-40E1-8D57-8176D91011CB}" type="sibTrans" cxnId="{337D5364-18B5-4EE9-B4F3-C31274D77599}">
      <dgm:prSet/>
      <dgm:spPr/>
      <dgm:t>
        <a:bodyPr/>
        <a:lstStyle/>
        <a:p>
          <a:endParaRPr lang="pt-BR" sz="1200"/>
        </a:p>
      </dgm:t>
    </dgm:pt>
    <dgm:pt modelId="{199F7581-4364-4E30-9DD7-ED16B8AA4732}">
      <dgm:prSet phldrT="[Text]" custT="1"/>
      <dgm:spPr/>
      <dgm:t>
        <a:bodyPr/>
        <a:lstStyle/>
        <a:p>
          <a:r>
            <a:rPr lang="pt-BR" sz="1200" dirty="0" smtClean="0"/>
            <a:t>Dados</a:t>
          </a:r>
          <a:endParaRPr lang="pt-BR" sz="1200" dirty="0"/>
        </a:p>
      </dgm:t>
    </dgm:pt>
    <dgm:pt modelId="{AF1A39F8-AE25-4FA6-AB05-16FB30C5717F}" type="parTrans" cxnId="{46294A84-BD57-4804-B5C5-C8230302DF25}">
      <dgm:prSet/>
      <dgm:spPr/>
      <dgm:t>
        <a:bodyPr/>
        <a:lstStyle/>
        <a:p>
          <a:endParaRPr lang="pt-BR" sz="1200"/>
        </a:p>
      </dgm:t>
    </dgm:pt>
    <dgm:pt modelId="{E7339668-E652-4EBB-97B9-BD043E27D22C}" type="sibTrans" cxnId="{46294A84-BD57-4804-B5C5-C8230302DF25}">
      <dgm:prSet/>
      <dgm:spPr/>
      <dgm:t>
        <a:bodyPr/>
        <a:lstStyle/>
        <a:p>
          <a:endParaRPr lang="pt-BR" sz="1200"/>
        </a:p>
      </dgm:t>
    </dgm:pt>
    <dgm:pt modelId="{344BA735-D79C-420F-8BF4-708D59A34923}">
      <dgm:prSet phldrT="[Text]" custT="1"/>
      <dgm:spPr/>
      <dgm:t>
        <a:bodyPr/>
        <a:lstStyle/>
        <a:p>
          <a:r>
            <a:rPr lang="pt-BR" sz="1200" dirty="0" smtClean="0"/>
            <a:t>Oferta</a:t>
          </a:r>
          <a:endParaRPr lang="pt-BR" sz="1200" dirty="0"/>
        </a:p>
      </dgm:t>
    </dgm:pt>
    <dgm:pt modelId="{C6CE6694-9623-4BD5-AE32-E6A0DD91DB07}" type="parTrans" cxnId="{795E70C3-0705-47E5-A59A-7B79C663A642}">
      <dgm:prSet/>
      <dgm:spPr/>
      <dgm:t>
        <a:bodyPr/>
        <a:lstStyle/>
        <a:p>
          <a:endParaRPr lang="pt-BR"/>
        </a:p>
      </dgm:t>
    </dgm:pt>
    <dgm:pt modelId="{F4964B64-4BC7-4652-829E-E7CC6926B018}" type="sibTrans" cxnId="{795E70C3-0705-47E5-A59A-7B79C663A642}">
      <dgm:prSet/>
      <dgm:spPr/>
      <dgm:t>
        <a:bodyPr/>
        <a:lstStyle/>
        <a:p>
          <a:endParaRPr lang="pt-BR"/>
        </a:p>
      </dgm:t>
    </dgm:pt>
    <dgm:pt modelId="{A42CD627-6D62-4241-901E-3D7ADAAA6A43}">
      <dgm:prSet phldrT="[Text]" custT="1"/>
      <dgm:spPr/>
      <dgm:t>
        <a:bodyPr/>
        <a:lstStyle/>
        <a:p>
          <a:r>
            <a:rPr lang="pt-BR" sz="1200" dirty="0" smtClean="0"/>
            <a:t>SMS / MMS</a:t>
          </a:r>
          <a:endParaRPr lang="pt-BR" sz="1200" dirty="0"/>
        </a:p>
      </dgm:t>
    </dgm:pt>
    <dgm:pt modelId="{0BD93914-8D86-4A94-891E-B4D8E52E6AC1}" type="parTrans" cxnId="{6056C811-9F4D-40F6-BE1F-5CDFAC5B8E94}">
      <dgm:prSet/>
      <dgm:spPr/>
      <dgm:t>
        <a:bodyPr/>
        <a:lstStyle/>
        <a:p>
          <a:endParaRPr lang="pt-BR"/>
        </a:p>
      </dgm:t>
    </dgm:pt>
    <dgm:pt modelId="{9224DC5C-BBED-454F-BADD-A8EA4FFB9D15}" type="sibTrans" cxnId="{6056C811-9F4D-40F6-BE1F-5CDFAC5B8E94}">
      <dgm:prSet/>
      <dgm:spPr/>
      <dgm:t>
        <a:bodyPr/>
        <a:lstStyle/>
        <a:p>
          <a:endParaRPr lang="pt-BR"/>
        </a:p>
      </dgm:t>
    </dgm:pt>
    <dgm:pt modelId="{691E6FF8-01E5-4D81-B299-DA25C0E0DAA1}" type="pres">
      <dgm:prSet presAssocID="{9E979827-0E29-4886-AC2C-DCE4551A6BD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02C8802-521D-4340-BC77-CC894D406512}" type="pres">
      <dgm:prSet presAssocID="{344BA735-D79C-420F-8BF4-708D59A34923}" presName="root" presStyleCnt="0"/>
      <dgm:spPr/>
    </dgm:pt>
    <dgm:pt modelId="{C8E8C0AB-6E8E-4878-85DA-7227CDB575EE}" type="pres">
      <dgm:prSet presAssocID="{344BA735-D79C-420F-8BF4-708D59A34923}" presName="rootComposite" presStyleCnt="0"/>
      <dgm:spPr/>
    </dgm:pt>
    <dgm:pt modelId="{91383188-6A4F-404A-9C3E-FA28951DA844}" type="pres">
      <dgm:prSet presAssocID="{344BA735-D79C-420F-8BF4-708D59A34923}" presName="rootText" presStyleLbl="node1" presStyleIdx="0" presStyleCnt="1"/>
      <dgm:spPr/>
      <dgm:t>
        <a:bodyPr/>
        <a:lstStyle/>
        <a:p>
          <a:endParaRPr lang="pt-BR"/>
        </a:p>
      </dgm:t>
    </dgm:pt>
    <dgm:pt modelId="{8F65B833-9B7B-40D9-BD89-2CFAEDE363DA}" type="pres">
      <dgm:prSet presAssocID="{344BA735-D79C-420F-8BF4-708D59A34923}" presName="rootConnector" presStyleLbl="node1" presStyleIdx="0" presStyleCnt="1"/>
      <dgm:spPr/>
      <dgm:t>
        <a:bodyPr/>
        <a:lstStyle/>
        <a:p>
          <a:endParaRPr lang="pt-BR"/>
        </a:p>
      </dgm:t>
    </dgm:pt>
    <dgm:pt modelId="{FE33102A-A6B1-4415-8280-D990D730C345}" type="pres">
      <dgm:prSet presAssocID="{344BA735-D79C-420F-8BF4-708D59A34923}" presName="childShape" presStyleCnt="0"/>
      <dgm:spPr/>
    </dgm:pt>
    <dgm:pt modelId="{28C30AE4-F7DF-417F-8B6C-74BBA4A79700}" type="pres">
      <dgm:prSet presAssocID="{F59B14E8-7FE3-4D43-815D-D5E0EB52E9DD}" presName="Name13" presStyleLbl="parChTrans1D2" presStyleIdx="0" presStyleCnt="3"/>
      <dgm:spPr/>
      <dgm:t>
        <a:bodyPr/>
        <a:lstStyle/>
        <a:p>
          <a:endParaRPr lang="pt-BR"/>
        </a:p>
      </dgm:t>
    </dgm:pt>
    <dgm:pt modelId="{43AC883C-E39D-455E-BCCE-FF5EBAA4FA59}" type="pres">
      <dgm:prSet presAssocID="{4F92A409-1B70-448E-9A2D-9F5BCBA5EDE5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726EA4D-AE67-46C9-A93A-82510C6D8454}" type="pres">
      <dgm:prSet presAssocID="{0BD93914-8D86-4A94-891E-B4D8E52E6AC1}" presName="Name13" presStyleLbl="parChTrans1D2" presStyleIdx="1" presStyleCnt="3"/>
      <dgm:spPr/>
      <dgm:t>
        <a:bodyPr/>
        <a:lstStyle/>
        <a:p>
          <a:endParaRPr lang="pt-BR"/>
        </a:p>
      </dgm:t>
    </dgm:pt>
    <dgm:pt modelId="{24088A45-B70D-417C-BC18-E9EB72DCAEDB}" type="pres">
      <dgm:prSet presAssocID="{A42CD627-6D62-4241-901E-3D7ADAAA6A43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A2B32D4-9CA9-4D1C-9A8C-7AD44907A6ED}" type="pres">
      <dgm:prSet presAssocID="{AF1A39F8-AE25-4FA6-AB05-16FB30C5717F}" presName="Name13" presStyleLbl="parChTrans1D2" presStyleIdx="2" presStyleCnt="3"/>
      <dgm:spPr/>
      <dgm:t>
        <a:bodyPr/>
        <a:lstStyle/>
        <a:p>
          <a:endParaRPr lang="pt-BR"/>
        </a:p>
      </dgm:t>
    </dgm:pt>
    <dgm:pt modelId="{3132A147-542C-4459-9812-B12F37014A26}" type="pres">
      <dgm:prSet presAssocID="{199F7581-4364-4E30-9DD7-ED16B8AA4732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95E70C3-0705-47E5-A59A-7B79C663A642}" srcId="{9E979827-0E29-4886-AC2C-DCE4551A6BDF}" destId="{344BA735-D79C-420F-8BF4-708D59A34923}" srcOrd="0" destOrd="0" parTransId="{C6CE6694-9623-4BD5-AE32-E6A0DD91DB07}" sibTransId="{F4964B64-4BC7-4652-829E-E7CC6926B018}"/>
    <dgm:cxn modelId="{204027A1-E75E-4166-A337-6FD295961C08}" type="presOf" srcId="{344BA735-D79C-420F-8BF4-708D59A34923}" destId="{91383188-6A4F-404A-9C3E-FA28951DA844}" srcOrd="0" destOrd="0" presId="urn:microsoft.com/office/officeart/2005/8/layout/hierarchy3"/>
    <dgm:cxn modelId="{337D5364-18B5-4EE9-B4F3-C31274D77599}" srcId="{344BA735-D79C-420F-8BF4-708D59A34923}" destId="{4F92A409-1B70-448E-9A2D-9F5BCBA5EDE5}" srcOrd="0" destOrd="0" parTransId="{F59B14E8-7FE3-4D43-815D-D5E0EB52E9DD}" sibTransId="{84A6E401-C869-40E1-8D57-8176D91011CB}"/>
    <dgm:cxn modelId="{6056C811-9F4D-40F6-BE1F-5CDFAC5B8E94}" srcId="{344BA735-D79C-420F-8BF4-708D59A34923}" destId="{A42CD627-6D62-4241-901E-3D7ADAAA6A43}" srcOrd="1" destOrd="0" parTransId="{0BD93914-8D86-4A94-891E-B4D8E52E6AC1}" sibTransId="{9224DC5C-BBED-454F-BADD-A8EA4FFB9D15}"/>
    <dgm:cxn modelId="{29A698B7-D8CF-4897-ADA6-383895449984}" type="presOf" srcId="{0BD93914-8D86-4A94-891E-B4D8E52E6AC1}" destId="{A726EA4D-AE67-46C9-A93A-82510C6D8454}" srcOrd="0" destOrd="0" presId="urn:microsoft.com/office/officeart/2005/8/layout/hierarchy3"/>
    <dgm:cxn modelId="{47E5D226-4D65-4BA7-A00E-577A5B36958B}" type="presOf" srcId="{9E979827-0E29-4886-AC2C-DCE4551A6BDF}" destId="{691E6FF8-01E5-4D81-B299-DA25C0E0DAA1}" srcOrd="0" destOrd="0" presId="urn:microsoft.com/office/officeart/2005/8/layout/hierarchy3"/>
    <dgm:cxn modelId="{AF37658C-6C47-4BF0-BE0E-5E6F712C62B0}" type="presOf" srcId="{344BA735-D79C-420F-8BF4-708D59A34923}" destId="{8F65B833-9B7B-40D9-BD89-2CFAEDE363DA}" srcOrd="1" destOrd="0" presId="urn:microsoft.com/office/officeart/2005/8/layout/hierarchy3"/>
    <dgm:cxn modelId="{1BA288EA-D55E-409A-B29A-6F1A28216BED}" type="presOf" srcId="{A42CD627-6D62-4241-901E-3D7ADAAA6A43}" destId="{24088A45-B70D-417C-BC18-E9EB72DCAEDB}" srcOrd="0" destOrd="0" presId="urn:microsoft.com/office/officeart/2005/8/layout/hierarchy3"/>
    <dgm:cxn modelId="{18413A0A-8B71-49D5-A432-83B83DB845C5}" type="presOf" srcId="{199F7581-4364-4E30-9DD7-ED16B8AA4732}" destId="{3132A147-542C-4459-9812-B12F37014A26}" srcOrd="0" destOrd="0" presId="urn:microsoft.com/office/officeart/2005/8/layout/hierarchy3"/>
    <dgm:cxn modelId="{E1FF2C75-0752-47AD-A438-E508CDF6C345}" type="presOf" srcId="{4F92A409-1B70-448E-9A2D-9F5BCBA5EDE5}" destId="{43AC883C-E39D-455E-BCCE-FF5EBAA4FA59}" srcOrd="0" destOrd="0" presId="urn:microsoft.com/office/officeart/2005/8/layout/hierarchy3"/>
    <dgm:cxn modelId="{050D012C-246D-45CF-A02C-1229AC1916A0}" type="presOf" srcId="{AF1A39F8-AE25-4FA6-AB05-16FB30C5717F}" destId="{EA2B32D4-9CA9-4D1C-9A8C-7AD44907A6ED}" srcOrd="0" destOrd="0" presId="urn:microsoft.com/office/officeart/2005/8/layout/hierarchy3"/>
    <dgm:cxn modelId="{46294A84-BD57-4804-B5C5-C8230302DF25}" srcId="{344BA735-D79C-420F-8BF4-708D59A34923}" destId="{199F7581-4364-4E30-9DD7-ED16B8AA4732}" srcOrd="2" destOrd="0" parTransId="{AF1A39F8-AE25-4FA6-AB05-16FB30C5717F}" sibTransId="{E7339668-E652-4EBB-97B9-BD043E27D22C}"/>
    <dgm:cxn modelId="{BA6EA5E2-8645-4B06-A7CC-F2618839A830}" type="presOf" srcId="{F59B14E8-7FE3-4D43-815D-D5E0EB52E9DD}" destId="{28C30AE4-F7DF-417F-8B6C-74BBA4A79700}" srcOrd="0" destOrd="0" presId="urn:microsoft.com/office/officeart/2005/8/layout/hierarchy3"/>
    <dgm:cxn modelId="{AC1FD3DB-32CE-4FE6-8F67-B00A69CCE224}" type="presParOf" srcId="{691E6FF8-01E5-4D81-B299-DA25C0E0DAA1}" destId="{C02C8802-521D-4340-BC77-CC894D406512}" srcOrd="0" destOrd="0" presId="urn:microsoft.com/office/officeart/2005/8/layout/hierarchy3"/>
    <dgm:cxn modelId="{4DD283E1-9DA2-4514-A08A-F5EA518C6A8B}" type="presParOf" srcId="{C02C8802-521D-4340-BC77-CC894D406512}" destId="{C8E8C0AB-6E8E-4878-85DA-7227CDB575EE}" srcOrd="0" destOrd="0" presId="urn:microsoft.com/office/officeart/2005/8/layout/hierarchy3"/>
    <dgm:cxn modelId="{03768B65-5D4F-4775-A734-52A5FC6D2A39}" type="presParOf" srcId="{C8E8C0AB-6E8E-4878-85DA-7227CDB575EE}" destId="{91383188-6A4F-404A-9C3E-FA28951DA844}" srcOrd="0" destOrd="0" presId="urn:microsoft.com/office/officeart/2005/8/layout/hierarchy3"/>
    <dgm:cxn modelId="{210BF8A3-641B-4CB6-9390-6A423F7279C2}" type="presParOf" srcId="{C8E8C0AB-6E8E-4878-85DA-7227CDB575EE}" destId="{8F65B833-9B7B-40D9-BD89-2CFAEDE363DA}" srcOrd="1" destOrd="0" presId="urn:microsoft.com/office/officeart/2005/8/layout/hierarchy3"/>
    <dgm:cxn modelId="{CBAE2B77-265F-472E-A8A3-15B70854011A}" type="presParOf" srcId="{C02C8802-521D-4340-BC77-CC894D406512}" destId="{FE33102A-A6B1-4415-8280-D990D730C345}" srcOrd="1" destOrd="0" presId="urn:microsoft.com/office/officeart/2005/8/layout/hierarchy3"/>
    <dgm:cxn modelId="{3F2FD75D-340F-4E33-901B-8B64FEA2CE9A}" type="presParOf" srcId="{FE33102A-A6B1-4415-8280-D990D730C345}" destId="{28C30AE4-F7DF-417F-8B6C-74BBA4A79700}" srcOrd="0" destOrd="0" presId="urn:microsoft.com/office/officeart/2005/8/layout/hierarchy3"/>
    <dgm:cxn modelId="{20E8EB86-C712-409C-9287-20BB80690849}" type="presParOf" srcId="{FE33102A-A6B1-4415-8280-D990D730C345}" destId="{43AC883C-E39D-455E-BCCE-FF5EBAA4FA59}" srcOrd="1" destOrd="0" presId="urn:microsoft.com/office/officeart/2005/8/layout/hierarchy3"/>
    <dgm:cxn modelId="{D7395AE0-2860-41E3-BA57-2BCB7796F7FF}" type="presParOf" srcId="{FE33102A-A6B1-4415-8280-D990D730C345}" destId="{A726EA4D-AE67-46C9-A93A-82510C6D8454}" srcOrd="2" destOrd="0" presId="urn:microsoft.com/office/officeart/2005/8/layout/hierarchy3"/>
    <dgm:cxn modelId="{E5132767-77B3-49A6-BA2C-DCD07351C1BD}" type="presParOf" srcId="{FE33102A-A6B1-4415-8280-D990D730C345}" destId="{24088A45-B70D-417C-BC18-E9EB72DCAEDB}" srcOrd="3" destOrd="0" presId="urn:microsoft.com/office/officeart/2005/8/layout/hierarchy3"/>
    <dgm:cxn modelId="{7669084D-CB49-46A2-97F7-1ECA87FB9A8C}" type="presParOf" srcId="{FE33102A-A6B1-4415-8280-D990D730C345}" destId="{EA2B32D4-9CA9-4D1C-9A8C-7AD44907A6ED}" srcOrd="4" destOrd="0" presId="urn:microsoft.com/office/officeart/2005/8/layout/hierarchy3"/>
    <dgm:cxn modelId="{BC4FF127-365A-4443-B742-8BFDB21F68FB}" type="presParOf" srcId="{FE33102A-A6B1-4415-8280-D990D730C345}" destId="{3132A147-542C-4459-9812-B12F37014A2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979827-0E29-4886-AC2C-DCE4551A6BDF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F92A409-1B70-448E-9A2D-9F5BCBA5EDE5}">
      <dgm:prSet phldrT="[Text]" custT="1"/>
      <dgm:spPr/>
      <dgm:t>
        <a:bodyPr/>
        <a:lstStyle/>
        <a:p>
          <a:r>
            <a:rPr lang="pt-BR" sz="1200" dirty="0" smtClean="0"/>
            <a:t>Linha Móvel</a:t>
          </a:r>
          <a:endParaRPr lang="pt-BR" sz="1200" dirty="0"/>
        </a:p>
      </dgm:t>
    </dgm:pt>
    <dgm:pt modelId="{F59B14E8-7FE3-4D43-815D-D5E0EB52E9DD}" type="parTrans" cxnId="{337D5364-18B5-4EE9-B4F3-C31274D77599}">
      <dgm:prSet/>
      <dgm:spPr/>
      <dgm:t>
        <a:bodyPr/>
        <a:lstStyle/>
        <a:p>
          <a:endParaRPr lang="pt-BR" sz="1200"/>
        </a:p>
      </dgm:t>
    </dgm:pt>
    <dgm:pt modelId="{84A6E401-C869-40E1-8D57-8176D91011CB}" type="sibTrans" cxnId="{337D5364-18B5-4EE9-B4F3-C31274D77599}">
      <dgm:prSet/>
      <dgm:spPr/>
      <dgm:t>
        <a:bodyPr/>
        <a:lstStyle/>
        <a:p>
          <a:endParaRPr lang="pt-BR" sz="1200"/>
        </a:p>
      </dgm:t>
    </dgm:pt>
    <dgm:pt modelId="{199F7581-4364-4E30-9DD7-ED16B8AA4732}">
      <dgm:prSet phldrT="[Text]" custT="1"/>
      <dgm:spPr/>
      <dgm:t>
        <a:bodyPr/>
        <a:lstStyle/>
        <a:p>
          <a:r>
            <a:rPr lang="pt-BR" sz="1200" dirty="0" smtClean="0"/>
            <a:t>Linha VoIP</a:t>
          </a:r>
          <a:endParaRPr lang="pt-BR" sz="1200" dirty="0"/>
        </a:p>
      </dgm:t>
    </dgm:pt>
    <dgm:pt modelId="{AF1A39F8-AE25-4FA6-AB05-16FB30C5717F}" type="parTrans" cxnId="{46294A84-BD57-4804-B5C5-C8230302DF25}">
      <dgm:prSet/>
      <dgm:spPr/>
      <dgm:t>
        <a:bodyPr/>
        <a:lstStyle/>
        <a:p>
          <a:endParaRPr lang="pt-BR" sz="1200"/>
        </a:p>
      </dgm:t>
    </dgm:pt>
    <dgm:pt modelId="{E7339668-E652-4EBB-97B9-BD043E27D22C}" type="sibTrans" cxnId="{46294A84-BD57-4804-B5C5-C8230302DF25}">
      <dgm:prSet/>
      <dgm:spPr/>
      <dgm:t>
        <a:bodyPr/>
        <a:lstStyle/>
        <a:p>
          <a:endParaRPr lang="pt-BR" sz="1200"/>
        </a:p>
      </dgm:t>
    </dgm:pt>
    <dgm:pt modelId="{344BA735-D79C-420F-8BF4-708D59A34923}">
      <dgm:prSet phldrT="[Text]" custT="1"/>
      <dgm:spPr/>
      <dgm:t>
        <a:bodyPr/>
        <a:lstStyle/>
        <a:p>
          <a:r>
            <a:rPr lang="pt-BR" sz="1200" dirty="0" smtClean="0"/>
            <a:t>Oferta</a:t>
          </a:r>
          <a:endParaRPr lang="pt-BR" sz="1200" dirty="0"/>
        </a:p>
      </dgm:t>
    </dgm:pt>
    <dgm:pt modelId="{C6CE6694-9623-4BD5-AE32-E6A0DD91DB07}" type="parTrans" cxnId="{795E70C3-0705-47E5-A59A-7B79C663A642}">
      <dgm:prSet/>
      <dgm:spPr/>
      <dgm:t>
        <a:bodyPr/>
        <a:lstStyle/>
        <a:p>
          <a:endParaRPr lang="pt-BR"/>
        </a:p>
      </dgm:t>
    </dgm:pt>
    <dgm:pt modelId="{F4964B64-4BC7-4652-829E-E7CC6926B018}" type="sibTrans" cxnId="{795E70C3-0705-47E5-A59A-7B79C663A642}">
      <dgm:prSet/>
      <dgm:spPr/>
      <dgm:t>
        <a:bodyPr/>
        <a:lstStyle/>
        <a:p>
          <a:endParaRPr lang="pt-BR"/>
        </a:p>
      </dgm:t>
    </dgm:pt>
    <dgm:pt modelId="{A42CD627-6D62-4241-901E-3D7ADAAA6A43}">
      <dgm:prSet phldrT="[Text]" custT="1"/>
      <dgm:spPr/>
      <dgm:t>
        <a:bodyPr/>
        <a:lstStyle/>
        <a:p>
          <a:r>
            <a:rPr lang="pt-BR" sz="1200" dirty="0" smtClean="0"/>
            <a:t>Linha Fixa Pré</a:t>
          </a:r>
          <a:endParaRPr lang="pt-BR" sz="1200" dirty="0"/>
        </a:p>
      </dgm:t>
    </dgm:pt>
    <dgm:pt modelId="{0BD93914-8D86-4A94-891E-B4D8E52E6AC1}" type="parTrans" cxnId="{6056C811-9F4D-40F6-BE1F-5CDFAC5B8E94}">
      <dgm:prSet/>
      <dgm:spPr/>
      <dgm:t>
        <a:bodyPr/>
        <a:lstStyle/>
        <a:p>
          <a:endParaRPr lang="pt-BR"/>
        </a:p>
      </dgm:t>
    </dgm:pt>
    <dgm:pt modelId="{9224DC5C-BBED-454F-BADD-A8EA4FFB9D15}" type="sibTrans" cxnId="{6056C811-9F4D-40F6-BE1F-5CDFAC5B8E94}">
      <dgm:prSet/>
      <dgm:spPr/>
      <dgm:t>
        <a:bodyPr/>
        <a:lstStyle/>
        <a:p>
          <a:endParaRPr lang="pt-BR"/>
        </a:p>
      </dgm:t>
    </dgm:pt>
    <dgm:pt modelId="{E7C1DCA1-239B-4399-A6E2-F5686F84E7FF}" type="pres">
      <dgm:prSet presAssocID="{9E979827-0E29-4886-AC2C-DCE4551A6B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8BED44D9-E1F5-4CBD-90EF-BB850586ABF8}" type="pres">
      <dgm:prSet presAssocID="{344BA735-D79C-420F-8BF4-708D59A34923}" presName="hierRoot1" presStyleCnt="0"/>
      <dgm:spPr/>
    </dgm:pt>
    <dgm:pt modelId="{9B2855DE-F247-409D-B014-59B109499D5E}" type="pres">
      <dgm:prSet presAssocID="{344BA735-D79C-420F-8BF4-708D59A34923}" presName="composite" presStyleCnt="0"/>
      <dgm:spPr/>
    </dgm:pt>
    <dgm:pt modelId="{AAF832A6-5C85-435D-AA87-5886F1D23F33}" type="pres">
      <dgm:prSet presAssocID="{344BA735-D79C-420F-8BF4-708D59A34923}" presName="background" presStyleLbl="node0" presStyleIdx="0" presStyleCnt="1"/>
      <dgm:spPr/>
    </dgm:pt>
    <dgm:pt modelId="{6EE12BFB-CFDE-4A9B-AE3E-F1560F2AE405}" type="pres">
      <dgm:prSet presAssocID="{344BA735-D79C-420F-8BF4-708D59A3492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922957-3576-406A-A65E-E6B10EAFB351}" type="pres">
      <dgm:prSet presAssocID="{344BA735-D79C-420F-8BF4-708D59A34923}" presName="hierChild2" presStyleCnt="0"/>
      <dgm:spPr/>
    </dgm:pt>
    <dgm:pt modelId="{0D2A5BFF-A4DD-4782-A5EB-BB1D312FFE3B}" type="pres">
      <dgm:prSet presAssocID="{F59B14E8-7FE3-4D43-815D-D5E0EB52E9DD}" presName="Name10" presStyleLbl="parChTrans1D2" presStyleIdx="0" presStyleCnt="3"/>
      <dgm:spPr/>
      <dgm:t>
        <a:bodyPr/>
        <a:lstStyle/>
        <a:p>
          <a:endParaRPr lang="pt-BR"/>
        </a:p>
      </dgm:t>
    </dgm:pt>
    <dgm:pt modelId="{E5FD814A-6937-40B7-A7D0-C80309056821}" type="pres">
      <dgm:prSet presAssocID="{4F92A409-1B70-448E-9A2D-9F5BCBA5EDE5}" presName="hierRoot2" presStyleCnt="0"/>
      <dgm:spPr/>
    </dgm:pt>
    <dgm:pt modelId="{079A9D09-B780-48A6-9104-C0D50F0CBC8D}" type="pres">
      <dgm:prSet presAssocID="{4F92A409-1B70-448E-9A2D-9F5BCBA5EDE5}" presName="composite2" presStyleCnt="0"/>
      <dgm:spPr/>
    </dgm:pt>
    <dgm:pt modelId="{D9CB6F6E-7FC7-4397-A0FC-854BC6C26A52}" type="pres">
      <dgm:prSet presAssocID="{4F92A409-1B70-448E-9A2D-9F5BCBA5EDE5}" presName="background2" presStyleLbl="node2" presStyleIdx="0" presStyleCnt="3"/>
      <dgm:spPr/>
    </dgm:pt>
    <dgm:pt modelId="{8322D34B-1244-4E80-915E-1873912616E4}" type="pres">
      <dgm:prSet presAssocID="{4F92A409-1B70-448E-9A2D-9F5BCBA5EDE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A9D941-849E-4AE8-A121-70AEE20067E3}" type="pres">
      <dgm:prSet presAssocID="{4F92A409-1B70-448E-9A2D-9F5BCBA5EDE5}" presName="hierChild3" presStyleCnt="0"/>
      <dgm:spPr/>
    </dgm:pt>
    <dgm:pt modelId="{83920929-DFE2-4178-9BEA-489067BEBE97}" type="pres">
      <dgm:prSet presAssocID="{0BD93914-8D86-4A94-891E-B4D8E52E6AC1}" presName="Name10" presStyleLbl="parChTrans1D2" presStyleIdx="1" presStyleCnt="3"/>
      <dgm:spPr/>
      <dgm:t>
        <a:bodyPr/>
        <a:lstStyle/>
        <a:p>
          <a:endParaRPr lang="pt-BR"/>
        </a:p>
      </dgm:t>
    </dgm:pt>
    <dgm:pt modelId="{D9F45CED-89E9-4AAB-8E3D-81A6DF774F59}" type="pres">
      <dgm:prSet presAssocID="{A42CD627-6D62-4241-901E-3D7ADAAA6A43}" presName="hierRoot2" presStyleCnt="0"/>
      <dgm:spPr/>
    </dgm:pt>
    <dgm:pt modelId="{4D420674-6F6F-4B0A-AC06-D6DACF3E9268}" type="pres">
      <dgm:prSet presAssocID="{A42CD627-6D62-4241-901E-3D7ADAAA6A43}" presName="composite2" presStyleCnt="0"/>
      <dgm:spPr/>
    </dgm:pt>
    <dgm:pt modelId="{9E3BE378-98A7-4992-9AD3-30A4BB9C97FA}" type="pres">
      <dgm:prSet presAssocID="{A42CD627-6D62-4241-901E-3D7ADAAA6A43}" presName="background2" presStyleLbl="node2" presStyleIdx="1" presStyleCnt="3"/>
      <dgm:spPr/>
    </dgm:pt>
    <dgm:pt modelId="{500DF17A-D29D-4CBB-BE03-2ECCB69B8984}" type="pres">
      <dgm:prSet presAssocID="{A42CD627-6D62-4241-901E-3D7ADAAA6A43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AFD692-9BB0-4F66-8BFF-44B6ACBC3E42}" type="pres">
      <dgm:prSet presAssocID="{A42CD627-6D62-4241-901E-3D7ADAAA6A43}" presName="hierChild3" presStyleCnt="0"/>
      <dgm:spPr/>
    </dgm:pt>
    <dgm:pt modelId="{44EFD6AA-EF17-42B6-8D51-A4FC1B27CC8C}" type="pres">
      <dgm:prSet presAssocID="{AF1A39F8-AE25-4FA6-AB05-16FB30C5717F}" presName="Name10" presStyleLbl="parChTrans1D2" presStyleIdx="2" presStyleCnt="3"/>
      <dgm:spPr/>
      <dgm:t>
        <a:bodyPr/>
        <a:lstStyle/>
        <a:p>
          <a:endParaRPr lang="pt-BR"/>
        </a:p>
      </dgm:t>
    </dgm:pt>
    <dgm:pt modelId="{34F1169B-53CB-4C99-82DB-4F2A5B558BE7}" type="pres">
      <dgm:prSet presAssocID="{199F7581-4364-4E30-9DD7-ED16B8AA4732}" presName="hierRoot2" presStyleCnt="0"/>
      <dgm:spPr/>
    </dgm:pt>
    <dgm:pt modelId="{9CF07F1F-D967-40E7-AE73-C19C916C2B1A}" type="pres">
      <dgm:prSet presAssocID="{199F7581-4364-4E30-9DD7-ED16B8AA4732}" presName="composite2" presStyleCnt="0"/>
      <dgm:spPr/>
    </dgm:pt>
    <dgm:pt modelId="{551A4B9A-F721-434F-9909-36559B0D0876}" type="pres">
      <dgm:prSet presAssocID="{199F7581-4364-4E30-9DD7-ED16B8AA4732}" presName="background2" presStyleLbl="node2" presStyleIdx="2" presStyleCnt="3"/>
      <dgm:spPr/>
    </dgm:pt>
    <dgm:pt modelId="{56D65C36-BF32-484E-B57A-A3A2C0ECE9BC}" type="pres">
      <dgm:prSet presAssocID="{199F7581-4364-4E30-9DD7-ED16B8AA4732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CF4B66-8267-4EE8-A695-16CEDD004405}" type="pres">
      <dgm:prSet presAssocID="{199F7581-4364-4E30-9DD7-ED16B8AA4732}" presName="hierChild3" presStyleCnt="0"/>
      <dgm:spPr/>
    </dgm:pt>
  </dgm:ptLst>
  <dgm:cxnLst>
    <dgm:cxn modelId="{795E70C3-0705-47E5-A59A-7B79C663A642}" srcId="{9E979827-0E29-4886-AC2C-DCE4551A6BDF}" destId="{344BA735-D79C-420F-8BF4-708D59A34923}" srcOrd="0" destOrd="0" parTransId="{C6CE6694-9623-4BD5-AE32-E6A0DD91DB07}" sibTransId="{F4964B64-4BC7-4652-829E-E7CC6926B018}"/>
    <dgm:cxn modelId="{3D7CAE09-4049-44D1-8BDF-1322C21DCFB7}" type="presOf" srcId="{4F92A409-1B70-448E-9A2D-9F5BCBA5EDE5}" destId="{8322D34B-1244-4E80-915E-1873912616E4}" srcOrd="0" destOrd="0" presId="urn:microsoft.com/office/officeart/2005/8/layout/hierarchy1"/>
    <dgm:cxn modelId="{F5124933-3850-4527-BCED-0077AEF40BCF}" type="presOf" srcId="{199F7581-4364-4E30-9DD7-ED16B8AA4732}" destId="{56D65C36-BF32-484E-B57A-A3A2C0ECE9BC}" srcOrd="0" destOrd="0" presId="urn:microsoft.com/office/officeart/2005/8/layout/hierarchy1"/>
    <dgm:cxn modelId="{7017AA1A-AA88-4A60-97CC-EF54B91C959E}" type="presOf" srcId="{F59B14E8-7FE3-4D43-815D-D5E0EB52E9DD}" destId="{0D2A5BFF-A4DD-4782-A5EB-BB1D312FFE3B}" srcOrd="0" destOrd="0" presId="urn:microsoft.com/office/officeart/2005/8/layout/hierarchy1"/>
    <dgm:cxn modelId="{337D5364-18B5-4EE9-B4F3-C31274D77599}" srcId="{344BA735-D79C-420F-8BF4-708D59A34923}" destId="{4F92A409-1B70-448E-9A2D-9F5BCBA5EDE5}" srcOrd="0" destOrd="0" parTransId="{F59B14E8-7FE3-4D43-815D-D5E0EB52E9DD}" sibTransId="{84A6E401-C869-40E1-8D57-8176D91011CB}"/>
    <dgm:cxn modelId="{6056C811-9F4D-40F6-BE1F-5CDFAC5B8E94}" srcId="{344BA735-D79C-420F-8BF4-708D59A34923}" destId="{A42CD627-6D62-4241-901E-3D7ADAAA6A43}" srcOrd="1" destOrd="0" parTransId="{0BD93914-8D86-4A94-891E-B4D8E52E6AC1}" sibTransId="{9224DC5C-BBED-454F-BADD-A8EA4FFB9D15}"/>
    <dgm:cxn modelId="{9EB9E105-3BD2-48B1-8C04-3C631D84D160}" type="presOf" srcId="{344BA735-D79C-420F-8BF4-708D59A34923}" destId="{6EE12BFB-CFDE-4A9B-AE3E-F1560F2AE405}" srcOrd="0" destOrd="0" presId="urn:microsoft.com/office/officeart/2005/8/layout/hierarchy1"/>
    <dgm:cxn modelId="{6FFADC21-A5D6-40A0-9D1E-0504AB271D92}" type="presOf" srcId="{AF1A39F8-AE25-4FA6-AB05-16FB30C5717F}" destId="{44EFD6AA-EF17-42B6-8D51-A4FC1B27CC8C}" srcOrd="0" destOrd="0" presId="urn:microsoft.com/office/officeart/2005/8/layout/hierarchy1"/>
    <dgm:cxn modelId="{EB7DD1EC-615E-4722-81F6-0CAAE903AA9F}" type="presOf" srcId="{9E979827-0E29-4886-AC2C-DCE4551A6BDF}" destId="{E7C1DCA1-239B-4399-A6E2-F5686F84E7FF}" srcOrd="0" destOrd="0" presId="urn:microsoft.com/office/officeart/2005/8/layout/hierarchy1"/>
    <dgm:cxn modelId="{E7CFB792-63DD-46EB-964B-1CA271B8DF20}" type="presOf" srcId="{A42CD627-6D62-4241-901E-3D7ADAAA6A43}" destId="{500DF17A-D29D-4CBB-BE03-2ECCB69B8984}" srcOrd="0" destOrd="0" presId="urn:microsoft.com/office/officeart/2005/8/layout/hierarchy1"/>
    <dgm:cxn modelId="{46294A84-BD57-4804-B5C5-C8230302DF25}" srcId="{344BA735-D79C-420F-8BF4-708D59A34923}" destId="{199F7581-4364-4E30-9DD7-ED16B8AA4732}" srcOrd="2" destOrd="0" parTransId="{AF1A39F8-AE25-4FA6-AB05-16FB30C5717F}" sibTransId="{E7339668-E652-4EBB-97B9-BD043E27D22C}"/>
    <dgm:cxn modelId="{0D8348F4-F5EE-46D6-9D3F-5191A6639EDF}" type="presOf" srcId="{0BD93914-8D86-4A94-891E-B4D8E52E6AC1}" destId="{83920929-DFE2-4178-9BEA-489067BEBE97}" srcOrd="0" destOrd="0" presId="urn:microsoft.com/office/officeart/2005/8/layout/hierarchy1"/>
    <dgm:cxn modelId="{E438BFD6-768C-4B6B-9194-01F5F42411D0}" type="presParOf" srcId="{E7C1DCA1-239B-4399-A6E2-F5686F84E7FF}" destId="{8BED44D9-E1F5-4CBD-90EF-BB850586ABF8}" srcOrd="0" destOrd="0" presId="urn:microsoft.com/office/officeart/2005/8/layout/hierarchy1"/>
    <dgm:cxn modelId="{9F8ABEB9-F9CC-41DD-95C6-DCF4B5DA50ED}" type="presParOf" srcId="{8BED44D9-E1F5-4CBD-90EF-BB850586ABF8}" destId="{9B2855DE-F247-409D-B014-59B109499D5E}" srcOrd="0" destOrd="0" presId="urn:microsoft.com/office/officeart/2005/8/layout/hierarchy1"/>
    <dgm:cxn modelId="{86D2AA2B-C78C-4910-A703-7EBAF4A3BA9D}" type="presParOf" srcId="{9B2855DE-F247-409D-B014-59B109499D5E}" destId="{AAF832A6-5C85-435D-AA87-5886F1D23F33}" srcOrd="0" destOrd="0" presId="urn:microsoft.com/office/officeart/2005/8/layout/hierarchy1"/>
    <dgm:cxn modelId="{3D56A76E-7EB0-4556-8845-910F262D2E7F}" type="presParOf" srcId="{9B2855DE-F247-409D-B014-59B109499D5E}" destId="{6EE12BFB-CFDE-4A9B-AE3E-F1560F2AE405}" srcOrd="1" destOrd="0" presId="urn:microsoft.com/office/officeart/2005/8/layout/hierarchy1"/>
    <dgm:cxn modelId="{A30CCBA0-B74A-4FB2-A284-E3A7D65450DE}" type="presParOf" srcId="{8BED44D9-E1F5-4CBD-90EF-BB850586ABF8}" destId="{32922957-3576-406A-A65E-E6B10EAFB351}" srcOrd="1" destOrd="0" presId="urn:microsoft.com/office/officeart/2005/8/layout/hierarchy1"/>
    <dgm:cxn modelId="{BA1FA932-C307-4261-8718-B97105DD5553}" type="presParOf" srcId="{32922957-3576-406A-A65E-E6B10EAFB351}" destId="{0D2A5BFF-A4DD-4782-A5EB-BB1D312FFE3B}" srcOrd="0" destOrd="0" presId="urn:microsoft.com/office/officeart/2005/8/layout/hierarchy1"/>
    <dgm:cxn modelId="{0A75045C-AC8A-4592-AC40-9C242BA28AF7}" type="presParOf" srcId="{32922957-3576-406A-A65E-E6B10EAFB351}" destId="{E5FD814A-6937-40B7-A7D0-C80309056821}" srcOrd="1" destOrd="0" presId="urn:microsoft.com/office/officeart/2005/8/layout/hierarchy1"/>
    <dgm:cxn modelId="{AD2BF3E0-542F-4335-A153-78BDFEA2FE20}" type="presParOf" srcId="{E5FD814A-6937-40B7-A7D0-C80309056821}" destId="{079A9D09-B780-48A6-9104-C0D50F0CBC8D}" srcOrd="0" destOrd="0" presId="urn:microsoft.com/office/officeart/2005/8/layout/hierarchy1"/>
    <dgm:cxn modelId="{84A15166-D34B-431C-AFDA-D6784067E182}" type="presParOf" srcId="{079A9D09-B780-48A6-9104-C0D50F0CBC8D}" destId="{D9CB6F6E-7FC7-4397-A0FC-854BC6C26A52}" srcOrd="0" destOrd="0" presId="urn:microsoft.com/office/officeart/2005/8/layout/hierarchy1"/>
    <dgm:cxn modelId="{E2D8125A-6FD6-492F-BD57-6FB95A92AC5D}" type="presParOf" srcId="{079A9D09-B780-48A6-9104-C0D50F0CBC8D}" destId="{8322D34B-1244-4E80-915E-1873912616E4}" srcOrd="1" destOrd="0" presId="urn:microsoft.com/office/officeart/2005/8/layout/hierarchy1"/>
    <dgm:cxn modelId="{60E41468-3636-4E91-B55C-66F82EFE690C}" type="presParOf" srcId="{E5FD814A-6937-40B7-A7D0-C80309056821}" destId="{FAA9D941-849E-4AE8-A121-70AEE20067E3}" srcOrd="1" destOrd="0" presId="urn:microsoft.com/office/officeart/2005/8/layout/hierarchy1"/>
    <dgm:cxn modelId="{5A71AE0A-673E-4525-9F57-7F6EF6F30C8A}" type="presParOf" srcId="{32922957-3576-406A-A65E-E6B10EAFB351}" destId="{83920929-DFE2-4178-9BEA-489067BEBE97}" srcOrd="2" destOrd="0" presId="urn:microsoft.com/office/officeart/2005/8/layout/hierarchy1"/>
    <dgm:cxn modelId="{DF5749B7-C89A-4043-9265-4DE337F13C95}" type="presParOf" srcId="{32922957-3576-406A-A65E-E6B10EAFB351}" destId="{D9F45CED-89E9-4AAB-8E3D-81A6DF774F59}" srcOrd="3" destOrd="0" presId="urn:microsoft.com/office/officeart/2005/8/layout/hierarchy1"/>
    <dgm:cxn modelId="{0E4F0A43-2175-4F75-BCCD-8CEF7062E124}" type="presParOf" srcId="{D9F45CED-89E9-4AAB-8E3D-81A6DF774F59}" destId="{4D420674-6F6F-4B0A-AC06-D6DACF3E9268}" srcOrd="0" destOrd="0" presId="urn:microsoft.com/office/officeart/2005/8/layout/hierarchy1"/>
    <dgm:cxn modelId="{DC26A061-D6DE-4EFC-A645-28FFDB680141}" type="presParOf" srcId="{4D420674-6F6F-4B0A-AC06-D6DACF3E9268}" destId="{9E3BE378-98A7-4992-9AD3-30A4BB9C97FA}" srcOrd="0" destOrd="0" presId="urn:microsoft.com/office/officeart/2005/8/layout/hierarchy1"/>
    <dgm:cxn modelId="{079EE43D-DA75-40D9-9622-C5BC5BBF05DC}" type="presParOf" srcId="{4D420674-6F6F-4B0A-AC06-D6DACF3E9268}" destId="{500DF17A-D29D-4CBB-BE03-2ECCB69B8984}" srcOrd="1" destOrd="0" presId="urn:microsoft.com/office/officeart/2005/8/layout/hierarchy1"/>
    <dgm:cxn modelId="{DECE1874-DBF2-4E71-89F8-9746655E22FE}" type="presParOf" srcId="{D9F45CED-89E9-4AAB-8E3D-81A6DF774F59}" destId="{1CAFD692-9BB0-4F66-8BFF-44B6ACBC3E42}" srcOrd="1" destOrd="0" presId="urn:microsoft.com/office/officeart/2005/8/layout/hierarchy1"/>
    <dgm:cxn modelId="{78BAFF6A-7E18-4DD4-88A1-1193BEB6A66C}" type="presParOf" srcId="{32922957-3576-406A-A65E-E6B10EAFB351}" destId="{44EFD6AA-EF17-42B6-8D51-A4FC1B27CC8C}" srcOrd="4" destOrd="0" presId="urn:microsoft.com/office/officeart/2005/8/layout/hierarchy1"/>
    <dgm:cxn modelId="{7EC50AA4-2F24-4CB4-81DB-62F0D1CBED78}" type="presParOf" srcId="{32922957-3576-406A-A65E-E6B10EAFB351}" destId="{34F1169B-53CB-4C99-82DB-4F2A5B558BE7}" srcOrd="5" destOrd="0" presId="urn:microsoft.com/office/officeart/2005/8/layout/hierarchy1"/>
    <dgm:cxn modelId="{875E61E5-DAC4-45D4-B434-B9E7D0B3E7D7}" type="presParOf" srcId="{34F1169B-53CB-4C99-82DB-4F2A5B558BE7}" destId="{9CF07F1F-D967-40E7-AE73-C19C916C2B1A}" srcOrd="0" destOrd="0" presId="urn:microsoft.com/office/officeart/2005/8/layout/hierarchy1"/>
    <dgm:cxn modelId="{D1046233-F316-4078-8550-AD6D8E1D1C93}" type="presParOf" srcId="{9CF07F1F-D967-40E7-AE73-C19C916C2B1A}" destId="{551A4B9A-F721-434F-9909-36559B0D0876}" srcOrd="0" destOrd="0" presId="urn:microsoft.com/office/officeart/2005/8/layout/hierarchy1"/>
    <dgm:cxn modelId="{4695179C-AB0D-4871-889B-6BEF62C9DC33}" type="presParOf" srcId="{9CF07F1F-D967-40E7-AE73-C19C916C2B1A}" destId="{56D65C36-BF32-484E-B57A-A3A2C0ECE9BC}" srcOrd="1" destOrd="0" presId="urn:microsoft.com/office/officeart/2005/8/layout/hierarchy1"/>
    <dgm:cxn modelId="{323BF4D3-F6D5-4E63-87AD-FC5C68D5B8F4}" type="presParOf" srcId="{34F1169B-53CB-4C99-82DB-4F2A5B558BE7}" destId="{C1CF4B66-8267-4EE8-A695-16CEDD0044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979827-0E29-4886-AC2C-DCE4551A6BDF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D7FF2DA-FC4D-4AFB-84A7-94B0C5E31B65}">
      <dgm:prSet phldrT="[Text]"/>
      <dgm:spPr/>
      <dgm:t>
        <a:bodyPr/>
        <a:lstStyle/>
        <a:p>
          <a:r>
            <a:rPr lang="pt-BR" dirty="0" smtClean="0"/>
            <a:t>Oferta</a:t>
          </a:r>
          <a:endParaRPr lang="pt-BR" dirty="0"/>
        </a:p>
      </dgm:t>
    </dgm:pt>
    <dgm:pt modelId="{A6858FD9-521A-4D8D-97C0-390762C27D8F}" type="parTrans" cxnId="{60E5B969-1BC9-48B3-8346-39A727D711E7}">
      <dgm:prSet/>
      <dgm:spPr/>
      <dgm:t>
        <a:bodyPr/>
        <a:lstStyle/>
        <a:p>
          <a:endParaRPr lang="pt-BR"/>
        </a:p>
      </dgm:t>
    </dgm:pt>
    <dgm:pt modelId="{70365B10-FB2F-4FB9-BD11-824945D0CC5B}" type="sibTrans" cxnId="{60E5B969-1BC9-48B3-8346-39A727D711E7}">
      <dgm:prSet/>
      <dgm:spPr/>
      <dgm:t>
        <a:bodyPr/>
        <a:lstStyle/>
        <a:p>
          <a:endParaRPr lang="pt-BR"/>
        </a:p>
      </dgm:t>
    </dgm:pt>
    <dgm:pt modelId="{90E40320-D951-499F-8824-38F2102E361B}">
      <dgm:prSet phldrT="[Text]"/>
      <dgm:spPr/>
      <dgm:t>
        <a:bodyPr/>
        <a:lstStyle/>
        <a:p>
          <a:r>
            <a:rPr lang="pt-BR" dirty="0" smtClean="0"/>
            <a:t>Linha fixa</a:t>
          </a:r>
          <a:endParaRPr lang="pt-BR" dirty="0"/>
        </a:p>
      </dgm:t>
    </dgm:pt>
    <dgm:pt modelId="{4C1093CF-8B4A-4FA8-87A3-44725F1E0C55}" type="parTrans" cxnId="{7B137B25-DD12-40BB-AAEA-94D46BADA5FC}">
      <dgm:prSet/>
      <dgm:spPr/>
      <dgm:t>
        <a:bodyPr/>
        <a:lstStyle/>
        <a:p>
          <a:endParaRPr lang="pt-BR"/>
        </a:p>
      </dgm:t>
    </dgm:pt>
    <dgm:pt modelId="{8A12562F-30A9-4B4E-A0BF-7F08FC9B8232}" type="sibTrans" cxnId="{7B137B25-DD12-40BB-AAEA-94D46BADA5FC}">
      <dgm:prSet/>
      <dgm:spPr/>
      <dgm:t>
        <a:bodyPr/>
        <a:lstStyle/>
        <a:p>
          <a:endParaRPr lang="pt-BR"/>
        </a:p>
      </dgm:t>
    </dgm:pt>
    <dgm:pt modelId="{86E7122D-7836-4524-A57B-4E6F6414D4D0}">
      <dgm:prSet phldrT="[Text]"/>
      <dgm:spPr/>
      <dgm:t>
        <a:bodyPr/>
        <a:lstStyle/>
        <a:p>
          <a:r>
            <a:rPr lang="pt-BR" dirty="0" smtClean="0"/>
            <a:t>Linha móvel 1</a:t>
          </a:r>
          <a:endParaRPr lang="pt-BR" dirty="0"/>
        </a:p>
      </dgm:t>
    </dgm:pt>
    <dgm:pt modelId="{A4C708CE-3F93-4D64-BA10-A989DFE79FE1}" type="parTrans" cxnId="{CB405644-3AAF-455E-97CF-5AFEA23A2D65}">
      <dgm:prSet/>
      <dgm:spPr/>
      <dgm:t>
        <a:bodyPr/>
        <a:lstStyle/>
        <a:p>
          <a:endParaRPr lang="pt-BR"/>
        </a:p>
      </dgm:t>
    </dgm:pt>
    <dgm:pt modelId="{2B431862-F0FD-447B-AA3F-A58D4324D6E4}" type="sibTrans" cxnId="{CB405644-3AAF-455E-97CF-5AFEA23A2D65}">
      <dgm:prSet/>
      <dgm:spPr/>
      <dgm:t>
        <a:bodyPr/>
        <a:lstStyle/>
        <a:p>
          <a:endParaRPr lang="pt-BR"/>
        </a:p>
      </dgm:t>
    </dgm:pt>
    <dgm:pt modelId="{5407226C-354A-4C94-82D4-2780334F015E}">
      <dgm:prSet phldrT="[Text]"/>
      <dgm:spPr/>
      <dgm:t>
        <a:bodyPr/>
        <a:lstStyle/>
        <a:p>
          <a:r>
            <a:rPr lang="pt-BR" dirty="0" smtClean="0"/>
            <a:t>Linha móvel 2</a:t>
          </a:r>
          <a:endParaRPr lang="pt-BR" dirty="0"/>
        </a:p>
      </dgm:t>
    </dgm:pt>
    <dgm:pt modelId="{8DD04C6D-2A95-4C6F-9918-240733E290B4}" type="parTrans" cxnId="{0B1BF191-B2BB-4051-89D9-C1594B703066}">
      <dgm:prSet/>
      <dgm:spPr/>
      <dgm:t>
        <a:bodyPr/>
        <a:lstStyle/>
        <a:p>
          <a:endParaRPr lang="pt-BR"/>
        </a:p>
      </dgm:t>
    </dgm:pt>
    <dgm:pt modelId="{16EAC642-EFA2-4119-B2E7-7C7B06BCD05E}" type="sibTrans" cxnId="{0B1BF191-B2BB-4051-89D9-C1594B703066}">
      <dgm:prSet/>
      <dgm:spPr/>
      <dgm:t>
        <a:bodyPr/>
        <a:lstStyle/>
        <a:p>
          <a:endParaRPr lang="pt-BR"/>
        </a:p>
      </dgm:t>
    </dgm:pt>
    <dgm:pt modelId="{0FEDC41E-2997-4FC1-8E53-FE647A9842FC}">
      <dgm:prSet phldrT="[Text]"/>
      <dgm:spPr/>
      <dgm:t>
        <a:bodyPr/>
        <a:lstStyle/>
        <a:p>
          <a:r>
            <a:rPr lang="pt-BR" dirty="0" smtClean="0"/>
            <a:t>FTTH</a:t>
          </a:r>
          <a:endParaRPr lang="pt-BR" dirty="0"/>
        </a:p>
      </dgm:t>
    </dgm:pt>
    <dgm:pt modelId="{B3A39FEA-B49C-4D3E-849F-ABD1FC234936}" type="parTrans" cxnId="{B8668A86-393B-4EB3-AAF2-2E718E6055E8}">
      <dgm:prSet/>
      <dgm:spPr/>
      <dgm:t>
        <a:bodyPr/>
        <a:lstStyle/>
        <a:p>
          <a:endParaRPr lang="pt-BR"/>
        </a:p>
      </dgm:t>
    </dgm:pt>
    <dgm:pt modelId="{9C16F486-5171-47BA-936E-12C24CD2FFA6}" type="sibTrans" cxnId="{B8668A86-393B-4EB3-AAF2-2E718E6055E8}">
      <dgm:prSet/>
      <dgm:spPr/>
      <dgm:t>
        <a:bodyPr/>
        <a:lstStyle/>
        <a:p>
          <a:endParaRPr lang="pt-BR"/>
        </a:p>
      </dgm:t>
    </dgm:pt>
    <dgm:pt modelId="{D665A27A-DB45-490D-94F7-F9385E7A9750}">
      <dgm:prSet phldrT="[Text]"/>
      <dgm:spPr/>
      <dgm:t>
        <a:bodyPr/>
        <a:lstStyle/>
        <a:p>
          <a:r>
            <a:rPr lang="pt-BR" dirty="0" smtClean="0"/>
            <a:t>ipTV</a:t>
          </a:r>
          <a:endParaRPr lang="pt-BR" dirty="0"/>
        </a:p>
      </dgm:t>
    </dgm:pt>
    <dgm:pt modelId="{9E8FAFDB-1406-48CE-AF8C-3CD4F0EBB8AD}" type="parTrans" cxnId="{26C7B516-B3F1-4189-9593-77FE95906DB6}">
      <dgm:prSet/>
      <dgm:spPr/>
      <dgm:t>
        <a:bodyPr/>
        <a:lstStyle/>
        <a:p>
          <a:endParaRPr lang="pt-BR"/>
        </a:p>
      </dgm:t>
    </dgm:pt>
    <dgm:pt modelId="{7628D7DC-E109-40A1-853F-E353FEC43B04}" type="sibTrans" cxnId="{26C7B516-B3F1-4189-9593-77FE95906DB6}">
      <dgm:prSet/>
      <dgm:spPr/>
      <dgm:t>
        <a:bodyPr/>
        <a:lstStyle/>
        <a:p>
          <a:endParaRPr lang="pt-BR"/>
        </a:p>
      </dgm:t>
    </dgm:pt>
    <dgm:pt modelId="{E7C1DCA1-239B-4399-A6E2-F5686F84E7FF}" type="pres">
      <dgm:prSet presAssocID="{9E979827-0E29-4886-AC2C-DCE4551A6B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D0E8C05-7BB8-4737-9EF1-C7E8B8EB0E07}" type="pres">
      <dgm:prSet presAssocID="{6D7FF2DA-FC4D-4AFB-84A7-94B0C5E31B65}" presName="hierRoot1" presStyleCnt="0"/>
      <dgm:spPr/>
    </dgm:pt>
    <dgm:pt modelId="{B3996A7A-A67F-4ADC-AB2C-A7E127F5331B}" type="pres">
      <dgm:prSet presAssocID="{6D7FF2DA-FC4D-4AFB-84A7-94B0C5E31B65}" presName="composite" presStyleCnt="0"/>
      <dgm:spPr/>
    </dgm:pt>
    <dgm:pt modelId="{0DF5A181-DCE6-4538-890A-B80FE63F1B28}" type="pres">
      <dgm:prSet presAssocID="{6D7FF2DA-FC4D-4AFB-84A7-94B0C5E31B65}" presName="background" presStyleLbl="node0" presStyleIdx="0" presStyleCnt="1"/>
      <dgm:spPr/>
    </dgm:pt>
    <dgm:pt modelId="{D1D0A76E-1179-40B2-9FEA-A8AD77A7071D}" type="pres">
      <dgm:prSet presAssocID="{6D7FF2DA-FC4D-4AFB-84A7-94B0C5E31B6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C46295-ED3C-46F2-9607-AD7CBA195200}" type="pres">
      <dgm:prSet presAssocID="{6D7FF2DA-FC4D-4AFB-84A7-94B0C5E31B65}" presName="hierChild2" presStyleCnt="0"/>
      <dgm:spPr/>
    </dgm:pt>
    <dgm:pt modelId="{1AB4E97D-EB10-49E9-B576-EF3306A05837}" type="pres">
      <dgm:prSet presAssocID="{4C1093CF-8B4A-4FA8-87A3-44725F1E0C55}" presName="Name10" presStyleLbl="parChTrans1D2" presStyleIdx="0" presStyleCnt="5"/>
      <dgm:spPr/>
      <dgm:t>
        <a:bodyPr/>
        <a:lstStyle/>
        <a:p>
          <a:endParaRPr lang="pt-BR"/>
        </a:p>
      </dgm:t>
    </dgm:pt>
    <dgm:pt modelId="{98ECC3CB-6D7E-4D17-98F1-CE693FF1002C}" type="pres">
      <dgm:prSet presAssocID="{90E40320-D951-499F-8824-38F2102E361B}" presName="hierRoot2" presStyleCnt="0"/>
      <dgm:spPr/>
    </dgm:pt>
    <dgm:pt modelId="{24441CFF-8FD9-4324-96BD-778233378F01}" type="pres">
      <dgm:prSet presAssocID="{90E40320-D951-499F-8824-38F2102E361B}" presName="composite2" presStyleCnt="0"/>
      <dgm:spPr/>
    </dgm:pt>
    <dgm:pt modelId="{B070B2DD-A349-4F0E-80DE-EBAA463E8CA2}" type="pres">
      <dgm:prSet presAssocID="{90E40320-D951-499F-8824-38F2102E361B}" presName="background2" presStyleLbl="node2" presStyleIdx="0" presStyleCnt="5"/>
      <dgm:spPr/>
    </dgm:pt>
    <dgm:pt modelId="{325D9E4B-F7AB-4325-AB21-B46170FDE920}" type="pres">
      <dgm:prSet presAssocID="{90E40320-D951-499F-8824-38F2102E361B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6F1D405-DB70-4091-8776-28A2FED3F1E7}" type="pres">
      <dgm:prSet presAssocID="{90E40320-D951-499F-8824-38F2102E361B}" presName="hierChild3" presStyleCnt="0"/>
      <dgm:spPr/>
    </dgm:pt>
    <dgm:pt modelId="{8AD95CFC-0B10-425C-A845-511D5150EFFB}" type="pres">
      <dgm:prSet presAssocID="{A4C708CE-3F93-4D64-BA10-A989DFE79FE1}" presName="Name10" presStyleLbl="parChTrans1D2" presStyleIdx="1" presStyleCnt="5"/>
      <dgm:spPr/>
      <dgm:t>
        <a:bodyPr/>
        <a:lstStyle/>
        <a:p>
          <a:endParaRPr lang="pt-BR"/>
        </a:p>
      </dgm:t>
    </dgm:pt>
    <dgm:pt modelId="{1D64F7B2-F2BB-4E2B-97F5-804EDC24C032}" type="pres">
      <dgm:prSet presAssocID="{86E7122D-7836-4524-A57B-4E6F6414D4D0}" presName="hierRoot2" presStyleCnt="0"/>
      <dgm:spPr/>
    </dgm:pt>
    <dgm:pt modelId="{6D0BF15D-2C14-4941-970A-31F54FCA58A0}" type="pres">
      <dgm:prSet presAssocID="{86E7122D-7836-4524-A57B-4E6F6414D4D0}" presName="composite2" presStyleCnt="0"/>
      <dgm:spPr/>
    </dgm:pt>
    <dgm:pt modelId="{0EC9AB64-5A25-45EE-A47A-8AA39B4CE828}" type="pres">
      <dgm:prSet presAssocID="{86E7122D-7836-4524-A57B-4E6F6414D4D0}" presName="background2" presStyleLbl="node2" presStyleIdx="1" presStyleCnt="5"/>
      <dgm:spPr/>
    </dgm:pt>
    <dgm:pt modelId="{EB208C6E-E86B-49DD-9BBB-EF30B23AC5CB}" type="pres">
      <dgm:prSet presAssocID="{86E7122D-7836-4524-A57B-4E6F6414D4D0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627147A-7056-4538-A826-B02813A89C04}" type="pres">
      <dgm:prSet presAssocID="{86E7122D-7836-4524-A57B-4E6F6414D4D0}" presName="hierChild3" presStyleCnt="0"/>
      <dgm:spPr/>
    </dgm:pt>
    <dgm:pt modelId="{39879A40-76FC-49B3-A7B8-A4DBEB0F0408}" type="pres">
      <dgm:prSet presAssocID="{8DD04C6D-2A95-4C6F-9918-240733E290B4}" presName="Name10" presStyleLbl="parChTrans1D2" presStyleIdx="2" presStyleCnt="5"/>
      <dgm:spPr/>
      <dgm:t>
        <a:bodyPr/>
        <a:lstStyle/>
        <a:p>
          <a:endParaRPr lang="pt-BR"/>
        </a:p>
      </dgm:t>
    </dgm:pt>
    <dgm:pt modelId="{8397A436-C6FF-460A-B15D-D9167A8CBC34}" type="pres">
      <dgm:prSet presAssocID="{5407226C-354A-4C94-82D4-2780334F015E}" presName="hierRoot2" presStyleCnt="0"/>
      <dgm:spPr/>
    </dgm:pt>
    <dgm:pt modelId="{D879C8C6-0AA4-4E84-AE5B-BC41A0144D00}" type="pres">
      <dgm:prSet presAssocID="{5407226C-354A-4C94-82D4-2780334F015E}" presName="composite2" presStyleCnt="0"/>
      <dgm:spPr/>
    </dgm:pt>
    <dgm:pt modelId="{1A78B57E-22BD-4650-A467-63FB903505CF}" type="pres">
      <dgm:prSet presAssocID="{5407226C-354A-4C94-82D4-2780334F015E}" presName="background2" presStyleLbl="node2" presStyleIdx="2" presStyleCnt="5"/>
      <dgm:spPr/>
    </dgm:pt>
    <dgm:pt modelId="{C6D96C7D-06EA-4BD7-AE0C-B60A79F747DC}" type="pres">
      <dgm:prSet presAssocID="{5407226C-354A-4C94-82D4-2780334F015E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2B1B05-DE82-4708-B642-5C1D2D5DBFEB}" type="pres">
      <dgm:prSet presAssocID="{5407226C-354A-4C94-82D4-2780334F015E}" presName="hierChild3" presStyleCnt="0"/>
      <dgm:spPr/>
    </dgm:pt>
    <dgm:pt modelId="{BD322232-D266-43B8-BDAB-E82A075B896E}" type="pres">
      <dgm:prSet presAssocID="{B3A39FEA-B49C-4D3E-849F-ABD1FC234936}" presName="Name10" presStyleLbl="parChTrans1D2" presStyleIdx="3" presStyleCnt="5"/>
      <dgm:spPr/>
      <dgm:t>
        <a:bodyPr/>
        <a:lstStyle/>
        <a:p>
          <a:endParaRPr lang="pt-BR"/>
        </a:p>
      </dgm:t>
    </dgm:pt>
    <dgm:pt modelId="{2BD4D191-8B15-4464-9B03-1B48079061EF}" type="pres">
      <dgm:prSet presAssocID="{0FEDC41E-2997-4FC1-8E53-FE647A9842FC}" presName="hierRoot2" presStyleCnt="0"/>
      <dgm:spPr/>
    </dgm:pt>
    <dgm:pt modelId="{E2AC21DD-ACEB-43E7-A857-7ACA29D96BBC}" type="pres">
      <dgm:prSet presAssocID="{0FEDC41E-2997-4FC1-8E53-FE647A9842FC}" presName="composite2" presStyleCnt="0"/>
      <dgm:spPr/>
    </dgm:pt>
    <dgm:pt modelId="{1E2C479C-8CC8-4ED6-A885-E91B3400CADB}" type="pres">
      <dgm:prSet presAssocID="{0FEDC41E-2997-4FC1-8E53-FE647A9842FC}" presName="background2" presStyleLbl="node2" presStyleIdx="3" presStyleCnt="5"/>
      <dgm:spPr/>
    </dgm:pt>
    <dgm:pt modelId="{EC26F147-8445-4246-BDF3-FCF87A2A6026}" type="pres">
      <dgm:prSet presAssocID="{0FEDC41E-2997-4FC1-8E53-FE647A9842FC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960A92-B4CF-4E43-A8AC-DD944FCE0C47}" type="pres">
      <dgm:prSet presAssocID="{0FEDC41E-2997-4FC1-8E53-FE647A9842FC}" presName="hierChild3" presStyleCnt="0"/>
      <dgm:spPr/>
    </dgm:pt>
    <dgm:pt modelId="{7C822134-8571-442A-8F4E-D80C19E2A80E}" type="pres">
      <dgm:prSet presAssocID="{9E8FAFDB-1406-48CE-AF8C-3CD4F0EBB8AD}" presName="Name10" presStyleLbl="parChTrans1D2" presStyleIdx="4" presStyleCnt="5"/>
      <dgm:spPr/>
      <dgm:t>
        <a:bodyPr/>
        <a:lstStyle/>
        <a:p>
          <a:endParaRPr lang="pt-BR"/>
        </a:p>
      </dgm:t>
    </dgm:pt>
    <dgm:pt modelId="{B3AE823A-DB0B-43C6-AFD8-28811FFDD3D1}" type="pres">
      <dgm:prSet presAssocID="{D665A27A-DB45-490D-94F7-F9385E7A9750}" presName="hierRoot2" presStyleCnt="0"/>
      <dgm:spPr/>
    </dgm:pt>
    <dgm:pt modelId="{5AC9209E-D1CC-4A30-AD9F-BF0A4E6F3CB2}" type="pres">
      <dgm:prSet presAssocID="{D665A27A-DB45-490D-94F7-F9385E7A9750}" presName="composite2" presStyleCnt="0"/>
      <dgm:spPr/>
    </dgm:pt>
    <dgm:pt modelId="{FAA32B06-9141-4F8A-8100-68E7E65DF74C}" type="pres">
      <dgm:prSet presAssocID="{D665A27A-DB45-490D-94F7-F9385E7A9750}" presName="background2" presStyleLbl="node2" presStyleIdx="4" presStyleCnt="5"/>
      <dgm:spPr/>
    </dgm:pt>
    <dgm:pt modelId="{448E3EA6-8602-42E0-A542-4485E6476C48}" type="pres">
      <dgm:prSet presAssocID="{D665A27A-DB45-490D-94F7-F9385E7A9750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B2728E-7C6A-4F0A-8079-6DA15E906A87}" type="pres">
      <dgm:prSet presAssocID="{D665A27A-DB45-490D-94F7-F9385E7A9750}" presName="hierChild3" presStyleCnt="0"/>
      <dgm:spPr/>
    </dgm:pt>
  </dgm:ptLst>
  <dgm:cxnLst>
    <dgm:cxn modelId="{9C45E9FE-CC96-4BDC-A284-E5078A198FD9}" type="presOf" srcId="{4C1093CF-8B4A-4FA8-87A3-44725F1E0C55}" destId="{1AB4E97D-EB10-49E9-B576-EF3306A05837}" srcOrd="0" destOrd="0" presId="urn:microsoft.com/office/officeart/2005/8/layout/hierarchy1"/>
    <dgm:cxn modelId="{B8668A86-393B-4EB3-AAF2-2E718E6055E8}" srcId="{6D7FF2DA-FC4D-4AFB-84A7-94B0C5E31B65}" destId="{0FEDC41E-2997-4FC1-8E53-FE647A9842FC}" srcOrd="3" destOrd="0" parTransId="{B3A39FEA-B49C-4D3E-849F-ABD1FC234936}" sibTransId="{9C16F486-5171-47BA-936E-12C24CD2FFA6}"/>
    <dgm:cxn modelId="{0B1BF191-B2BB-4051-89D9-C1594B703066}" srcId="{6D7FF2DA-FC4D-4AFB-84A7-94B0C5E31B65}" destId="{5407226C-354A-4C94-82D4-2780334F015E}" srcOrd="2" destOrd="0" parTransId="{8DD04C6D-2A95-4C6F-9918-240733E290B4}" sibTransId="{16EAC642-EFA2-4119-B2E7-7C7B06BCD05E}"/>
    <dgm:cxn modelId="{E7F4D741-EC78-4AED-93E7-EB5CFF8EA37A}" type="presOf" srcId="{9E979827-0E29-4886-AC2C-DCE4551A6BDF}" destId="{E7C1DCA1-239B-4399-A6E2-F5686F84E7FF}" srcOrd="0" destOrd="0" presId="urn:microsoft.com/office/officeart/2005/8/layout/hierarchy1"/>
    <dgm:cxn modelId="{352EC4E4-2DA1-4C64-B151-E138CDB2611B}" type="presOf" srcId="{D665A27A-DB45-490D-94F7-F9385E7A9750}" destId="{448E3EA6-8602-42E0-A542-4485E6476C48}" srcOrd="0" destOrd="0" presId="urn:microsoft.com/office/officeart/2005/8/layout/hierarchy1"/>
    <dgm:cxn modelId="{A85DB9D1-8877-4B68-9F68-CB3170CD79F9}" type="presOf" srcId="{0FEDC41E-2997-4FC1-8E53-FE647A9842FC}" destId="{EC26F147-8445-4246-BDF3-FCF87A2A6026}" srcOrd="0" destOrd="0" presId="urn:microsoft.com/office/officeart/2005/8/layout/hierarchy1"/>
    <dgm:cxn modelId="{7B137B25-DD12-40BB-AAEA-94D46BADA5FC}" srcId="{6D7FF2DA-FC4D-4AFB-84A7-94B0C5E31B65}" destId="{90E40320-D951-499F-8824-38F2102E361B}" srcOrd="0" destOrd="0" parTransId="{4C1093CF-8B4A-4FA8-87A3-44725F1E0C55}" sibTransId="{8A12562F-30A9-4B4E-A0BF-7F08FC9B8232}"/>
    <dgm:cxn modelId="{26C7B516-B3F1-4189-9593-77FE95906DB6}" srcId="{6D7FF2DA-FC4D-4AFB-84A7-94B0C5E31B65}" destId="{D665A27A-DB45-490D-94F7-F9385E7A9750}" srcOrd="4" destOrd="0" parTransId="{9E8FAFDB-1406-48CE-AF8C-3CD4F0EBB8AD}" sibTransId="{7628D7DC-E109-40A1-853F-E353FEC43B04}"/>
    <dgm:cxn modelId="{350B2F12-4A5E-4587-9C17-58ED83C14D3F}" type="presOf" srcId="{5407226C-354A-4C94-82D4-2780334F015E}" destId="{C6D96C7D-06EA-4BD7-AE0C-B60A79F747DC}" srcOrd="0" destOrd="0" presId="urn:microsoft.com/office/officeart/2005/8/layout/hierarchy1"/>
    <dgm:cxn modelId="{B5F10258-0C72-4B4B-A9F7-23D0C6A6776E}" type="presOf" srcId="{A4C708CE-3F93-4D64-BA10-A989DFE79FE1}" destId="{8AD95CFC-0B10-425C-A845-511D5150EFFB}" srcOrd="0" destOrd="0" presId="urn:microsoft.com/office/officeart/2005/8/layout/hierarchy1"/>
    <dgm:cxn modelId="{C418C009-BE7B-45C6-9E97-E7EC726A5440}" type="presOf" srcId="{90E40320-D951-499F-8824-38F2102E361B}" destId="{325D9E4B-F7AB-4325-AB21-B46170FDE920}" srcOrd="0" destOrd="0" presId="urn:microsoft.com/office/officeart/2005/8/layout/hierarchy1"/>
    <dgm:cxn modelId="{CB405644-3AAF-455E-97CF-5AFEA23A2D65}" srcId="{6D7FF2DA-FC4D-4AFB-84A7-94B0C5E31B65}" destId="{86E7122D-7836-4524-A57B-4E6F6414D4D0}" srcOrd="1" destOrd="0" parTransId="{A4C708CE-3F93-4D64-BA10-A989DFE79FE1}" sibTransId="{2B431862-F0FD-447B-AA3F-A58D4324D6E4}"/>
    <dgm:cxn modelId="{D57559C4-8161-41E8-8D2C-A351609C2809}" type="presOf" srcId="{8DD04C6D-2A95-4C6F-9918-240733E290B4}" destId="{39879A40-76FC-49B3-A7B8-A4DBEB0F0408}" srcOrd="0" destOrd="0" presId="urn:microsoft.com/office/officeart/2005/8/layout/hierarchy1"/>
    <dgm:cxn modelId="{60E5B969-1BC9-48B3-8346-39A727D711E7}" srcId="{9E979827-0E29-4886-AC2C-DCE4551A6BDF}" destId="{6D7FF2DA-FC4D-4AFB-84A7-94B0C5E31B65}" srcOrd="0" destOrd="0" parTransId="{A6858FD9-521A-4D8D-97C0-390762C27D8F}" sibTransId="{70365B10-FB2F-4FB9-BD11-824945D0CC5B}"/>
    <dgm:cxn modelId="{45B19E13-9313-48FA-8A4D-E4629750B409}" type="presOf" srcId="{86E7122D-7836-4524-A57B-4E6F6414D4D0}" destId="{EB208C6E-E86B-49DD-9BBB-EF30B23AC5CB}" srcOrd="0" destOrd="0" presId="urn:microsoft.com/office/officeart/2005/8/layout/hierarchy1"/>
    <dgm:cxn modelId="{1A4A2DE4-F1D7-407B-93C8-5B349FF34E36}" type="presOf" srcId="{6D7FF2DA-FC4D-4AFB-84A7-94B0C5E31B65}" destId="{D1D0A76E-1179-40B2-9FEA-A8AD77A7071D}" srcOrd="0" destOrd="0" presId="urn:microsoft.com/office/officeart/2005/8/layout/hierarchy1"/>
    <dgm:cxn modelId="{913B45DC-B769-488B-9C97-5DB0C248678A}" type="presOf" srcId="{9E8FAFDB-1406-48CE-AF8C-3CD4F0EBB8AD}" destId="{7C822134-8571-442A-8F4E-D80C19E2A80E}" srcOrd="0" destOrd="0" presId="urn:microsoft.com/office/officeart/2005/8/layout/hierarchy1"/>
    <dgm:cxn modelId="{E2CF698A-6C8B-4ACE-A73D-0D6B3165A9C2}" type="presOf" srcId="{B3A39FEA-B49C-4D3E-849F-ABD1FC234936}" destId="{BD322232-D266-43B8-BDAB-E82A075B896E}" srcOrd="0" destOrd="0" presId="urn:microsoft.com/office/officeart/2005/8/layout/hierarchy1"/>
    <dgm:cxn modelId="{BF953ED7-6780-44B1-87B9-6972EE9998B5}" type="presParOf" srcId="{E7C1DCA1-239B-4399-A6E2-F5686F84E7FF}" destId="{CD0E8C05-7BB8-4737-9EF1-C7E8B8EB0E07}" srcOrd="0" destOrd="0" presId="urn:microsoft.com/office/officeart/2005/8/layout/hierarchy1"/>
    <dgm:cxn modelId="{B67FEFD8-A961-4866-A4EB-2E4C66D076D2}" type="presParOf" srcId="{CD0E8C05-7BB8-4737-9EF1-C7E8B8EB0E07}" destId="{B3996A7A-A67F-4ADC-AB2C-A7E127F5331B}" srcOrd="0" destOrd="0" presId="urn:microsoft.com/office/officeart/2005/8/layout/hierarchy1"/>
    <dgm:cxn modelId="{29ABDA81-76FD-46D4-924B-CB334426D5B5}" type="presParOf" srcId="{B3996A7A-A67F-4ADC-AB2C-A7E127F5331B}" destId="{0DF5A181-DCE6-4538-890A-B80FE63F1B28}" srcOrd="0" destOrd="0" presId="urn:microsoft.com/office/officeart/2005/8/layout/hierarchy1"/>
    <dgm:cxn modelId="{8FB6881E-98B0-43C9-A8EA-BAAF563E9B4F}" type="presParOf" srcId="{B3996A7A-A67F-4ADC-AB2C-A7E127F5331B}" destId="{D1D0A76E-1179-40B2-9FEA-A8AD77A7071D}" srcOrd="1" destOrd="0" presId="urn:microsoft.com/office/officeart/2005/8/layout/hierarchy1"/>
    <dgm:cxn modelId="{479E2E96-5EBF-4468-8B29-E98F50B4349B}" type="presParOf" srcId="{CD0E8C05-7BB8-4737-9EF1-C7E8B8EB0E07}" destId="{94C46295-ED3C-46F2-9607-AD7CBA195200}" srcOrd="1" destOrd="0" presId="urn:microsoft.com/office/officeart/2005/8/layout/hierarchy1"/>
    <dgm:cxn modelId="{573F3C1E-C3FD-4EBE-90A0-7110DB6BAFC5}" type="presParOf" srcId="{94C46295-ED3C-46F2-9607-AD7CBA195200}" destId="{1AB4E97D-EB10-49E9-B576-EF3306A05837}" srcOrd="0" destOrd="0" presId="urn:microsoft.com/office/officeart/2005/8/layout/hierarchy1"/>
    <dgm:cxn modelId="{F9C4F439-F457-4D03-98F3-5110D1E4C270}" type="presParOf" srcId="{94C46295-ED3C-46F2-9607-AD7CBA195200}" destId="{98ECC3CB-6D7E-4D17-98F1-CE693FF1002C}" srcOrd="1" destOrd="0" presId="urn:microsoft.com/office/officeart/2005/8/layout/hierarchy1"/>
    <dgm:cxn modelId="{63A1BD19-CCFF-4712-BA29-D10B52D6E143}" type="presParOf" srcId="{98ECC3CB-6D7E-4D17-98F1-CE693FF1002C}" destId="{24441CFF-8FD9-4324-96BD-778233378F01}" srcOrd="0" destOrd="0" presId="urn:microsoft.com/office/officeart/2005/8/layout/hierarchy1"/>
    <dgm:cxn modelId="{B4B6D954-345A-45DB-9A8B-ADC2F6B750A1}" type="presParOf" srcId="{24441CFF-8FD9-4324-96BD-778233378F01}" destId="{B070B2DD-A349-4F0E-80DE-EBAA463E8CA2}" srcOrd="0" destOrd="0" presId="urn:microsoft.com/office/officeart/2005/8/layout/hierarchy1"/>
    <dgm:cxn modelId="{86168A9D-BA55-44C5-9EE7-FED53E357A9E}" type="presParOf" srcId="{24441CFF-8FD9-4324-96BD-778233378F01}" destId="{325D9E4B-F7AB-4325-AB21-B46170FDE920}" srcOrd="1" destOrd="0" presId="urn:microsoft.com/office/officeart/2005/8/layout/hierarchy1"/>
    <dgm:cxn modelId="{CA1E4BE4-82B1-4C0B-BBAE-7D0025A6F37A}" type="presParOf" srcId="{98ECC3CB-6D7E-4D17-98F1-CE693FF1002C}" destId="{B6F1D405-DB70-4091-8776-28A2FED3F1E7}" srcOrd="1" destOrd="0" presId="urn:microsoft.com/office/officeart/2005/8/layout/hierarchy1"/>
    <dgm:cxn modelId="{C23164C3-3552-4799-B749-15DAD5328CFB}" type="presParOf" srcId="{94C46295-ED3C-46F2-9607-AD7CBA195200}" destId="{8AD95CFC-0B10-425C-A845-511D5150EFFB}" srcOrd="2" destOrd="0" presId="urn:microsoft.com/office/officeart/2005/8/layout/hierarchy1"/>
    <dgm:cxn modelId="{FE33662F-2A0E-469E-AB01-45763AB7214D}" type="presParOf" srcId="{94C46295-ED3C-46F2-9607-AD7CBA195200}" destId="{1D64F7B2-F2BB-4E2B-97F5-804EDC24C032}" srcOrd="3" destOrd="0" presId="urn:microsoft.com/office/officeart/2005/8/layout/hierarchy1"/>
    <dgm:cxn modelId="{2904E289-1BE7-4507-8F38-B8B86C5090CF}" type="presParOf" srcId="{1D64F7B2-F2BB-4E2B-97F5-804EDC24C032}" destId="{6D0BF15D-2C14-4941-970A-31F54FCA58A0}" srcOrd="0" destOrd="0" presId="urn:microsoft.com/office/officeart/2005/8/layout/hierarchy1"/>
    <dgm:cxn modelId="{C5079FFC-D599-45B9-9093-D75A31402773}" type="presParOf" srcId="{6D0BF15D-2C14-4941-970A-31F54FCA58A0}" destId="{0EC9AB64-5A25-45EE-A47A-8AA39B4CE828}" srcOrd="0" destOrd="0" presId="urn:microsoft.com/office/officeart/2005/8/layout/hierarchy1"/>
    <dgm:cxn modelId="{AF1AF99F-4D64-4220-B411-6B33BE576042}" type="presParOf" srcId="{6D0BF15D-2C14-4941-970A-31F54FCA58A0}" destId="{EB208C6E-E86B-49DD-9BBB-EF30B23AC5CB}" srcOrd="1" destOrd="0" presId="urn:microsoft.com/office/officeart/2005/8/layout/hierarchy1"/>
    <dgm:cxn modelId="{6F3F3C2B-EBC9-42E1-B2C2-2BF1315EB6E4}" type="presParOf" srcId="{1D64F7B2-F2BB-4E2B-97F5-804EDC24C032}" destId="{B627147A-7056-4538-A826-B02813A89C04}" srcOrd="1" destOrd="0" presId="urn:microsoft.com/office/officeart/2005/8/layout/hierarchy1"/>
    <dgm:cxn modelId="{289CD7A1-4FDA-4A8F-A82C-B62592A2F817}" type="presParOf" srcId="{94C46295-ED3C-46F2-9607-AD7CBA195200}" destId="{39879A40-76FC-49B3-A7B8-A4DBEB0F0408}" srcOrd="4" destOrd="0" presId="urn:microsoft.com/office/officeart/2005/8/layout/hierarchy1"/>
    <dgm:cxn modelId="{7A7D72F8-B707-4E0F-9D4A-860D6F12F921}" type="presParOf" srcId="{94C46295-ED3C-46F2-9607-AD7CBA195200}" destId="{8397A436-C6FF-460A-B15D-D9167A8CBC34}" srcOrd="5" destOrd="0" presId="urn:microsoft.com/office/officeart/2005/8/layout/hierarchy1"/>
    <dgm:cxn modelId="{6CEA5975-FE58-4E55-8193-F1C71FA282B8}" type="presParOf" srcId="{8397A436-C6FF-460A-B15D-D9167A8CBC34}" destId="{D879C8C6-0AA4-4E84-AE5B-BC41A0144D00}" srcOrd="0" destOrd="0" presId="urn:microsoft.com/office/officeart/2005/8/layout/hierarchy1"/>
    <dgm:cxn modelId="{21259488-C62E-4CE3-83EE-05FC37D2981C}" type="presParOf" srcId="{D879C8C6-0AA4-4E84-AE5B-BC41A0144D00}" destId="{1A78B57E-22BD-4650-A467-63FB903505CF}" srcOrd="0" destOrd="0" presId="urn:microsoft.com/office/officeart/2005/8/layout/hierarchy1"/>
    <dgm:cxn modelId="{649D07CE-466C-4E54-8038-DA47287A4ECE}" type="presParOf" srcId="{D879C8C6-0AA4-4E84-AE5B-BC41A0144D00}" destId="{C6D96C7D-06EA-4BD7-AE0C-B60A79F747DC}" srcOrd="1" destOrd="0" presId="urn:microsoft.com/office/officeart/2005/8/layout/hierarchy1"/>
    <dgm:cxn modelId="{4DAB14FF-5939-4A9B-A539-3D401E7D00B5}" type="presParOf" srcId="{8397A436-C6FF-460A-B15D-D9167A8CBC34}" destId="{5A2B1B05-DE82-4708-B642-5C1D2D5DBFEB}" srcOrd="1" destOrd="0" presId="urn:microsoft.com/office/officeart/2005/8/layout/hierarchy1"/>
    <dgm:cxn modelId="{4CE641FC-9638-4886-94D0-7032DB8B80F5}" type="presParOf" srcId="{94C46295-ED3C-46F2-9607-AD7CBA195200}" destId="{BD322232-D266-43B8-BDAB-E82A075B896E}" srcOrd="6" destOrd="0" presId="urn:microsoft.com/office/officeart/2005/8/layout/hierarchy1"/>
    <dgm:cxn modelId="{52A51FA7-D0F7-4F5A-BA54-B0D5DA2313B7}" type="presParOf" srcId="{94C46295-ED3C-46F2-9607-AD7CBA195200}" destId="{2BD4D191-8B15-4464-9B03-1B48079061EF}" srcOrd="7" destOrd="0" presId="urn:microsoft.com/office/officeart/2005/8/layout/hierarchy1"/>
    <dgm:cxn modelId="{1CB5E134-DF85-431B-B3A6-EAB8B1616E40}" type="presParOf" srcId="{2BD4D191-8B15-4464-9B03-1B48079061EF}" destId="{E2AC21DD-ACEB-43E7-A857-7ACA29D96BBC}" srcOrd="0" destOrd="0" presId="urn:microsoft.com/office/officeart/2005/8/layout/hierarchy1"/>
    <dgm:cxn modelId="{F054ECE8-7C77-4276-910F-964B40C15873}" type="presParOf" srcId="{E2AC21DD-ACEB-43E7-A857-7ACA29D96BBC}" destId="{1E2C479C-8CC8-4ED6-A885-E91B3400CADB}" srcOrd="0" destOrd="0" presId="urn:microsoft.com/office/officeart/2005/8/layout/hierarchy1"/>
    <dgm:cxn modelId="{03D1CE14-3815-4F15-AD45-D097D708B3BB}" type="presParOf" srcId="{E2AC21DD-ACEB-43E7-A857-7ACA29D96BBC}" destId="{EC26F147-8445-4246-BDF3-FCF87A2A6026}" srcOrd="1" destOrd="0" presId="urn:microsoft.com/office/officeart/2005/8/layout/hierarchy1"/>
    <dgm:cxn modelId="{3589428C-0ADE-4B1E-B20E-E3C0A9E0E33E}" type="presParOf" srcId="{2BD4D191-8B15-4464-9B03-1B48079061EF}" destId="{42960A92-B4CF-4E43-A8AC-DD944FCE0C47}" srcOrd="1" destOrd="0" presId="urn:microsoft.com/office/officeart/2005/8/layout/hierarchy1"/>
    <dgm:cxn modelId="{1F744AEE-7825-41FF-B015-20E09F89CCE1}" type="presParOf" srcId="{94C46295-ED3C-46F2-9607-AD7CBA195200}" destId="{7C822134-8571-442A-8F4E-D80C19E2A80E}" srcOrd="8" destOrd="0" presId="urn:microsoft.com/office/officeart/2005/8/layout/hierarchy1"/>
    <dgm:cxn modelId="{38EF2C33-D847-41C7-BA20-7D132B549A23}" type="presParOf" srcId="{94C46295-ED3C-46F2-9607-AD7CBA195200}" destId="{B3AE823A-DB0B-43C6-AFD8-28811FFDD3D1}" srcOrd="9" destOrd="0" presId="urn:microsoft.com/office/officeart/2005/8/layout/hierarchy1"/>
    <dgm:cxn modelId="{FABD0303-C113-43CB-AB06-059C620F6148}" type="presParOf" srcId="{B3AE823A-DB0B-43C6-AFD8-28811FFDD3D1}" destId="{5AC9209E-D1CC-4A30-AD9F-BF0A4E6F3CB2}" srcOrd="0" destOrd="0" presId="urn:microsoft.com/office/officeart/2005/8/layout/hierarchy1"/>
    <dgm:cxn modelId="{7415DFA1-526B-475D-8F76-8FABBE778B6D}" type="presParOf" srcId="{5AC9209E-D1CC-4A30-AD9F-BF0A4E6F3CB2}" destId="{FAA32B06-9141-4F8A-8100-68E7E65DF74C}" srcOrd="0" destOrd="0" presId="urn:microsoft.com/office/officeart/2005/8/layout/hierarchy1"/>
    <dgm:cxn modelId="{BAE30275-70DC-4059-B0CD-5B06BF7ADA87}" type="presParOf" srcId="{5AC9209E-D1CC-4A30-AD9F-BF0A4E6F3CB2}" destId="{448E3EA6-8602-42E0-A542-4485E6476C48}" srcOrd="1" destOrd="0" presId="urn:microsoft.com/office/officeart/2005/8/layout/hierarchy1"/>
    <dgm:cxn modelId="{7649B5C5-CA6C-4F41-A8D6-872216EC9AB9}" type="presParOf" srcId="{B3AE823A-DB0B-43C6-AFD8-28811FFDD3D1}" destId="{B4B2728E-7C6A-4F0A-8079-6DA15E906A8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979827-0E29-4886-AC2C-DCE4551A6BDF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D7FF2DA-FC4D-4AFB-84A7-94B0C5E31B65}">
      <dgm:prSet phldrT="[Text]"/>
      <dgm:spPr/>
      <dgm:t>
        <a:bodyPr/>
        <a:lstStyle/>
        <a:p>
          <a:r>
            <a:rPr lang="pt-BR" dirty="0" smtClean="0"/>
            <a:t>Família</a:t>
          </a:r>
          <a:endParaRPr lang="pt-BR" dirty="0"/>
        </a:p>
      </dgm:t>
    </dgm:pt>
    <dgm:pt modelId="{A6858FD9-521A-4D8D-97C0-390762C27D8F}" type="parTrans" cxnId="{60E5B969-1BC9-48B3-8346-39A727D711E7}">
      <dgm:prSet/>
      <dgm:spPr/>
      <dgm:t>
        <a:bodyPr/>
        <a:lstStyle/>
        <a:p>
          <a:endParaRPr lang="pt-BR"/>
        </a:p>
      </dgm:t>
    </dgm:pt>
    <dgm:pt modelId="{70365B10-FB2F-4FB9-BD11-824945D0CC5B}" type="sibTrans" cxnId="{60E5B969-1BC9-48B3-8346-39A727D711E7}">
      <dgm:prSet/>
      <dgm:spPr/>
      <dgm:t>
        <a:bodyPr/>
        <a:lstStyle/>
        <a:p>
          <a:endParaRPr lang="pt-BR"/>
        </a:p>
      </dgm:t>
    </dgm:pt>
    <dgm:pt modelId="{90E40320-D951-499F-8824-38F2102E361B}">
      <dgm:prSet phldrT="[Text]"/>
      <dgm:spPr/>
      <dgm:t>
        <a:bodyPr/>
        <a:lstStyle/>
        <a:p>
          <a:r>
            <a:rPr lang="pt-BR" dirty="0" smtClean="0"/>
            <a:t>Pai</a:t>
          </a:r>
          <a:endParaRPr lang="pt-BR" dirty="0"/>
        </a:p>
      </dgm:t>
    </dgm:pt>
    <dgm:pt modelId="{4C1093CF-8B4A-4FA8-87A3-44725F1E0C55}" type="parTrans" cxnId="{7B137B25-DD12-40BB-AAEA-94D46BADA5FC}">
      <dgm:prSet/>
      <dgm:spPr/>
      <dgm:t>
        <a:bodyPr/>
        <a:lstStyle/>
        <a:p>
          <a:endParaRPr lang="pt-BR"/>
        </a:p>
      </dgm:t>
    </dgm:pt>
    <dgm:pt modelId="{8A12562F-30A9-4B4E-A0BF-7F08FC9B8232}" type="sibTrans" cxnId="{7B137B25-DD12-40BB-AAEA-94D46BADA5FC}">
      <dgm:prSet/>
      <dgm:spPr/>
      <dgm:t>
        <a:bodyPr/>
        <a:lstStyle/>
        <a:p>
          <a:endParaRPr lang="pt-BR"/>
        </a:p>
      </dgm:t>
    </dgm:pt>
    <dgm:pt modelId="{86E7122D-7836-4524-A57B-4E6F6414D4D0}">
      <dgm:prSet phldrT="[Text]"/>
      <dgm:spPr/>
      <dgm:t>
        <a:bodyPr/>
        <a:lstStyle/>
        <a:p>
          <a:r>
            <a:rPr lang="pt-BR" dirty="0" smtClean="0"/>
            <a:t>Mãe</a:t>
          </a:r>
          <a:endParaRPr lang="pt-BR" dirty="0"/>
        </a:p>
      </dgm:t>
    </dgm:pt>
    <dgm:pt modelId="{A4C708CE-3F93-4D64-BA10-A989DFE79FE1}" type="parTrans" cxnId="{CB405644-3AAF-455E-97CF-5AFEA23A2D65}">
      <dgm:prSet/>
      <dgm:spPr/>
      <dgm:t>
        <a:bodyPr/>
        <a:lstStyle/>
        <a:p>
          <a:endParaRPr lang="pt-BR"/>
        </a:p>
      </dgm:t>
    </dgm:pt>
    <dgm:pt modelId="{2B431862-F0FD-447B-AA3F-A58D4324D6E4}" type="sibTrans" cxnId="{CB405644-3AAF-455E-97CF-5AFEA23A2D65}">
      <dgm:prSet/>
      <dgm:spPr/>
      <dgm:t>
        <a:bodyPr/>
        <a:lstStyle/>
        <a:p>
          <a:endParaRPr lang="pt-BR"/>
        </a:p>
      </dgm:t>
    </dgm:pt>
    <dgm:pt modelId="{5407226C-354A-4C94-82D4-2780334F015E}">
      <dgm:prSet phldrT="[Text]"/>
      <dgm:spPr/>
      <dgm:t>
        <a:bodyPr/>
        <a:lstStyle/>
        <a:p>
          <a:r>
            <a:rPr lang="pt-BR" dirty="0" smtClean="0"/>
            <a:t>Filho</a:t>
          </a:r>
          <a:endParaRPr lang="pt-BR" dirty="0"/>
        </a:p>
      </dgm:t>
    </dgm:pt>
    <dgm:pt modelId="{8DD04C6D-2A95-4C6F-9918-240733E290B4}" type="parTrans" cxnId="{0B1BF191-B2BB-4051-89D9-C1594B703066}">
      <dgm:prSet/>
      <dgm:spPr/>
      <dgm:t>
        <a:bodyPr/>
        <a:lstStyle/>
        <a:p>
          <a:endParaRPr lang="pt-BR"/>
        </a:p>
      </dgm:t>
    </dgm:pt>
    <dgm:pt modelId="{16EAC642-EFA2-4119-B2E7-7C7B06BCD05E}" type="sibTrans" cxnId="{0B1BF191-B2BB-4051-89D9-C1594B703066}">
      <dgm:prSet/>
      <dgm:spPr/>
      <dgm:t>
        <a:bodyPr/>
        <a:lstStyle/>
        <a:p>
          <a:endParaRPr lang="pt-BR"/>
        </a:p>
      </dgm:t>
    </dgm:pt>
    <dgm:pt modelId="{0FEDC41E-2997-4FC1-8E53-FE647A9842FC}">
      <dgm:prSet phldrT="[Text]"/>
      <dgm:spPr/>
      <dgm:t>
        <a:bodyPr/>
        <a:lstStyle/>
        <a:p>
          <a:r>
            <a:rPr lang="pt-BR" dirty="0" smtClean="0"/>
            <a:t>Filha</a:t>
          </a:r>
          <a:endParaRPr lang="pt-BR" dirty="0"/>
        </a:p>
      </dgm:t>
    </dgm:pt>
    <dgm:pt modelId="{B3A39FEA-B49C-4D3E-849F-ABD1FC234936}" type="parTrans" cxnId="{B8668A86-393B-4EB3-AAF2-2E718E6055E8}">
      <dgm:prSet/>
      <dgm:spPr/>
      <dgm:t>
        <a:bodyPr/>
        <a:lstStyle/>
        <a:p>
          <a:endParaRPr lang="pt-BR"/>
        </a:p>
      </dgm:t>
    </dgm:pt>
    <dgm:pt modelId="{9C16F486-5171-47BA-936E-12C24CD2FFA6}" type="sibTrans" cxnId="{B8668A86-393B-4EB3-AAF2-2E718E6055E8}">
      <dgm:prSet/>
      <dgm:spPr/>
      <dgm:t>
        <a:bodyPr/>
        <a:lstStyle/>
        <a:p>
          <a:endParaRPr lang="pt-BR"/>
        </a:p>
      </dgm:t>
    </dgm:pt>
    <dgm:pt modelId="{E7C1DCA1-239B-4399-A6E2-F5686F84E7FF}" type="pres">
      <dgm:prSet presAssocID="{9E979827-0E29-4886-AC2C-DCE4551A6B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D0E8C05-7BB8-4737-9EF1-C7E8B8EB0E07}" type="pres">
      <dgm:prSet presAssocID="{6D7FF2DA-FC4D-4AFB-84A7-94B0C5E31B65}" presName="hierRoot1" presStyleCnt="0"/>
      <dgm:spPr/>
    </dgm:pt>
    <dgm:pt modelId="{B3996A7A-A67F-4ADC-AB2C-A7E127F5331B}" type="pres">
      <dgm:prSet presAssocID="{6D7FF2DA-FC4D-4AFB-84A7-94B0C5E31B65}" presName="composite" presStyleCnt="0"/>
      <dgm:spPr/>
    </dgm:pt>
    <dgm:pt modelId="{0DF5A181-DCE6-4538-890A-B80FE63F1B28}" type="pres">
      <dgm:prSet presAssocID="{6D7FF2DA-FC4D-4AFB-84A7-94B0C5E31B65}" presName="background" presStyleLbl="node0" presStyleIdx="0" presStyleCnt="1"/>
      <dgm:spPr/>
    </dgm:pt>
    <dgm:pt modelId="{D1D0A76E-1179-40B2-9FEA-A8AD77A7071D}" type="pres">
      <dgm:prSet presAssocID="{6D7FF2DA-FC4D-4AFB-84A7-94B0C5E31B6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C46295-ED3C-46F2-9607-AD7CBA195200}" type="pres">
      <dgm:prSet presAssocID="{6D7FF2DA-FC4D-4AFB-84A7-94B0C5E31B65}" presName="hierChild2" presStyleCnt="0"/>
      <dgm:spPr/>
    </dgm:pt>
    <dgm:pt modelId="{1AB4E97D-EB10-49E9-B576-EF3306A05837}" type="pres">
      <dgm:prSet presAssocID="{4C1093CF-8B4A-4FA8-87A3-44725F1E0C55}" presName="Name10" presStyleLbl="parChTrans1D2" presStyleIdx="0" presStyleCnt="4"/>
      <dgm:spPr/>
      <dgm:t>
        <a:bodyPr/>
        <a:lstStyle/>
        <a:p>
          <a:endParaRPr lang="pt-BR"/>
        </a:p>
      </dgm:t>
    </dgm:pt>
    <dgm:pt modelId="{98ECC3CB-6D7E-4D17-98F1-CE693FF1002C}" type="pres">
      <dgm:prSet presAssocID="{90E40320-D951-499F-8824-38F2102E361B}" presName="hierRoot2" presStyleCnt="0"/>
      <dgm:spPr/>
    </dgm:pt>
    <dgm:pt modelId="{24441CFF-8FD9-4324-96BD-778233378F01}" type="pres">
      <dgm:prSet presAssocID="{90E40320-D951-499F-8824-38F2102E361B}" presName="composite2" presStyleCnt="0"/>
      <dgm:spPr/>
    </dgm:pt>
    <dgm:pt modelId="{B070B2DD-A349-4F0E-80DE-EBAA463E8CA2}" type="pres">
      <dgm:prSet presAssocID="{90E40320-D951-499F-8824-38F2102E361B}" presName="background2" presStyleLbl="node2" presStyleIdx="0" presStyleCnt="4"/>
      <dgm:spPr/>
    </dgm:pt>
    <dgm:pt modelId="{325D9E4B-F7AB-4325-AB21-B46170FDE920}" type="pres">
      <dgm:prSet presAssocID="{90E40320-D951-499F-8824-38F2102E361B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6F1D405-DB70-4091-8776-28A2FED3F1E7}" type="pres">
      <dgm:prSet presAssocID="{90E40320-D951-499F-8824-38F2102E361B}" presName="hierChild3" presStyleCnt="0"/>
      <dgm:spPr/>
    </dgm:pt>
    <dgm:pt modelId="{8AD95CFC-0B10-425C-A845-511D5150EFFB}" type="pres">
      <dgm:prSet presAssocID="{A4C708CE-3F93-4D64-BA10-A989DFE79FE1}" presName="Name10" presStyleLbl="parChTrans1D2" presStyleIdx="1" presStyleCnt="4"/>
      <dgm:spPr/>
      <dgm:t>
        <a:bodyPr/>
        <a:lstStyle/>
        <a:p>
          <a:endParaRPr lang="pt-BR"/>
        </a:p>
      </dgm:t>
    </dgm:pt>
    <dgm:pt modelId="{1D64F7B2-F2BB-4E2B-97F5-804EDC24C032}" type="pres">
      <dgm:prSet presAssocID="{86E7122D-7836-4524-A57B-4E6F6414D4D0}" presName="hierRoot2" presStyleCnt="0"/>
      <dgm:spPr/>
    </dgm:pt>
    <dgm:pt modelId="{6D0BF15D-2C14-4941-970A-31F54FCA58A0}" type="pres">
      <dgm:prSet presAssocID="{86E7122D-7836-4524-A57B-4E6F6414D4D0}" presName="composite2" presStyleCnt="0"/>
      <dgm:spPr/>
    </dgm:pt>
    <dgm:pt modelId="{0EC9AB64-5A25-45EE-A47A-8AA39B4CE828}" type="pres">
      <dgm:prSet presAssocID="{86E7122D-7836-4524-A57B-4E6F6414D4D0}" presName="background2" presStyleLbl="node2" presStyleIdx="1" presStyleCnt="4"/>
      <dgm:spPr/>
    </dgm:pt>
    <dgm:pt modelId="{EB208C6E-E86B-49DD-9BBB-EF30B23AC5CB}" type="pres">
      <dgm:prSet presAssocID="{86E7122D-7836-4524-A57B-4E6F6414D4D0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627147A-7056-4538-A826-B02813A89C04}" type="pres">
      <dgm:prSet presAssocID="{86E7122D-7836-4524-A57B-4E6F6414D4D0}" presName="hierChild3" presStyleCnt="0"/>
      <dgm:spPr/>
    </dgm:pt>
    <dgm:pt modelId="{39879A40-76FC-49B3-A7B8-A4DBEB0F0408}" type="pres">
      <dgm:prSet presAssocID="{8DD04C6D-2A95-4C6F-9918-240733E290B4}" presName="Name10" presStyleLbl="parChTrans1D2" presStyleIdx="2" presStyleCnt="4"/>
      <dgm:spPr/>
      <dgm:t>
        <a:bodyPr/>
        <a:lstStyle/>
        <a:p>
          <a:endParaRPr lang="pt-BR"/>
        </a:p>
      </dgm:t>
    </dgm:pt>
    <dgm:pt modelId="{8397A436-C6FF-460A-B15D-D9167A8CBC34}" type="pres">
      <dgm:prSet presAssocID="{5407226C-354A-4C94-82D4-2780334F015E}" presName="hierRoot2" presStyleCnt="0"/>
      <dgm:spPr/>
    </dgm:pt>
    <dgm:pt modelId="{D879C8C6-0AA4-4E84-AE5B-BC41A0144D00}" type="pres">
      <dgm:prSet presAssocID="{5407226C-354A-4C94-82D4-2780334F015E}" presName="composite2" presStyleCnt="0"/>
      <dgm:spPr/>
    </dgm:pt>
    <dgm:pt modelId="{1A78B57E-22BD-4650-A467-63FB903505CF}" type="pres">
      <dgm:prSet presAssocID="{5407226C-354A-4C94-82D4-2780334F015E}" presName="background2" presStyleLbl="node2" presStyleIdx="2" presStyleCnt="4"/>
      <dgm:spPr/>
    </dgm:pt>
    <dgm:pt modelId="{C6D96C7D-06EA-4BD7-AE0C-B60A79F747DC}" type="pres">
      <dgm:prSet presAssocID="{5407226C-354A-4C94-82D4-2780334F015E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2B1B05-DE82-4708-B642-5C1D2D5DBFEB}" type="pres">
      <dgm:prSet presAssocID="{5407226C-354A-4C94-82D4-2780334F015E}" presName="hierChild3" presStyleCnt="0"/>
      <dgm:spPr/>
    </dgm:pt>
    <dgm:pt modelId="{BD322232-D266-43B8-BDAB-E82A075B896E}" type="pres">
      <dgm:prSet presAssocID="{B3A39FEA-B49C-4D3E-849F-ABD1FC234936}" presName="Name10" presStyleLbl="parChTrans1D2" presStyleIdx="3" presStyleCnt="4"/>
      <dgm:spPr/>
      <dgm:t>
        <a:bodyPr/>
        <a:lstStyle/>
        <a:p>
          <a:endParaRPr lang="pt-BR"/>
        </a:p>
      </dgm:t>
    </dgm:pt>
    <dgm:pt modelId="{2BD4D191-8B15-4464-9B03-1B48079061EF}" type="pres">
      <dgm:prSet presAssocID="{0FEDC41E-2997-4FC1-8E53-FE647A9842FC}" presName="hierRoot2" presStyleCnt="0"/>
      <dgm:spPr/>
    </dgm:pt>
    <dgm:pt modelId="{E2AC21DD-ACEB-43E7-A857-7ACA29D96BBC}" type="pres">
      <dgm:prSet presAssocID="{0FEDC41E-2997-4FC1-8E53-FE647A9842FC}" presName="composite2" presStyleCnt="0"/>
      <dgm:spPr/>
    </dgm:pt>
    <dgm:pt modelId="{1E2C479C-8CC8-4ED6-A885-E91B3400CADB}" type="pres">
      <dgm:prSet presAssocID="{0FEDC41E-2997-4FC1-8E53-FE647A9842FC}" presName="background2" presStyleLbl="node2" presStyleIdx="3" presStyleCnt="4"/>
      <dgm:spPr/>
    </dgm:pt>
    <dgm:pt modelId="{EC26F147-8445-4246-BDF3-FCF87A2A6026}" type="pres">
      <dgm:prSet presAssocID="{0FEDC41E-2997-4FC1-8E53-FE647A9842FC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960A92-B4CF-4E43-A8AC-DD944FCE0C47}" type="pres">
      <dgm:prSet presAssocID="{0FEDC41E-2997-4FC1-8E53-FE647A9842FC}" presName="hierChild3" presStyleCnt="0"/>
      <dgm:spPr/>
    </dgm:pt>
  </dgm:ptLst>
  <dgm:cxnLst>
    <dgm:cxn modelId="{8619A1D4-2DE0-4BD1-90C3-4E781D4F91A0}" type="presOf" srcId="{5407226C-354A-4C94-82D4-2780334F015E}" destId="{C6D96C7D-06EA-4BD7-AE0C-B60A79F747DC}" srcOrd="0" destOrd="0" presId="urn:microsoft.com/office/officeart/2005/8/layout/hierarchy1"/>
    <dgm:cxn modelId="{B8668A86-393B-4EB3-AAF2-2E718E6055E8}" srcId="{6D7FF2DA-FC4D-4AFB-84A7-94B0C5E31B65}" destId="{0FEDC41E-2997-4FC1-8E53-FE647A9842FC}" srcOrd="3" destOrd="0" parTransId="{B3A39FEA-B49C-4D3E-849F-ABD1FC234936}" sibTransId="{9C16F486-5171-47BA-936E-12C24CD2FFA6}"/>
    <dgm:cxn modelId="{D8993F49-ACE1-442F-B913-62D4C18367CB}" type="presOf" srcId="{86E7122D-7836-4524-A57B-4E6F6414D4D0}" destId="{EB208C6E-E86B-49DD-9BBB-EF30B23AC5CB}" srcOrd="0" destOrd="0" presId="urn:microsoft.com/office/officeart/2005/8/layout/hierarchy1"/>
    <dgm:cxn modelId="{0B1BF191-B2BB-4051-89D9-C1594B703066}" srcId="{6D7FF2DA-FC4D-4AFB-84A7-94B0C5E31B65}" destId="{5407226C-354A-4C94-82D4-2780334F015E}" srcOrd="2" destOrd="0" parTransId="{8DD04C6D-2A95-4C6F-9918-240733E290B4}" sibTransId="{16EAC642-EFA2-4119-B2E7-7C7B06BCD05E}"/>
    <dgm:cxn modelId="{D815466A-989D-480A-8A0E-E0E423489F8B}" type="presOf" srcId="{B3A39FEA-B49C-4D3E-849F-ABD1FC234936}" destId="{BD322232-D266-43B8-BDAB-E82A075B896E}" srcOrd="0" destOrd="0" presId="urn:microsoft.com/office/officeart/2005/8/layout/hierarchy1"/>
    <dgm:cxn modelId="{7B137B25-DD12-40BB-AAEA-94D46BADA5FC}" srcId="{6D7FF2DA-FC4D-4AFB-84A7-94B0C5E31B65}" destId="{90E40320-D951-499F-8824-38F2102E361B}" srcOrd="0" destOrd="0" parTransId="{4C1093CF-8B4A-4FA8-87A3-44725F1E0C55}" sibTransId="{8A12562F-30A9-4B4E-A0BF-7F08FC9B8232}"/>
    <dgm:cxn modelId="{C4E3E4B3-CC0E-4C18-9532-34AA09D5D40C}" type="presOf" srcId="{A4C708CE-3F93-4D64-BA10-A989DFE79FE1}" destId="{8AD95CFC-0B10-425C-A845-511D5150EFFB}" srcOrd="0" destOrd="0" presId="urn:microsoft.com/office/officeart/2005/8/layout/hierarchy1"/>
    <dgm:cxn modelId="{F7040F69-46F0-453A-AC3D-032B7792B6C4}" type="presOf" srcId="{0FEDC41E-2997-4FC1-8E53-FE647A9842FC}" destId="{EC26F147-8445-4246-BDF3-FCF87A2A6026}" srcOrd="0" destOrd="0" presId="urn:microsoft.com/office/officeart/2005/8/layout/hierarchy1"/>
    <dgm:cxn modelId="{0E8E1680-6F1D-4CDF-AC53-55D65FF1ED47}" type="presOf" srcId="{9E979827-0E29-4886-AC2C-DCE4551A6BDF}" destId="{E7C1DCA1-239B-4399-A6E2-F5686F84E7FF}" srcOrd="0" destOrd="0" presId="urn:microsoft.com/office/officeart/2005/8/layout/hierarchy1"/>
    <dgm:cxn modelId="{CB405644-3AAF-455E-97CF-5AFEA23A2D65}" srcId="{6D7FF2DA-FC4D-4AFB-84A7-94B0C5E31B65}" destId="{86E7122D-7836-4524-A57B-4E6F6414D4D0}" srcOrd="1" destOrd="0" parTransId="{A4C708CE-3F93-4D64-BA10-A989DFE79FE1}" sibTransId="{2B431862-F0FD-447B-AA3F-A58D4324D6E4}"/>
    <dgm:cxn modelId="{60E5B969-1BC9-48B3-8346-39A727D711E7}" srcId="{9E979827-0E29-4886-AC2C-DCE4551A6BDF}" destId="{6D7FF2DA-FC4D-4AFB-84A7-94B0C5E31B65}" srcOrd="0" destOrd="0" parTransId="{A6858FD9-521A-4D8D-97C0-390762C27D8F}" sibTransId="{70365B10-FB2F-4FB9-BD11-824945D0CC5B}"/>
    <dgm:cxn modelId="{0BA2E860-FDBA-4D9C-B95D-0D0F27E81E4E}" type="presOf" srcId="{6D7FF2DA-FC4D-4AFB-84A7-94B0C5E31B65}" destId="{D1D0A76E-1179-40B2-9FEA-A8AD77A7071D}" srcOrd="0" destOrd="0" presId="urn:microsoft.com/office/officeart/2005/8/layout/hierarchy1"/>
    <dgm:cxn modelId="{CBA95FEB-03A2-4B86-835C-491018AAF5A8}" type="presOf" srcId="{8DD04C6D-2A95-4C6F-9918-240733E290B4}" destId="{39879A40-76FC-49B3-A7B8-A4DBEB0F0408}" srcOrd="0" destOrd="0" presId="urn:microsoft.com/office/officeart/2005/8/layout/hierarchy1"/>
    <dgm:cxn modelId="{93C91FF6-D948-436F-9B9E-D6A88C04AD44}" type="presOf" srcId="{90E40320-D951-499F-8824-38F2102E361B}" destId="{325D9E4B-F7AB-4325-AB21-B46170FDE920}" srcOrd="0" destOrd="0" presId="urn:microsoft.com/office/officeart/2005/8/layout/hierarchy1"/>
    <dgm:cxn modelId="{0AFB11CA-F3C6-45E7-955A-215AF4381E5B}" type="presOf" srcId="{4C1093CF-8B4A-4FA8-87A3-44725F1E0C55}" destId="{1AB4E97D-EB10-49E9-B576-EF3306A05837}" srcOrd="0" destOrd="0" presId="urn:microsoft.com/office/officeart/2005/8/layout/hierarchy1"/>
    <dgm:cxn modelId="{208454F2-9AD6-4AA3-BE1E-2927B20CC569}" type="presParOf" srcId="{E7C1DCA1-239B-4399-A6E2-F5686F84E7FF}" destId="{CD0E8C05-7BB8-4737-9EF1-C7E8B8EB0E07}" srcOrd="0" destOrd="0" presId="urn:microsoft.com/office/officeart/2005/8/layout/hierarchy1"/>
    <dgm:cxn modelId="{F988BCA7-5BD2-430A-AC48-C42658C82A99}" type="presParOf" srcId="{CD0E8C05-7BB8-4737-9EF1-C7E8B8EB0E07}" destId="{B3996A7A-A67F-4ADC-AB2C-A7E127F5331B}" srcOrd="0" destOrd="0" presId="urn:microsoft.com/office/officeart/2005/8/layout/hierarchy1"/>
    <dgm:cxn modelId="{C92FA6A7-B485-4614-8603-9019DF76C8B1}" type="presParOf" srcId="{B3996A7A-A67F-4ADC-AB2C-A7E127F5331B}" destId="{0DF5A181-DCE6-4538-890A-B80FE63F1B28}" srcOrd="0" destOrd="0" presId="urn:microsoft.com/office/officeart/2005/8/layout/hierarchy1"/>
    <dgm:cxn modelId="{CF2BDAA3-073E-4422-B31F-FB8236963AB6}" type="presParOf" srcId="{B3996A7A-A67F-4ADC-AB2C-A7E127F5331B}" destId="{D1D0A76E-1179-40B2-9FEA-A8AD77A7071D}" srcOrd="1" destOrd="0" presId="urn:microsoft.com/office/officeart/2005/8/layout/hierarchy1"/>
    <dgm:cxn modelId="{B931E4E2-9833-4672-BE6E-FF32E9AC0B77}" type="presParOf" srcId="{CD0E8C05-7BB8-4737-9EF1-C7E8B8EB0E07}" destId="{94C46295-ED3C-46F2-9607-AD7CBA195200}" srcOrd="1" destOrd="0" presId="urn:microsoft.com/office/officeart/2005/8/layout/hierarchy1"/>
    <dgm:cxn modelId="{57E0B346-0F79-48F5-A269-978FDC668E7B}" type="presParOf" srcId="{94C46295-ED3C-46F2-9607-AD7CBA195200}" destId="{1AB4E97D-EB10-49E9-B576-EF3306A05837}" srcOrd="0" destOrd="0" presId="urn:microsoft.com/office/officeart/2005/8/layout/hierarchy1"/>
    <dgm:cxn modelId="{C6F5D337-4907-476A-9161-9D195E8B2BA7}" type="presParOf" srcId="{94C46295-ED3C-46F2-9607-AD7CBA195200}" destId="{98ECC3CB-6D7E-4D17-98F1-CE693FF1002C}" srcOrd="1" destOrd="0" presId="urn:microsoft.com/office/officeart/2005/8/layout/hierarchy1"/>
    <dgm:cxn modelId="{DACA5F26-3DA2-4E6F-8F4C-9ADDCEB0310B}" type="presParOf" srcId="{98ECC3CB-6D7E-4D17-98F1-CE693FF1002C}" destId="{24441CFF-8FD9-4324-96BD-778233378F01}" srcOrd="0" destOrd="0" presId="urn:microsoft.com/office/officeart/2005/8/layout/hierarchy1"/>
    <dgm:cxn modelId="{3BFB28DC-0F66-43C7-B8D6-76F44A555749}" type="presParOf" srcId="{24441CFF-8FD9-4324-96BD-778233378F01}" destId="{B070B2DD-A349-4F0E-80DE-EBAA463E8CA2}" srcOrd="0" destOrd="0" presId="urn:microsoft.com/office/officeart/2005/8/layout/hierarchy1"/>
    <dgm:cxn modelId="{B7E571F5-86AC-42C9-A4C8-8AAED8610C97}" type="presParOf" srcId="{24441CFF-8FD9-4324-96BD-778233378F01}" destId="{325D9E4B-F7AB-4325-AB21-B46170FDE920}" srcOrd="1" destOrd="0" presId="urn:microsoft.com/office/officeart/2005/8/layout/hierarchy1"/>
    <dgm:cxn modelId="{47AFAB18-C077-4CAA-83CF-B234E7904C1D}" type="presParOf" srcId="{98ECC3CB-6D7E-4D17-98F1-CE693FF1002C}" destId="{B6F1D405-DB70-4091-8776-28A2FED3F1E7}" srcOrd="1" destOrd="0" presId="urn:microsoft.com/office/officeart/2005/8/layout/hierarchy1"/>
    <dgm:cxn modelId="{B48CD787-6B71-4200-B216-13B076492C51}" type="presParOf" srcId="{94C46295-ED3C-46F2-9607-AD7CBA195200}" destId="{8AD95CFC-0B10-425C-A845-511D5150EFFB}" srcOrd="2" destOrd="0" presId="urn:microsoft.com/office/officeart/2005/8/layout/hierarchy1"/>
    <dgm:cxn modelId="{9013D35B-2A5B-4794-8A52-B0E1EA3DD349}" type="presParOf" srcId="{94C46295-ED3C-46F2-9607-AD7CBA195200}" destId="{1D64F7B2-F2BB-4E2B-97F5-804EDC24C032}" srcOrd="3" destOrd="0" presId="urn:microsoft.com/office/officeart/2005/8/layout/hierarchy1"/>
    <dgm:cxn modelId="{A79ECF8C-E7AD-40D7-AA72-C573D1D7740C}" type="presParOf" srcId="{1D64F7B2-F2BB-4E2B-97F5-804EDC24C032}" destId="{6D0BF15D-2C14-4941-970A-31F54FCA58A0}" srcOrd="0" destOrd="0" presId="urn:microsoft.com/office/officeart/2005/8/layout/hierarchy1"/>
    <dgm:cxn modelId="{80E8EF5C-F219-4347-BFAC-86D46D9E67D5}" type="presParOf" srcId="{6D0BF15D-2C14-4941-970A-31F54FCA58A0}" destId="{0EC9AB64-5A25-45EE-A47A-8AA39B4CE828}" srcOrd="0" destOrd="0" presId="urn:microsoft.com/office/officeart/2005/8/layout/hierarchy1"/>
    <dgm:cxn modelId="{CB3F3406-BF6C-4CB1-B33D-8967859F2716}" type="presParOf" srcId="{6D0BF15D-2C14-4941-970A-31F54FCA58A0}" destId="{EB208C6E-E86B-49DD-9BBB-EF30B23AC5CB}" srcOrd="1" destOrd="0" presId="urn:microsoft.com/office/officeart/2005/8/layout/hierarchy1"/>
    <dgm:cxn modelId="{7EDB87B8-2B79-4A49-B673-8A922FE05EC1}" type="presParOf" srcId="{1D64F7B2-F2BB-4E2B-97F5-804EDC24C032}" destId="{B627147A-7056-4538-A826-B02813A89C04}" srcOrd="1" destOrd="0" presId="urn:microsoft.com/office/officeart/2005/8/layout/hierarchy1"/>
    <dgm:cxn modelId="{CA735334-5367-4473-B22E-C78E16F3BF08}" type="presParOf" srcId="{94C46295-ED3C-46F2-9607-AD7CBA195200}" destId="{39879A40-76FC-49B3-A7B8-A4DBEB0F0408}" srcOrd="4" destOrd="0" presId="urn:microsoft.com/office/officeart/2005/8/layout/hierarchy1"/>
    <dgm:cxn modelId="{5894ADAA-B949-4462-9B8E-7E05E7CB6693}" type="presParOf" srcId="{94C46295-ED3C-46F2-9607-AD7CBA195200}" destId="{8397A436-C6FF-460A-B15D-D9167A8CBC34}" srcOrd="5" destOrd="0" presId="urn:microsoft.com/office/officeart/2005/8/layout/hierarchy1"/>
    <dgm:cxn modelId="{84F65178-B8D6-422B-AE3C-D223CBDBE211}" type="presParOf" srcId="{8397A436-C6FF-460A-B15D-D9167A8CBC34}" destId="{D879C8C6-0AA4-4E84-AE5B-BC41A0144D00}" srcOrd="0" destOrd="0" presId="urn:microsoft.com/office/officeart/2005/8/layout/hierarchy1"/>
    <dgm:cxn modelId="{CDFA3312-E2FF-4165-8A2A-B370A9EF0421}" type="presParOf" srcId="{D879C8C6-0AA4-4E84-AE5B-BC41A0144D00}" destId="{1A78B57E-22BD-4650-A467-63FB903505CF}" srcOrd="0" destOrd="0" presId="urn:microsoft.com/office/officeart/2005/8/layout/hierarchy1"/>
    <dgm:cxn modelId="{C9C43789-AA5B-49D5-B338-B052DF6148CA}" type="presParOf" srcId="{D879C8C6-0AA4-4E84-AE5B-BC41A0144D00}" destId="{C6D96C7D-06EA-4BD7-AE0C-B60A79F747DC}" srcOrd="1" destOrd="0" presId="urn:microsoft.com/office/officeart/2005/8/layout/hierarchy1"/>
    <dgm:cxn modelId="{B7416746-95E2-4443-9F6C-C11A3D40EA3A}" type="presParOf" srcId="{8397A436-C6FF-460A-B15D-D9167A8CBC34}" destId="{5A2B1B05-DE82-4708-B642-5C1D2D5DBFEB}" srcOrd="1" destOrd="0" presId="urn:microsoft.com/office/officeart/2005/8/layout/hierarchy1"/>
    <dgm:cxn modelId="{A48E85F8-31D8-403B-8D92-516589A9EFAA}" type="presParOf" srcId="{94C46295-ED3C-46F2-9607-AD7CBA195200}" destId="{BD322232-D266-43B8-BDAB-E82A075B896E}" srcOrd="6" destOrd="0" presId="urn:microsoft.com/office/officeart/2005/8/layout/hierarchy1"/>
    <dgm:cxn modelId="{37D70548-D8C9-478D-9718-6E184ED5D7F8}" type="presParOf" srcId="{94C46295-ED3C-46F2-9607-AD7CBA195200}" destId="{2BD4D191-8B15-4464-9B03-1B48079061EF}" srcOrd="7" destOrd="0" presId="urn:microsoft.com/office/officeart/2005/8/layout/hierarchy1"/>
    <dgm:cxn modelId="{185AE017-7522-4DF4-9C6B-9ACF42820DD6}" type="presParOf" srcId="{2BD4D191-8B15-4464-9B03-1B48079061EF}" destId="{E2AC21DD-ACEB-43E7-A857-7ACA29D96BBC}" srcOrd="0" destOrd="0" presId="urn:microsoft.com/office/officeart/2005/8/layout/hierarchy1"/>
    <dgm:cxn modelId="{5DCF14B9-E3A2-4B73-AF06-FF753AFF76A2}" type="presParOf" srcId="{E2AC21DD-ACEB-43E7-A857-7ACA29D96BBC}" destId="{1E2C479C-8CC8-4ED6-A885-E91B3400CADB}" srcOrd="0" destOrd="0" presId="urn:microsoft.com/office/officeart/2005/8/layout/hierarchy1"/>
    <dgm:cxn modelId="{87DEB2E4-DA42-427D-AF37-B04B5C295B5F}" type="presParOf" srcId="{E2AC21DD-ACEB-43E7-A857-7ACA29D96BBC}" destId="{EC26F147-8445-4246-BDF3-FCF87A2A6026}" srcOrd="1" destOrd="0" presId="urn:microsoft.com/office/officeart/2005/8/layout/hierarchy1"/>
    <dgm:cxn modelId="{B8444716-21B6-4CB1-8A89-663B1A02B001}" type="presParOf" srcId="{2BD4D191-8B15-4464-9B03-1B48079061EF}" destId="{42960A92-B4CF-4E43-A8AC-DD944FCE0C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DCDFE-A90C-4CB7-8047-5167C67F1C18}">
      <dsp:nvSpPr>
        <dsp:cNvPr id="0" name=""/>
        <dsp:cNvSpPr/>
      </dsp:nvSpPr>
      <dsp:spPr>
        <a:xfrm>
          <a:off x="351" y="396709"/>
          <a:ext cx="1234121" cy="783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E48E9F-3E83-4000-9E05-D239BBA6FDC8}">
      <dsp:nvSpPr>
        <dsp:cNvPr id="0" name=""/>
        <dsp:cNvSpPr/>
      </dsp:nvSpPr>
      <dsp:spPr>
        <a:xfrm>
          <a:off x="137476" y="526977"/>
          <a:ext cx="1234121" cy="783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Linha Móvel Pós (Pai)</a:t>
          </a:r>
          <a:endParaRPr lang="pt-BR" sz="1200" kern="1200" dirty="0"/>
        </a:p>
      </dsp:txBody>
      <dsp:txXfrm>
        <a:off x="160429" y="549930"/>
        <a:ext cx="1188215" cy="737761"/>
      </dsp:txXfrm>
    </dsp:sp>
    <dsp:sp modelId="{E971C3FB-747E-40DA-BA04-5D036511C6B0}">
      <dsp:nvSpPr>
        <dsp:cNvPr id="0" name=""/>
        <dsp:cNvSpPr/>
      </dsp:nvSpPr>
      <dsp:spPr>
        <a:xfrm>
          <a:off x="1508722" y="396709"/>
          <a:ext cx="1234121" cy="783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4178B6-E1B6-4EA1-9F01-AC81AAA2E87A}">
      <dsp:nvSpPr>
        <dsp:cNvPr id="0" name=""/>
        <dsp:cNvSpPr/>
      </dsp:nvSpPr>
      <dsp:spPr>
        <a:xfrm>
          <a:off x="1645846" y="526977"/>
          <a:ext cx="1234121" cy="783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Linha Móvel Pré (Filho)</a:t>
          </a:r>
          <a:endParaRPr lang="pt-BR" sz="1200" kern="1200" dirty="0"/>
        </a:p>
      </dsp:txBody>
      <dsp:txXfrm>
        <a:off x="1668799" y="549930"/>
        <a:ext cx="1188215" cy="73776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480AB-7DDF-47D1-A1CD-AB467CA7943D}">
      <dsp:nvSpPr>
        <dsp:cNvPr id="0" name=""/>
        <dsp:cNvSpPr/>
      </dsp:nvSpPr>
      <dsp:spPr>
        <a:xfrm>
          <a:off x="3618459" y="987716"/>
          <a:ext cx="368492" cy="175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508"/>
              </a:lnTo>
              <a:lnTo>
                <a:pt x="368492" y="119508"/>
              </a:lnTo>
              <a:lnTo>
                <a:pt x="368492" y="1753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8B8E5-0EA2-4D9D-A910-B92A5CC4D6F9}">
      <dsp:nvSpPr>
        <dsp:cNvPr id="0" name=""/>
        <dsp:cNvSpPr/>
      </dsp:nvSpPr>
      <dsp:spPr>
        <a:xfrm>
          <a:off x="3249966" y="987716"/>
          <a:ext cx="368492" cy="175368"/>
        </a:xfrm>
        <a:custGeom>
          <a:avLst/>
          <a:gdLst/>
          <a:ahLst/>
          <a:cxnLst/>
          <a:rect l="0" t="0" r="0" b="0"/>
          <a:pathLst>
            <a:path>
              <a:moveTo>
                <a:pt x="368492" y="0"/>
              </a:moveTo>
              <a:lnTo>
                <a:pt x="368492" y="119508"/>
              </a:lnTo>
              <a:lnTo>
                <a:pt x="0" y="119508"/>
              </a:lnTo>
              <a:lnTo>
                <a:pt x="0" y="1753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79A40-76FC-49B3-A7B8-A4DBEB0F0408}">
      <dsp:nvSpPr>
        <dsp:cNvPr id="0" name=""/>
        <dsp:cNvSpPr/>
      </dsp:nvSpPr>
      <dsp:spPr>
        <a:xfrm>
          <a:off x="2144488" y="429450"/>
          <a:ext cx="1473970" cy="175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508"/>
              </a:lnTo>
              <a:lnTo>
                <a:pt x="1473970" y="119508"/>
              </a:lnTo>
              <a:lnTo>
                <a:pt x="1473970" y="17536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61E77-A930-4CDE-AD1F-D43A974A8379}">
      <dsp:nvSpPr>
        <dsp:cNvPr id="0" name=""/>
        <dsp:cNvSpPr/>
      </dsp:nvSpPr>
      <dsp:spPr>
        <a:xfrm>
          <a:off x="2144488" y="987716"/>
          <a:ext cx="368492" cy="175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508"/>
              </a:lnTo>
              <a:lnTo>
                <a:pt x="368492" y="119508"/>
              </a:lnTo>
              <a:lnTo>
                <a:pt x="368492" y="1753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66416-D520-4A41-8B62-648783AE40A9}">
      <dsp:nvSpPr>
        <dsp:cNvPr id="0" name=""/>
        <dsp:cNvSpPr/>
      </dsp:nvSpPr>
      <dsp:spPr>
        <a:xfrm>
          <a:off x="1775996" y="987716"/>
          <a:ext cx="368492" cy="175368"/>
        </a:xfrm>
        <a:custGeom>
          <a:avLst/>
          <a:gdLst/>
          <a:ahLst/>
          <a:cxnLst/>
          <a:rect l="0" t="0" r="0" b="0"/>
          <a:pathLst>
            <a:path>
              <a:moveTo>
                <a:pt x="368492" y="0"/>
              </a:moveTo>
              <a:lnTo>
                <a:pt x="368492" y="119508"/>
              </a:lnTo>
              <a:lnTo>
                <a:pt x="0" y="119508"/>
              </a:lnTo>
              <a:lnTo>
                <a:pt x="0" y="1753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95CFC-0B10-425C-A845-511D5150EFFB}">
      <dsp:nvSpPr>
        <dsp:cNvPr id="0" name=""/>
        <dsp:cNvSpPr/>
      </dsp:nvSpPr>
      <dsp:spPr>
        <a:xfrm>
          <a:off x="2098768" y="429450"/>
          <a:ext cx="91440" cy="1753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6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6078B-67B6-441D-8FC6-32842711FD00}">
      <dsp:nvSpPr>
        <dsp:cNvPr id="0" name=""/>
        <dsp:cNvSpPr/>
      </dsp:nvSpPr>
      <dsp:spPr>
        <a:xfrm>
          <a:off x="670518" y="987716"/>
          <a:ext cx="368492" cy="175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508"/>
              </a:lnTo>
              <a:lnTo>
                <a:pt x="368492" y="119508"/>
              </a:lnTo>
              <a:lnTo>
                <a:pt x="368492" y="1753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11D2E8-BF36-4EA9-80E7-BAD866430B47}">
      <dsp:nvSpPr>
        <dsp:cNvPr id="0" name=""/>
        <dsp:cNvSpPr/>
      </dsp:nvSpPr>
      <dsp:spPr>
        <a:xfrm>
          <a:off x="302025" y="987716"/>
          <a:ext cx="368492" cy="175368"/>
        </a:xfrm>
        <a:custGeom>
          <a:avLst/>
          <a:gdLst/>
          <a:ahLst/>
          <a:cxnLst/>
          <a:rect l="0" t="0" r="0" b="0"/>
          <a:pathLst>
            <a:path>
              <a:moveTo>
                <a:pt x="368492" y="0"/>
              </a:moveTo>
              <a:lnTo>
                <a:pt x="368492" y="119508"/>
              </a:lnTo>
              <a:lnTo>
                <a:pt x="0" y="119508"/>
              </a:lnTo>
              <a:lnTo>
                <a:pt x="0" y="1753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4E97D-EB10-49E9-B576-EF3306A05837}">
      <dsp:nvSpPr>
        <dsp:cNvPr id="0" name=""/>
        <dsp:cNvSpPr/>
      </dsp:nvSpPr>
      <dsp:spPr>
        <a:xfrm>
          <a:off x="670518" y="429450"/>
          <a:ext cx="1473970" cy="175368"/>
        </a:xfrm>
        <a:custGeom>
          <a:avLst/>
          <a:gdLst/>
          <a:ahLst/>
          <a:cxnLst/>
          <a:rect l="0" t="0" r="0" b="0"/>
          <a:pathLst>
            <a:path>
              <a:moveTo>
                <a:pt x="1473970" y="0"/>
              </a:moveTo>
              <a:lnTo>
                <a:pt x="1473970" y="119508"/>
              </a:lnTo>
              <a:lnTo>
                <a:pt x="0" y="119508"/>
              </a:lnTo>
              <a:lnTo>
                <a:pt x="0" y="17536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5A181-DCE6-4538-890A-B80FE63F1B28}">
      <dsp:nvSpPr>
        <dsp:cNvPr id="0" name=""/>
        <dsp:cNvSpPr/>
      </dsp:nvSpPr>
      <dsp:spPr>
        <a:xfrm>
          <a:off x="1842994" y="46552"/>
          <a:ext cx="602987" cy="382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D0A76E-1179-40B2-9FEA-A8AD77A7071D}">
      <dsp:nvSpPr>
        <dsp:cNvPr id="0" name=""/>
        <dsp:cNvSpPr/>
      </dsp:nvSpPr>
      <dsp:spPr>
        <a:xfrm>
          <a:off x="1909993" y="110201"/>
          <a:ext cx="602987" cy="382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Empresa</a:t>
          </a:r>
          <a:endParaRPr lang="pt-BR" sz="800" kern="1200" dirty="0"/>
        </a:p>
      </dsp:txBody>
      <dsp:txXfrm>
        <a:off x="1921208" y="121416"/>
        <a:ext cx="580557" cy="360467"/>
      </dsp:txXfrm>
    </dsp:sp>
    <dsp:sp modelId="{B070B2DD-A349-4F0E-80DE-EBAA463E8CA2}">
      <dsp:nvSpPr>
        <dsp:cNvPr id="0" name=""/>
        <dsp:cNvSpPr/>
      </dsp:nvSpPr>
      <dsp:spPr>
        <a:xfrm>
          <a:off x="369024" y="604818"/>
          <a:ext cx="602987" cy="382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5D9E4B-F7AB-4325-AB21-B46170FDE920}">
      <dsp:nvSpPr>
        <dsp:cNvPr id="0" name=""/>
        <dsp:cNvSpPr/>
      </dsp:nvSpPr>
      <dsp:spPr>
        <a:xfrm>
          <a:off x="436022" y="668467"/>
          <a:ext cx="602987" cy="382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Marketing</a:t>
          </a:r>
          <a:endParaRPr lang="pt-BR" sz="800" kern="1200" dirty="0"/>
        </a:p>
      </dsp:txBody>
      <dsp:txXfrm>
        <a:off x="447237" y="679682"/>
        <a:ext cx="580557" cy="360467"/>
      </dsp:txXfrm>
    </dsp:sp>
    <dsp:sp modelId="{FBFE32F9-CAFC-41B6-BF92-78759BD2E9BE}">
      <dsp:nvSpPr>
        <dsp:cNvPr id="0" name=""/>
        <dsp:cNvSpPr/>
      </dsp:nvSpPr>
      <dsp:spPr>
        <a:xfrm>
          <a:off x="531" y="1163085"/>
          <a:ext cx="602987" cy="382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72E236-B084-4662-A3A8-F7331C4378CE}">
      <dsp:nvSpPr>
        <dsp:cNvPr id="0" name=""/>
        <dsp:cNvSpPr/>
      </dsp:nvSpPr>
      <dsp:spPr>
        <a:xfrm>
          <a:off x="67530" y="1226733"/>
          <a:ext cx="602987" cy="382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José</a:t>
          </a:r>
          <a:endParaRPr lang="pt-BR" sz="800" kern="1200" dirty="0"/>
        </a:p>
      </dsp:txBody>
      <dsp:txXfrm>
        <a:off x="78745" y="1237948"/>
        <a:ext cx="580557" cy="360467"/>
      </dsp:txXfrm>
    </dsp:sp>
    <dsp:sp modelId="{0944BAE8-9F69-4481-BAD1-08EFD5C4992E}">
      <dsp:nvSpPr>
        <dsp:cNvPr id="0" name=""/>
        <dsp:cNvSpPr/>
      </dsp:nvSpPr>
      <dsp:spPr>
        <a:xfrm>
          <a:off x="737516" y="1163085"/>
          <a:ext cx="602987" cy="382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2A7947-B145-4818-97A4-EB70639AEAC5}">
      <dsp:nvSpPr>
        <dsp:cNvPr id="0" name=""/>
        <dsp:cNvSpPr/>
      </dsp:nvSpPr>
      <dsp:spPr>
        <a:xfrm>
          <a:off x="804515" y="1226733"/>
          <a:ext cx="602987" cy="382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Vicente</a:t>
          </a:r>
          <a:endParaRPr lang="pt-BR" sz="800" kern="1200" dirty="0"/>
        </a:p>
      </dsp:txBody>
      <dsp:txXfrm>
        <a:off x="815730" y="1237948"/>
        <a:ext cx="580557" cy="360467"/>
      </dsp:txXfrm>
    </dsp:sp>
    <dsp:sp modelId="{0EC9AB64-5A25-45EE-A47A-8AA39B4CE828}">
      <dsp:nvSpPr>
        <dsp:cNvPr id="0" name=""/>
        <dsp:cNvSpPr/>
      </dsp:nvSpPr>
      <dsp:spPr>
        <a:xfrm>
          <a:off x="1842994" y="604818"/>
          <a:ext cx="602987" cy="382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208C6E-E86B-49DD-9BBB-EF30B23AC5CB}">
      <dsp:nvSpPr>
        <dsp:cNvPr id="0" name=""/>
        <dsp:cNvSpPr/>
      </dsp:nvSpPr>
      <dsp:spPr>
        <a:xfrm>
          <a:off x="1909993" y="668467"/>
          <a:ext cx="602987" cy="382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Financeiro</a:t>
          </a:r>
          <a:endParaRPr lang="pt-BR" sz="800" kern="1200" dirty="0"/>
        </a:p>
      </dsp:txBody>
      <dsp:txXfrm>
        <a:off x="1921208" y="679682"/>
        <a:ext cx="580557" cy="360467"/>
      </dsp:txXfrm>
    </dsp:sp>
    <dsp:sp modelId="{7E40A655-E9B0-436C-BF37-185F63C6E584}">
      <dsp:nvSpPr>
        <dsp:cNvPr id="0" name=""/>
        <dsp:cNvSpPr/>
      </dsp:nvSpPr>
      <dsp:spPr>
        <a:xfrm>
          <a:off x="1474502" y="1163085"/>
          <a:ext cx="602987" cy="382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73FF60-7DCF-4BA6-B3B3-4EC5A56BCDFF}">
      <dsp:nvSpPr>
        <dsp:cNvPr id="0" name=""/>
        <dsp:cNvSpPr/>
      </dsp:nvSpPr>
      <dsp:spPr>
        <a:xfrm>
          <a:off x="1541500" y="1226733"/>
          <a:ext cx="602987" cy="382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Maria</a:t>
          </a:r>
          <a:endParaRPr lang="pt-BR" sz="800" kern="1200" dirty="0"/>
        </a:p>
      </dsp:txBody>
      <dsp:txXfrm>
        <a:off x="1552715" y="1237948"/>
        <a:ext cx="580557" cy="360467"/>
      </dsp:txXfrm>
    </dsp:sp>
    <dsp:sp modelId="{B3382FBE-293D-4FEF-88DB-9D8EDEE15931}">
      <dsp:nvSpPr>
        <dsp:cNvPr id="0" name=""/>
        <dsp:cNvSpPr/>
      </dsp:nvSpPr>
      <dsp:spPr>
        <a:xfrm>
          <a:off x="2211487" y="1163085"/>
          <a:ext cx="602987" cy="382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023261-83F9-47D6-BC41-B1AB4B7F6626}">
      <dsp:nvSpPr>
        <dsp:cNvPr id="0" name=""/>
        <dsp:cNvSpPr/>
      </dsp:nvSpPr>
      <dsp:spPr>
        <a:xfrm>
          <a:off x="2278485" y="1226733"/>
          <a:ext cx="602987" cy="382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Walter</a:t>
          </a:r>
          <a:endParaRPr lang="pt-BR" sz="800" kern="1200" dirty="0"/>
        </a:p>
      </dsp:txBody>
      <dsp:txXfrm>
        <a:off x="2289700" y="1237948"/>
        <a:ext cx="580557" cy="360467"/>
      </dsp:txXfrm>
    </dsp:sp>
    <dsp:sp modelId="{1A78B57E-22BD-4650-A467-63FB903505CF}">
      <dsp:nvSpPr>
        <dsp:cNvPr id="0" name=""/>
        <dsp:cNvSpPr/>
      </dsp:nvSpPr>
      <dsp:spPr>
        <a:xfrm>
          <a:off x="3316965" y="604818"/>
          <a:ext cx="602987" cy="382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D96C7D-06EA-4BD7-AE0C-B60A79F747DC}">
      <dsp:nvSpPr>
        <dsp:cNvPr id="0" name=""/>
        <dsp:cNvSpPr/>
      </dsp:nvSpPr>
      <dsp:spPr>
        <a:xfrm>
          <a:off x="3383963" y="668467"/>
          <a:ext cx="602987" cy="382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RH</a:t>
          </a:r>
          <a:endParaRPr lang="pt-BR" sz="800" kern="1200" dirty="0"/>
        </a:p>
      </dsp:txBody>
      <dsp:txXfrm>
        <a:off x="3395178" y="679682"/>
        <a:ext cx="580557" cy="360467"/>
      </dsp:txXfrm>
    </dsp:sp>
    <dsp:sp modelId="{66DB9FDA-F7AF-4C9F-8B3F-101802DB8F36}">
      <dsp:nvSpPr>
        <dsp:cNvPr id="0" name=""/>
        <dsp:cNvSpPr/>
      </dsp:nvSpPr>
      <dsp:spPr>
        <a:xfrm>
          <a:off x="2948472" y="1163085"/>
          <a:ext cx="602987" cy="382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37D125-B1F4-423F-8A07-5659849D2FBD}">
      <dsp:nvSpPr>
        <dsp:cNvPr id="0" name=""/>
        <dsp:cNvSpPr/>
      </dsp:nvSpPr>
      <dsp:spPr>
        <a:xfrm>
          <a:off x="3015471" y="1226733"/>
          <a:ext cx="602987" cy="382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Gisele</a:t>
          </a:r>
          <a:endParaRPr lang="pt-BR" sz="800" kern="1200" dirty="0"/>
        </a:p>
      </dsp:txBody>
      <dsp:txXfrm>
        <a:off x="3026686" y="1237948"/>
        <a:ext cx="580557" cy="360467"/>
      </dsp:txXfrm>
    </dsp:sp>
    <dsp:sp modelId="{622743EB-0873-4CE4-BD7E-0D0CAF6B524B}">
      <dsp:nvSpPr>
        <dsp:cNvPr id="0" name=""/>
        <dsp:cNvSpPr/>
      </dsp:nvSpPr>
      <dsp:spPr>
        <a:xfrm>
          <a:off x="3685457" y="1163085"/>
          <a:ext cx="602987" cy="382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046688-4BD0-4096-9AFC-93911D5536CC}">
      <dsp:nvSpPr>
        <dsp:cNvPr id="0" name=""/>
        <dsp:cNvSpPr/>
      </dsp:nvSpPr>
      <dsp:spPr>
        <a:xfrm>
          <a:off x="3752456" y="1226733"/>
          <a:ext cx="602987" cy="382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Anibal</a:t>
          </a:r>
          <a:endParaRPr lang="pt-BR" sz="800" kern="1200" dirty="0"/>
        </a:p>
      </dsp:txBody>
      <dsp:txXfrm>
        <a:off x="3763671" y="1237948"/>
        <a:ext cx="580557" cy="3604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83188-6A4F-404A-9C3E-FA28951DA844}">
      <dsp:nvSpPr>
        <dsp:cNvPr id="0" name=""/>
        <dsp:cNvSpPr/>
      </dsp:nvSpPr>
      <dsp:spPr>
        <a:xfrm>
          <a:off x="326673" y="558"/>
          <a:ext cx="714805" cy="357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Oferta</a:t>
          </a:r>
          <a:endParaRPr lang="pt-BR" sz="1200" kern="1200" dirty="0"/>
        </a:p>
      </dsp:txBody>
      <dsp:txXfrm>
        <a:off x="337141" y="11026"/>
        <a:ext cx="693869" cy="336466"/>
      </dsp:txXfrm>
    </dsp:sp>
    <dsp:sp modelId="{28C30AE4-F7DF-417F-8B6C-74BBA4A79700}">
      <dsp:nvSpPr>
        <dsp:cNvPr id="0" name=""/>
        <dsp:cNvSpPr/>
      </dsp:nvSpPr>
      <dsp:spPr>
        <a:xfrm>
          <a:off x="352433" y="357961"/>
          <a:ext cx="91440" cy="2680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052"/>
              </a:lnTo>
              <a:lnTo>
                <a:pt x="117200" y="26805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C883C-E39D-455E-BCCE-FF5EBAA4FA59}">
      <dsp:nvSpPr>
        <dsp:cNvPr id="0" name=""/>
        <dsp:cNvSpPr/>
      </dsp:nvSpPr>
      <dsp:spPr>
        <a:xfrm>
          <a:off x="469634" y="447311"/>
          <a:ext cx="571844" cy="3574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Voz</a:t>
          </a:r>
          <a:endParaRPr lang="pt-BR" sz="1200" kern="1200" dirty="0"/>
        </a:p>
      </dsp:txBody>
      <dsp:txXfrm>
        <a:off x="480102" y="457779"/>
        <a:ext cx="550908" cy="336466"/>
      </dsp:txXfrm>
    </dsp:sp>
    <dsp:sp modelId="{A726EA4D-AE67-46C9-A93A-82510C6D8454}">
      <dsp:nvSpPr>
        <dsp:cNvPr id="0" name=""/>
        <dsp:cNvSpPr/>
      </dsp:nvSpPr>
      <dsp:spPr>
        <a:xfrm>
          <a:off x="352433" y="357961"/>
          <a:ext cx="91440" cy="7148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4805"/>
              </a:lnTo>
              <a:lnTo>
                <a:pt x="117200" y="71480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88A45-B70D-417C-BC18-E9EB72DCAEDB}">
      <dsp:nvSpPr>
        <dsp:cNvPr id="0" name=""/>
        <dsp:cNvSpPr/>
      </dsp:nvSpPr>
      <dsp:spPr>
        <a:xfrm>
          <a:off x="469634" y="894065"/>
          <a:ext cx="571844" cy="3574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SMS / MMS</a:t>
          </a:r>
          <a:endParaRPr lang="pt-BR" sz="1200" kern="1200" dirty="0"/>
        </a:p>
      </dsp:txBody>
      <dsp:txXfrm>
        <a:off x="480102" y="904533"/>
        <a:ext cx="550908" cy="336466"/>
      </dsp:txXfrm>
    </dsp:sp>
    <dsp:sp modelId="{EA2B32D4-9CA9-4D1C-9A8C-7AD44907A6ED}">
      <dsp:nvSpPr>
        <dsp:cNvPr id="0" name=""/>
        <dsp:cNvSpPr/>
      </dsp:nvSpPr>
      <dsp:spPr>
        <a:xfrm>
          <a:off x="352433" y="357961"/>
          <a:ext cx="91440" cy="11615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1559"/>
              </a:lnTo>
              <a:lnTo>
                <a:pt x="117200" y="11615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2A147-542C-4459-9812-B12F37014A26}">
      <dsp:nvSpPr>
        <dsp:cNvPr id="0" name=""/>
        <dsp:cNvSpPr/>
      </dsp:nvSpPr>
      <dsp:spPr>
        <a:xfrm>
          <a:off x="469634" y="1340819"/>
          <a:ext cx="571844" cy="3574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Dados</a:t>
          </a:r>
          <a:endParaRPr lang="pt-BR" sz="1200" kern="1200" dirty="0"/>
        </a:p>
      </dsp:txBody>
      <dsp:txXfrm>
        <a:off x="480102" y="1351287"/>
        <a:ext cx="550908" cy="336466"/>
      </dsp:txXfrm>
    </dsp:sp>
    <dsp:sp modelId="{3378F23A-9746-4DCA-B0BA-B15A718B4A33}">
      <dsp:nvSpPr>
        <dsp:cNvPr id="0" name=""/>
        <dsp:cNvSpPr/>
      </dsp:nvSpPr>
      <dsp:spPr>
        <a:xfrm>
          <a:off x="352433" y="357961"/>
          <a:ext cx="91440" cy="16083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08313"/>
              </a:lnTo>
              <a:lnTo>
                <a:pt x="117200" y="160831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AE868-72AF-429E-B05A-5C31DD247E9A}">
      <dsp:nvSpPr>
        <dsp:cNvPr id="0" name=""/>
        <dsp:cNvSpPr/>
      </dsp:nvSpPr>
      <dsp:spPr>
        <a:xfrm>
          <a:off x="469634" y="1787573"/>
          <a:ext cx="571844" cy="3574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Banda Larga</a:t>
          </a:r>
          <a:endParaRPr lang="pt-BR" sz="1200" kern="1200" dirty="0"/>
        </a:p>
      </dsp:txBody>
      <dsp:txXfrm>
        <a:off x="480102" y="1798041"/>
        <a:ext cx="550908" cy="336466"/>
      </dsp:txXfrm>
    </dsp:sp>
    <dsp:sp modelId="{028476E2-C642-4A14-85A3-61EE2A79F2DA}">
      <dsp:nvSpPr>
        <dsp:cNvPr id="0" name=""/>
        <dsp:cNvSpPr/>
      </dsp:nvSpPr>
      <dsp:spPr>
        <a:xfrm>
          <a:off x="352433" y="357961"/>
          <a:ext cx="91440" cy="20550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5067"/>
              </a:lnTo>
              <a:lnTo>
                <a:pt x="117200" y="205506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77DBF-1286-46E8-A914-32595E4212FB}">
      <dsp:nvSpPr>
        <dsp:cNvPr id="0" name=""/>
        <dsp:cNvSpPr/>
      </dsp:nvSpPr>
      <dsp:spPr>
        <a:xfrm>
          <a:off x="469634" y="2234326"/>
          <a:ext cx="571844" cy="3574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TV</a:t>
          </a:r>
          <a:endParaRPr lang="pt-BR" sz="1200" kern="1200" dirty="0"/>
        </a:p>
      </dsp:txBody>
      <dsp:txXfrm>
        <a:off x="480102" y="2244794"/>
        <a:ext cx="550908" cy="336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FD6AA-EF17-42B6-8D51-A4FC1B27CC8C}">
      <dsp:nvSpPr>
        <dsp:cNvPr id="0" name=""/>
        <dsp:cNvSpPr/>
      </dsp:nvSpPr>
      <dsp:spPr>
        <a:xfrm>
          <a:off x="1395155" y="693121"/>
          <a:ext cx="990110" cy="235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55"/>
              </a:lnTo>
              <a:lnTo>
                <a:pt x="990110" y="160555"/>
              </a:lnTo>
              <a:lnTo>
                <a:pt x="990110" y="2356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20929-DFE2-4178-9BEA-489067BEBE97}">
      <dsp:nvSpPr>
        <dsp:cNvPr id="0" name=""/>
        <dsp:cNvSpPr/>
      </dsp:nvSpPr>
      <dsp:spPr>
        <a:xfrm>
          <a:off x="1349434" y="693121"/>
          <a:ext cx="91440" cy="2356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6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A5BFF-A4DD-4782-A5EB-BB1D312FFE3B}">
      <dsp:nvSpPr>
        <dsp:cNvPr id="0" name=""/>
        <dsp:cNvSpPr/>
      </dsp:nvSpPr>
      <dsp:spPr>
        <a:xfrm>
          <a:off x="405044" y="693121"/>
          <a:ext cx="990110" cy="235601"/>
        </a:xfrm>
        <a:custGeom>
          <a:avLst/>
          <a:gdLst/>
          <a:ahLst/>
          <a:cxnLst/>
          <a:rect l="0" t="0" r="0" b="0"/>
          <a:pathLst>
            <a:path>
              <a:moveTo>
                <a:pt x="990110" y="0"/>
              </a:moveTo>
              <a:lnTo>
                <a:pt x="990110" y="160555"/>
              </a:lnTo>
              <a:lnTo>
                <a:pt x="0" y="160555"/>
              </a:lnTo>
              <a:lnTo>
                <a:pt x="0" y="2356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832A6-5C85-435D-AA87-5886F1D23F33}">
      <dsp:nvSpPr>
        <dsp:cNvPr id="0" name=""/>
        <dsp:cNvSpPr/>
      </dsp:nvSpPr>
      <dsp:spPr>
        <a:xfrm>
          <a:off x="990109" y="178714"/>
          <a:ext cx="810090" cy="514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E12BFB-CFDE-4A9B-AE3E-F1560F2AE405}">
      <dsp:nvSpPr>
        <dsp:cNvPr id="0" name=""/>
        <dsp:cNvSpPr/>
      </dsp:nvSpPr>
      <dsp:spPr>
        <a:xfrm>
          <a:off x="1080119" y="264224"/>
          <a:ext cx="810090" cy="514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Oferta</a:t>
          </a:r>
          <a:endParaRPr lang="pt-BR" sz="1200" kern="1200" dirty="0"/>
        </a:p>
      </dsp:txBody>
      <dsp:txXfrm>
        <a:off x="1095185" y="279290"/>
        <a:ext cx="779958" cy="484275"/>
      </dsp:txXfrm>
    </dsp:sp>
    <dsp:sp modelId="{D9CB6F6E-7FC7-4397-A0FC-854BC6C26A52}">
      <dsp:nvSpPr>
        <dsp:cNvPr id="0" name=""/>
        <dsp:cNvSpPr/>
      </dsp:nvSpPr>
      <dsp:spPr>
        <a:xfrm>
          <a:off x="0" y="928722"/>
          <a:ext cx="810090" cy="514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2D34B-1244-4E80-915E-1873912616E4}">
      <dsp:nvSpPr>
        <dsp:cNvPr id="0" name=""/>
        <dsp:cNvSpPr/>
      </dsp:nvSpPr>
      <dsp:spPr>
        <a:xfrm>
          <a:off x="90009" y="1014232"/>
          <a:ext cx="810090" cy="514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Linha Móvel</a:t>
          </a:r>
          <a:endParaRPr lang="pt-BR" sz="1200" kern="1200" dirty="0"/>
        </a:p>
      </dsp:txBody>
      <dsp:txXfrm>
        <a:off x="105075" y="1029298"/>
        <a:ext cx="779958" cy="484275"/>
      </dsp:txXfrm>
    </dsp:sp>
    <dsp:sp modelId="{9E3BE378-98A7-4992-9AD3-30A4BB9C97FA}">
      <dsp:nvSpPr>
        <dsp:cNvPr id="0" name=""/>
        <dsp:cNvSpPr/>
      </dsp:nvSpPr>
      <dsp:spPr>
        <a:xfrm>
          <a:off x="990110" y="928722"/>
          <a:ext cx="810090" cy="514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0DF17A-D29D-4CBB-BE03-2ECCB69B8984}">
      <dsp:nvSpPr>
        <dsp:cNvPr id="0" name=""/>
        <dsp:cNvSpPr/>
      </dsp:nvSpPr>
      <dsp:spPr>
        <a:xfrm>
          <a:off x="1080120" y="1014232"/>
          <a:ext cx="810090" cy="514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Linha VoIP</a:t>
          </a:r>
          <a:endParaRPr lang="pt-BR" sz="1200" kern="1200" dirty="0"/>
        </a:p>
      </dsp:txBody>
      <dsp:txXfrm>
        <a:off x="1095186" y="1029298"/>
        <a:ext cx="779958" cy="484275"/>
      </dsp:txXfrm>
    </dsp:sp>
    <dsp:sp modelId="{551A4B9A-F721-434F-9909-36559B0D0876}">
      <dsp:nvSpPr>
        <dsp:cNvPr id="0" name=""/>
        <dsp:cNvSpPr/>
      </dsp:nvSpPr>
      <dsp:spPr>
        <a:xfrm>
          <a:off x="1980220" y="928722"/>
          <a:ext cx="810090" cy="514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D65C36-BF32-484E-B57A-A3A2C0ECE9BC}">
      <dsp:nvSpPr>
        <dsp:cNvPr id="0" name=""/>
        <dsp:cNvSpPr/>
      </dsp:nvSpPr>
      <dsp:spPr>
        <a:xfrm>
          <a:off x="2070230" y="1014232"/>
          <a:ext cx="810090" cy="514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Terminal ipTV</a:t>
          </a:r>
          <a:endParaRPr lang="pt-BR" sz="1200" kern="1200" dirty="0"/>
        </a:p>
      </dsp:txBody>
      <dsp:txXfrm>
        <a:off x="2085296" y="1029298"/>
        <a:ext cx="779958" cy="4842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20929-DFE2-4178-9BEA-489067BEBE97}">
      <dsp:nvSpPr>
        <dsp:cNvPr id="0" name=""/>
        <dsp:cNvSpPr/>
      </dsp:nvSpPr>
      <dsp:spPr>
        <a:xfrm>
          <a:off x="1383270" y="650725"/>
          <a:ext cx="625780" cy="297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51"/>
              </a:lnTo>
              <a:lnTo>
                <a:pt x="625780" y="202951"/>
              </a:lnTo>
              <a:lnTo>
                <a:pt x="625780" y="29781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A5BFF-A4DD-4782-A5EB-BB1D312FFE3B}">
      <dsp:nvSpPr>
        <dsp:cNvPr id="0" name=""/>
        <dsp:cNvSpPr/>
      </dsp:nvSpPr>
      <dsp:spPr>
        <a:xfrm>
          <a:off x="757490" y="650725"/>
          <a:ext cx="625780" cy="297814"/>
        </a:xfrm>
        <a:custGeom>
          <a:avLst/>
          <a:gdLst/>
          <a:ahLst/>
          <a:cxnLst/>
          <a:rect l="0" t="0" r="0" b="0"/>
          <a:pathLst>
            <a:path>
              <a:moveTo>
                <a:pt x="625780" y="0"/>
              </a:moveTo>
              <a:lnTo>
                <a:pt x="625780" y="202951"/>
              </a:lnTo>
              <a:lnTo>
                <a:pt x="0" y="202951"/>
              </a:lnTo>
              <a:lnTo>
                <a:pt x="0" y="29781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832A6-5C85-435D-AA87-5886F1D23F33}">
      <dsp:nvSpPr>
        <dsp:cNvPr id="0" name=""/>
        <dsp:cNvSpPr/>
      </dsp:nvSpPr>
      <dsp:spPr>
        <a:xfrm>
          <a:off x="871268" y="482"/>
          <a:ext cx="1024004" cy="650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E12BFB-CFDE-4A9B-AE3E-F1560F2AE405}">
      <dsp:nvSpPr>
        <dsp:cNvPr id="0" name=""/>
        <dsp:cNvSpPr/>
      </dsp:nvSpPr>
      <dsp:spPr>
        <a:xfrm>
          <a:off x="985046" y="108571"/>
          <a:ext cx="1024004" cy="650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Oferta</a:t>
          </a:r>
          <a:endParaRPr lang="pt-BR" sz="1200" kern="1200" dirty="0"/>
        </a:p>
      </dsp:txBody>
      <dsp:txXfrm>
        <a:off x="1004091" y="127616"/>
        <a:ext cx="985914" cy="612152"/>
      </dsp:txXfrm>
    </dsp:sp>
    <dsp:sp modelId="{D9CB6F6E-7FC7-4397-A0FC-854BC6C26A52}">
      <dsp:nvSpPr>
        <dsp:cNvPr id="0" name=""/>
        <dsp:cNvSpPr/>
      </dsp:nvSpPr>
      <dsp:spPr>
        <a:xfrm>
          <a:off x="245488" y="948539"/>
          <a:ext cx="1024004" cy="650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2D34B-1244-4E80-915E-1873912616E4}">
      <dsp:nvSpPr>
        <dsp:cNvPr id="0" name=""/>
        <dsp:cNvSpPr/>
      </dsp:nvSpPr>
      <dsp:spPr>
        <a:xfrm>
          <a:off x="359266" y="1056628"/>
          <a:ext cx="1024004" cy="650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Linha Pré Móvel</a:t>
          </a:r>
          <a:endParaRPr lang="pt-BR" sz="1200" kern="1200" dirty="0"/>
        </a:p>
      </dsp:txBody>
      <dsp:txXfrm>
        <a:off x="378311" y="1075673"/>
        <a:ext cx="985914" cy="612152"/>
      </dsp:txXfrm>
    </dsp:sp>
    <dsp:sp modelId="{9E3BE378-98A7-4992-9AD3-30A4BB9C97FA}">
      <dsp:nvSpPr>
        <dsp:cNvPr id="0" name=""/>
        <dsp:cNvSpPr/>
      </dsp:nvSpPr>
      <dsp:spPr>
        <a:xfrm>
          <a:off x="1497049" y="948539"/>
          <a:ext cx="1024004" cy="650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0DF17A-D29D-4CBB-BE03-2ECCB69B8984}">
      <dsp:nvSpPr>
        <dsp:cNvPr id="0" name=""/>
        <dsp:cNvSpPr/>
      </dsp:nvSpPr>
      <dsp:spPr>
        <a:xfrm>
          <a:off x="1610827" y="1056628"/>
          <a:ext cx="1024004" cy="650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Linha Pré Fixo</a:t>
          </a:r>
          <a:endParaRPr lang="pt-BR" sz="1200" kern="1200" dirty="0"/>
        </a:p>
      </dsp:txBody>
      <dsp:txXfrm>
        <a:off x="1629872" y="1075673"/>
        <a:ext cx="985914" cy="6121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DCDFE-A90C-4CB7-8047-5167C67F1C18}">
      <dsp:nvSpPr>
        <dsp:cNvPr id="0" name=""/>
        <dsp:cNvSpPr/>
      </dsp:nvSpPr>
      <dsp:spPr>
        <a:xfrm>
          <a:off x="351" y="396709"/>
          <a:ext cx="1234121" cy="783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E48E9F-3E83-4000-9E05-D239BBA6FDC8}">
      <dsp:nvSpPr>
        <dsp:cNvPr id="0" name=""/>
        <dsp:cNvSpPr/>
      </dsp:nvSpPr>
      <dsp:spPr>
        <a:xfrm>
          <a:off x="137476" y="526977"/>
          <a:ext cx="1234121" cy="783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Linha Pós</a:t>
          </a:r>
          <a:endParaRPr lang="pt-BR" sz="1200" kern="1200" dirty="0"/>
        </a:p>
      </dsp:txBody>
      <dsp:txXfrm>
        <a:off x="160429" y="549930"/>
        <a:ext cx="1188215" cy="737761"/>
      </dsp:txXfrm>
    </dsp:sp>
    <dsp:sp modelId="{E971C3FB-747E-40DA-BA04-5D036511C6B0}">
      <dsp:nvSpPr>
        <dsp:cNvPr id="0" name=""/>
        <dsp:cNvSpPr/>
      </dsp:nvSpPr>
      <dsp:spPr>
        <a:xfrm>
          <a:off x="1508722" y="396709"/>
          <a:ext cx="1234121" cy="783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4178B6-E1B6-4EA1-9F01-AC81AAA2E87A}">
      <dsp:nvSpPr>
        <dsp:cNvPr id="0" name=""/>
        <dsp:cNvSpPr/>
      </dsp:nvSpPr>
      <dsp:spPr>
        <a:xfrm>
          <a:off x="1645846" y="526977"/>
          <a:ext cx="1234121" cy="783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Linha Pré</a:t>
          </a:r>
          <a:endParaRPr lang="pt-BR" sz="1200" kern="1200" dirty="0"/>
        </a:p>
      </dsp:txBody>
      <dsp:txXfrm>
        <a:off x="1668799" y="549930"/>
        <a:ext cx="1188215" cy="7377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FD6AA-EF17-42B6-8D51-A4FC1B27CC8C}">
      <dsp:nvSpPr>
        <dsp:cNvPr id="0" name=""/>
        <dsp:cNvSpPr/>
      </dsp:nvSpPr>
      <dsp:spPr>
        <a:xfrm>
          <a:off x="1395155" y="693121"/>
          <a:ext cx="990110" cy="235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55"/>
              </a:lnTo>
              <a:lnTo>
                <a:pt x="990110" y="160555"/>
              </a:lnTo>
              <a:lnTo>
                <a:pt x="990110" y="2356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20929-DFE2-4178-9BEA-489067BEBE97}">
      <dsp:nvSpPr>
        <dsp:cNvPr id="0" name=""/>
        <dsp:cNvSpPr/>
      </dsp:nvSpPr>
      <dsp:spPr>
        <a:xfrm>
          <a:off x="1349434" y="693121"/>
          <a:ext cx="91440" cy="2356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6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A5BFF-A4DD-4782-A5EB-BB1D312FFE3B}">
      <dsp:nvSpPr>
        <dsp:cNvPr id="0" name=""/>
        <dsp:cNvSpPr/>
      </dsp:nvSpPr>
      <dsp:spPr>
        <a:xfrm>
          <a:off x="405044" y="693121"/>
          <a:ext cx="990110" cy="235601"/>
        </a:xfrm>
        <a:custGeom>
          <a:avLst/>
          <a:gdLst/>
          <a:ahLst/>
          <a:cxnLst/>
          <a:rect l="0" t="0" r="0" b="0"/>
          <a:pathLst>
            <a:path>
              <a:moveTo>
                <a:pt x="990110" y="0"/>
              </a:moveTo>
              <a:lnTo>
                <a:pt x="990110" y="160555"/>
              </a:lnTo>
              <a:lnTo>
                <a:pt x="0" y="160555"/>
              </a:lnTo>
              <a:lnTo>
                <a:pt x="0" y="2356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832A6-5C85-435D-AA87-5886F1D23F33}">
      <dsp:nvSpPr>
        <dsp:cNvPr id="0" name=""/>
        <dsp:cNvSpPr/>
      </dsp:nvSpPr>
      <dsp:spPr>
        <a:xfrm>
          <a:off x="990109" y="178714"/>
          <a:ext cx="810090" cy="514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E12BFB-CFDE-4A9B-AE3E-F1560F2AE405}">
      <dsp:nvSpPr>
        <dsp:cNvPr id="0" name=""/>
        <dsp:cNvSpPr/>
      </dsp:nvSpPr>
      <dsp:spPr>
        <a:xfrm>
          <a:off x="1080119" y="264224"/>
          <a:ext cx="810090" cy="514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Oferta</a:t>
          </a:r>
          <a:endParaRPr lang="pt-BR" sz="1200" kern="1200" dirty="0"/>
        </a:p>
      </dsp:txBody>
      <dsp:txXfrm>
        <a:off x="1095185" y="279290"/>
        <a:ext cx="779958" cy="484275"/>
      </dsp:txXfrm>
    </dsp:sp>
    <dsp:sp modelId="{D9CB6F6E-7FC7-4397-A0FC-854BC6C26A52}">
      <dsp:nvSpPr>
        <dsp:cNvPr id="0" name=""/>
        <dsp:cNvSpPr/>
      </dsp:nvSpPr>
      <dsp:spPr>
        <a:xfrm>
          <a:off x="0" y="928722"/>
          <a:ext cx="810090" cy="514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2D34B-1244-4E80-915E-1873912616E4}">
      <dsp:nvSpPr>
        <dsp:cNvPr id="0" name=""/>
        <dsp:cNvSpPr/>
      </dsp:nvSpPr>
      <dsp:spPr>
        <a:xfrm>
          <a:off x="90009" y="1014232"/>
          <a:ext cx="810090" cy="514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Linha Móvel (Pai)</a:t>
          </a:r>
          <a:endParaRPr lang="pt-BR" sz="1200" kern="1200" dirty="0"/>
        </a:p>
      </dsp:txBody>
      <dsp:txXfrm>
        <a:off x="105075" y="1029298"/>
        <a:ext cx="779958" cy="484275"/>
      </dsp:txXfrm>
    </dsp:sp>
    <dsp:sp modelId="{9E3BE378-98A7-4992-9AD3-30A4BB9C97FA}">
      <dsp:nvSpPr>
        <dsp:cNvPr id="0" name=""/>
        <dsp:cNvSpPr/>
      </dsp:nvSpPr>
      <dsp:spPr>
        <a:xfrm>
          <a:off x="990110" y="928722"/>
          <a:ext cx="810090" cy="514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0DF17A-D29D-4CBB-BE03-2ECCB69B8984}">
      <dsp:nvSpPr>
        <dsp:cNvPr id="0" name=""/>
        <dsp:cNvSpPr/>
      </dsp:nvSpPr>
      <dsp:spPr>
        <a:xfrm>
          <a:off x="1080120" y="1014232"/>
          <a:ext cx="810090" cy="514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Linha Móvel (Esposa)</a:t>
          </a:r>
          <a:endParaRPr lang="pt-BR" sz="1200" kern="1200" dirty="0"/>
        </a:p>
      </dsp:txBody>
      <dsp:txXfrm>
        <a:off x="1095186" y="1029298"/>
        <a:ext cx="779958" cy="484275"/>
      </dsp:txXfrm>
    </dsp:sp>
    <dsp:sp modelId="{551A4B9A-F721-434F-9909-36559B0D0876}">
      <dsp:nvSpPr>
        <dsp:cNvPr id="0" name=""/>
        <dsp:cNvSpPr/>
      </dsp:nvSpPr>
      <dsp:spPr>
        <a:xfrm>
          <a:off x="1980220" y="928722"/>
          <a:ext cx="810090" cy="514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D65C36-BF32-484E-B57A-A3A2C0ECE9BC}">
      <dsp:nvSpPr>
        <dsp:cNvPr id="0" name=""/>
        <dsp:cNvSpPr/>
      </dsp:nvSpPr>
      <dsp:spPr>
        <a:xfrm>
          <a:off x="2070230" y="1014232"/>
          <a:ext cx="810090" cy="514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Linha Móvel Pré (Filho)</a:t>
          </a:r>
          <a:endParaRPr lang="pt-BR" sz="1200" kern="1200" dirty="0"/>
        </a:p>
      </dsp:txBody>
      <dsp:txXfrm>
        <a:off x="2085296" y="1029298"/>
        <a:ext cx="779958" cy="4842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83188-6A4F-404A-9C3E-FA28951DA844}">
      <dsp:nvSpPr>
        <dsp:cNvPr id="0" name=""/>
        <dsp:cNvSpPr/>
      </dsp:nvSpPr>
      <dsp:spPr>
        <a:xfrm>
          <a:off x="138952" y="1476"/>
          <a:ext cx="1090246" cy="545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Oferta</a:t>
          </a:r>
          <a:endParaRPr lang="pt-BR" sz="1200" kern="1200" dirty="0"/>
        </a:p>
      </dsp:txBody>
      <dsp:txXfrm>
        <a:off x="154918" y="17442"/>
        <a:ext cx="1058314" cy="513191"/>
      </dsp:txXfrm>
    </dsp:sp>
    <dsp:sp modelId="{28C30AE4-F7DF-417F-8B6C-74BBA4A79700}">
      <dsp:nvSpPr>
        <dsp:cNvPr id="0" name=""/>
        <dsp:cNvSpPr/>
      </dsp:nvSpPr>
      <dsp:spPr>
        <a:xfrm>
          <a:off x="247977" y="546599"/>
          <a:ext cx="109024" cy="408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842"/>
              </a:lnTo>
              <a:lnTo>
                <a:pt x="109024" y="4088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C883C-E39D-455E-BCCE-FF5EBAA4FA59}">
      <dsp:nvSpPr>
        <dsp:cNvPr id="0" name=""/>
        <dsp:cNvSpPr/>
      </dsp:nvSpPr>
      <dsp:spPr>
        <a:xfrm>
          <a:off x="357002" y="682880"/>
          <a:ext cx="872196" cy="545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Voz</a:t>
          </a:r>
          <a:endParaRPr lang="pt-BR" sz="1200" kern="1200" dirty="0"/>
        </a:p>
      </dsp:txBody>
      <dsp:txXfrm>
        <a:off x="372968" y="698846"/>
        <a:ext cx="840264" cy="513191"/>
      </dsp:txXfrm>
    </dsp:sp>
    <dsp:sp modelId="{A726EA4D-AE67-46C9-A93A-82510C6D8454}">
      <dsp:nvSpPr>
        <dsp:cNvPr id="0" name=""/>
        <dsp:cNvSpPr/>
      </dsp:nvSpPr>
      <dsp:spPr>
        <a:xfrm>
          <a:off x="247977" y="546599"/>
          <a:ext cx="109024" cy="1090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246"/>
              </a:lnTo>
              <a:lnTo>
                <a:pt x="109024" y="10902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88A45-B70D-417C-BC18-E9EB72DCAEDB}">
      <dsp:nvSpPr>
        <dsp:cNvPr id="0" name=""/>
        <dsp:cNvSpPr/>
      </dsp:nvSpPr>
      <dsp:spPr>
        <a:xfrm>
          <a:off x="357002" y="1364284"/>
          <a:ext cx="872196" cy="545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SMS / MMS</a:t>
          </a:r>
          <a:endParaRPr lang="pt-BR" sz="1200" kern="1200" dirty="0"/>
        </a:p>
      </dsp:txBody>
      <dsp:txXfrm>
        <a:off x="372968" y="1380250"/>
        <a:ext cx="840264" cy="513191"/>
      </dsp:txXfrm>
    </dsp:sp>
    <dsp:sp modelId="{EA2B32D4-9CA9-4D1C-9A8C-7AD44907A6ED}">
      <dsp:nvSpPr>
        <dsp:cNvPr id="0" name=""/>
        <dsp:cNvSpPr/>
      </dsp:nvSpPr>
      <dsp:spPr>
        <a:xfrm>
          <a:off x="247977" y="546599"/>
          <a:ext cx="109024" cy="1771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1649"/>
              </a:lnTo>
              <a:lnTo>
                <a:pt x="109024" y="177164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2A147-542C-4459-9812-B12F37014A26}">
      <dsp:nvSpPr>
        <dsp:cNvPr id="0" name=""/>
        <dsp:cNvSpPr/>
      </dsp:nvSpPr>
      <dsp:spPr>
        <a:xfrm>
          <a:off x="357002" y="2045688"/>
          <a:ext cx="872196" cy="545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Dados</a:t>
          </a:r>
          <a:endParaRPr lang="pt-BR" sz="1200" kern="1200" dirty="0"/>
        </a:p>
      </dsp:txBody>
      <dsp:txXfrm>
        <a:off x="372968" y="2061654"/>
        <a:ext cx="840264" cy="5131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FD6AA-EF17-42B6-8D51-A4FC1B27CC8C}">
      <dsp:nvSpPr>
        <dsp:cNvPr id="0" name=""/>
        <dsp:cNvSpPr/>
      </dsp:nvSpPr>
      <dsp:spPr>
        <a:xfrm>
          <a:off x="1395155" y="693121"/>
          <a:ext cx="990110" cy="235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55"/>
              </a:lnTo>
              <a:lnTo>
                <a:pt x="990110" y="160555"/>
              </a:lnTo>
              <a:lnTo>
                <a:pt x="990110" y="2356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20929-DFE2-4178-9BEA-489067BEBE97}">
      <dsp:nvSpPr>
        <dsp:cNvPr id="0" name=""/>
        <dsp:cNvSpPr/>
      </dsp:nvSpPr>
      <dsp:spPr>
        <a:xfrm>
          <a:off x="1349434" y="693121"/>
          <a:ext cx="91440" cy="2356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6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A5BFF-A4DD-4782-A5EB-BB1D312FFE3B}">
      <dsp:nvSpPr>
        <dsp:cNvPr id="0" name=""/>
        <dsp:cNvSpPr/>
      </dsp:nvSpPr>
      <dsp:spPr>
        <a:xfrm>
          <a:off x="405044" y="693121"/>
          <a:ext cx="990110" cy="235601"/>
        </a:xfrm>
        <a:custGeom>
          <a:avLst/>
          <a:gdLst/>
          <a:ahLst/>
          <a:cxnLst/>
          <a:rect l="0" t="0" r="0" b="0"/>
          <a:pathLst>
            <a:path>
              <a:moveTo>
                <a:pt x="990110" y="0"/>
              </a:moveTo>
              <a:lnTo>
                <a:pt x="990110" y="160555"/>
              </a:lnTo>
              <a:lnTo>
                <a:pt x="0" y="160555"/>
              </a:lnTo>
              <a:lnTo>
                <a:pt x="0" y="2356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832A6-5C85-435D-AA87-5886F1D23F33}">
      <dsp:nvSpPr>
        <dsp:cNvPr id="0" name=""/>
        <dsp:cNvSpPr/>
      </dsp:nvSpPr>
      <dsp:spPr>
        <a:xfrm>
          <a:off x="990109" y="178714"/>
          <a:ext cx="810090" cy="514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E12BFB-CFDE-4A9B-AE3E-F1560F2AE405}">
      <dsp:nvSpPr>
        <dsp:cNvPr id="0" name=""/>
        <dsp:cNvSpPr/>
      </dsp:nvSpPr>
      <dsp:spPr>
        <a:xfrm>
          <a:off x="1080119" y="264224"/>
          <a:ext cx="810090" cy="514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Oferta</a:t>
          </a:r>
          <a:endParaRPr lang="pt-BR" sz="1200" kern="1200" dirty="0"/>
        </a:p>
      </dsp:txBody>
      <dsp:txXfrm>
        <a:off x="1095185" y="279290"/>
        <a:ext cx="779958" cy="484275"/>
      </dsp:txXfrm>
    </dsp:sp>
    <dsp:sp modelId="{D9CB6F6E-7FC7-4397-A0FC-854BC6C26A52}">
      <dsp:nvSpPr>
        <dsp:cNvPr id="0" name=""/>
        <dsp:cNvSpPr/>
      </dsp:nvSpPr>
      <dsp:spPr>
        <a:xfrm>
          <a:off x="0" y="928722"/>
          <a:ext cx="810090" cy="514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2D34B-1244-4E80-915E-1873912616E4}">
      <dsp:nvSpPr>
        <dsp:cNvPr id="0" name=""/>
        <dsp:cNvSpPr/>
      </dsp:nvSpPr>
      <dsp:spPr>
        <a:xfrm>
          <a:off x="90009" y="1014232"/>
          <a:ext cx="810090" cy="514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Linha Móvel</a:t>
          </a:r>
          <a:endParaRPr lang="pt-BR" sz="1200" kern="1200" dirty="0"/>
        </a:p>
      </dsp:txBody>
      <dsp:txXfrm>
        <a:off x="105075" y="1029298"/>
        <a:ext cx="779958" cy="484275"/>
      </dsp:txXfrm>
    </dsp:sp>
    <dsp:sp modelId="{9E3BE378-98A7-4992-9AD3-30A4BB9C97FA}">
      <dsp:nvSpPr>
        <dsp:cNvPr id="0" name=""/>
        <dsp:cNvSpPr/>
      </dsp:nvSpPr>
      <dsp:spPr>
        <a:xfrm>
          <a:off x="990110" y="928722"/>
          <a:ext cx="810090" cy="514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0DF17A-D29D-4CBB-BE03-2ECCB69B8984}">
      <dsp:nvSpPr>
        <dsp:cNvPr id="0" name=""/>
        <dsp:cNvSpPr/>
      </dsp:nvSpPr>
      <dsp:spPr>
        <a:xfrm>
          <a:off x="1080120" y="1014232"/>
          <a:ext cx="810090" cy="514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Linha Fixa Pré</a:t>
          </a:r>
          <a:endParaRPr lang="pt-BR" sz="1200" kern="1200" dirty="0"/>
        </a:p>
      </dsp:txBody>
      <dsp:txXfrm>
        <a:off x="1095186" y="1029298"/>
        <a:ext cx="779958" cy="484275"/>
      </dsp:txXfrm>
    </dsp:sp>
    <dsp:sp modelId="{551A4B9A-F721-434F-9909-36559B0D0876}">
      <dsp:nvSpPr>
        <dsp:cNvPr id="0" name=""/>
        <dsp:cNvSpPr/>
      </dsp:nvSpPr>
      <dsp:spPr>
        <a:xfrm>
          <a:off x="1980220" y="928722"/>
          <a:ext cx="810090" cy="514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D65C36-BF32-484E-B57A-A3A2C0ECE9BC}">
      <dsp:nvSpPr>
        <dsp:cNvPr id="0" name=""/>
        <dsp:cNvSpPr/>
      </dsp:nvSpPr>
      <dsp:spPr>
        <a:xfrm>
          <a:off x="2070230" y="1014232"/>
          <a:ext cx="810090" cy="514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Linha VoIP</a:t>
          </a:r>
          <a:endParaRPr lang="pt-BR" sz="1200" kern="1200" dirty="0"/>
        </a:p>
      </dsp:txBody>
      <dsp:txXfrm>
        <a:off x="2085296" y="1029298"/>
        <a:ext cx="779958" cy="4842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22134-8571-442A-8F4E-D80C19E2A80E}">
      <dsp:nvSpPr>
        <dsp:cNvPr id="0" name=""/>
        <dsp:cNvSpPr/>
      </dsp:nvSpPr>
      <dsp:spPr>
        <a:xfrm>
          <a:off x="2067007" y="509035"/>
          <a:ext cx="1714810" cy="204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36"/>
              </a:lnTo>
              <a:lnTo>
                <a:pt x="1714810" y="139036"/>
              </a:lnTo>
              <a:lnTo>
                <a:pt x="1714810" y="2040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22232-D266-43B8-BDAB-E82A075B896E}">
      <dsp:nvSpPr>
        <dsp:cNvPr id="0" name=""/>
        <dsp:cNvSpPr/>
      </dsp:nvSpPr>
      <dsp:spPr>
        <a:xfrm>
          <a:off x="2067007" y="509035"/>
          <a:ext cx="857405" cy="204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36"/>
              </a:lnTo>
              <a:lnTo>
                <a:pt x="857405" y="139036"/>
              </a:lnTo>
              <a:lnTo>
                <a:pt x="857405" y="2040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79A40-76FC-49B3-A7B8-A4DBEB0F0408}">
      <dsp:nvSpPr>
        <dsp:cNvPr id="0" name=""/>
        <dsp:cNvSpPr/>
      </dsp:nvSpPr>
      <dsp:spPr>
        <a:xfrm>
          <a:off x="2021287" y="509035"/>
          <a:ext cx="91440" cy="2040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0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95CFC-0B10-425C-A845-511D5150EFFB}">
      <dsp:nvSpPr>
        <dsp:cNvPr id="0" name=""/>
        <dsp:cNvSpPr/>
      </dsp:nvSpPr>
      <dsp:spPr>
        <a:xfrm>
          <a:off x="1209601" y="509035"/>
          <a:ext cx="857405" cy="204023"/>
        </a:xfrm>
        <a:custGeom>
          <a:avLst/>
          <a:gdLst/>
          <a:ahLst/>
          <a:cxnLst/>
          <a:rect l="0" t="0" r="0" b="0"/>
          <a:pathLst>
            <a:path>
              <a:moveTo>
                <a:pt x="857405" y="0"/>
              </a:moveTo>
              <a:lnTo>
                <a:pt x="857405" y="139036"/>
              </a:lnTo>
              <a:lnTo>
                <a:pt x="0" y="139036"/>
              </a:lnTo>
              <a:lnTo>
                <a:pt x="0" y="2040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4E97D-EB10-49E9-B576-EF3306A05837}">
      <dsp:nvSpPr>
        <dsp:cNvPr id="0" name=""/>
        <dsp:cNvSpPr/>
      </dsp:nvSpPr>
      <dsp:spPr>
        <a:xfrm>
          <a:off x="352196" y="509035"/>
          <a:ext cx="1714810" cy="204023"/>
        </a:xfrm>
        <a:custGeom>
          <a:avLst/>
          <a:gdLst/>
          <a:ahLst/>
          <a:cxnLst/>
          <a:rect l="0" t="0" r="0" b="0"/>
          <a:pathLst>
            <a:path>
              <a:moveTo>
                <a:pt x="1714810" y="0"/>
              </a:moveTo>
              <a:lnTo>
                <a:pt x="1714810" y="139036"/>
              </a:lnTo>
              <a:lnTo>
                <a:pt x="0" y="139036"/>
              </a:lnTo>
              <a:lnTo>
                <a:pt x="0" y="2040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5A181-DCE6-4538-890A-B80FE63F1B28}">
      <dsp:nvSpPr>
        <dsp:cNvPr id="0" name=""/>
        <dsp:cNvSpPr/>
      </dsp:nvSpPr>
      <dsp:spPr>
        <a:xfrm>
          <a:off x="1716250" y="63574"/>
          <a:ext cx="701513" cy="445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D0A76E-1179-40B2-9FEA-A8AD77A7071D}">
      <dsp:nvSpPr>
        <dsp:cNvPr id="0" name=""/>
        <dsp:cNvSpPr/>
      </dsp:nvSpPr>
      <dsp:spPr>
        <a:xfrm>
          <a:off x="1794196" y="137623"/>
          <a:ext cx="701513" cy="445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Oferta</a:t>
          </a:r>
          <a:endParaRPr lang="pt-BR" sz="1200" kern="1200" dirty="0"/>
        </a:p>
      </dsp:txBody>
      <dsp:txXfrm>
        <a:off x="1807243" y="150670"/>
        <a:ext cx="675419" cy="419367"/>
      </dsp:txXfrm>
    </dsp:sp>
    <dsp:sp modelId="{B070B2DD-A349-4F0E-80DE-EBAA463E8CA2}">
      <dsp:nvSpPr>
        <dsp:cNvPr id="0" name=""/>
        <dsp:cNvSpPr/>
      </dsp:nvSpPr>
      <dsp:spPr>
        <a:xfrm>
          <a:off x="1439" y="713059"/>
          <a:ext cx="701513" cy="445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5D9E4B-F7AB-4325-AB21-B46170FDE920}">
      <dsp:nvSpPr>
        <dsp:cNvPr id="0" name=""/>
        <dsp:cNvSpPr/>
      </dsp:nvSpPr>
      <dsp:spPr>
        <a:xfrm>
          <a:off x="79385" y="787108"/>
          <a:ext cx="701513" cy="445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Linha fixa</a:t>
          </a:r>
          <a:endParaRPr lang="pt-BR" sz="1200" kern="1200" dirty="0"/>
        </a:p>
      </dsp:txBody>
      <dsp:txXfrm>
        <a:off x="92432" y="800155"/>
        <a:ext cx="675419" cy="419367"/>
      </dsp:txXfrm>
    </dsp:sp>
    <dsp:sp modelId="{0EC9AB64-5A25-45EE-A47A-8AA39B4CE828}">
      <dsp:nvSpPr>
        <dsp:cNvPr id="0" name=""/>
        <dsp:cNvSpPr/>
      </dsp:nvSpPr>
      <dsp:spPr>
        <a:xfrm>
          <a:off x="858844" y="713059"/>
          <a:ext cx="701513" cy="445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208C6E-E86B-49DD-9BBB-EF30B23AC5CB}">
      <dsp:nvSpPr>
        <dsp:cNvPr id="0" name=""/>
        <dsp:cNvSpPr/>
      </dsp:nvSpPr>
      <dsp:spPr>
        <a:xfrm>
          <a:off x="936790" y="787108"/>
          <a:ext cx="701513" cy="445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Linha móvel 1</a:t>
          </a:r>
          <a:endParaRPr lang="pt-BR" sz="1200" kern="1200" dirty="0"/>
        </a:p>
      </dsp:txBody>
      <dsp:txXfrm>
        <a:off x="949837" y="800155"/>
        <a:ext cx="675419" cy="419367"/>
      </dsp:txXfrm>
    </dsp:sp>
    <dsp:sp modelId="{1A78B57E-22BD-4650-A467-63FB903505CF}">
      <dsp:nvSpPr>
        <dsp:cNvPr id="0" name=""/>
        <dsp:cNvSpPr/>
      </dsp:nvSpPr>
      <dsp:spPr>
        <a:xfrm>
          <a:off x="1716250" y="713059"/>
          <a:ext cx="701513" cy="445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D96C7D-06EA-4BD7-AE0C-B60A79F747DC}">
      <dsp:nvSpPr>
        <dsp:cNvPr id="0" name=""/>
        <dsp:cNvSpPr/>
      </dsp:nvSpPr>
      <dsp:spPr>
        <a:xfrm>
          <a:off x="1794196" y="787108"/>
          <a:ext cx="701513" cy="445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Linha móvel 2</a:t>
          </a:r>
          <a:endParaRPr lang="pt-BR" sz="1200" kern="1200" dirty="0"/>
        </a:p>
      </dsp:txBody>
      <dsp:txXfrm>
        <a:off x="1807243" y="800155"/>
        <a:ext cx="675419" cy="419367"/>
      </dsp:txXfrm>
    </dsp:sp>
    <dsp:sp modelId="{1E2C479C-8CC8-4ED6-A885-E91B3400CADB}">
      <dsp:nvSpPr>
        <dsp:cNvPr id="0" name=""/>
        <dsp:cNvSpPr/>
      </dsp:nvSpPr>
      <dsp:spPr>
        <a:xfrm>
          <a:off x="2573655" y="713059"/>
          <a:ext cx="701513" cy="445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6F147-8445-4246-BDF3-FCF87A2A6026}">
      <dsp:nvSpPr>
        <dsp:cNvPr id="0" name=""/>
        <dsp:cNvSpPr/>
      </dsp:nvSpPr>
      <dsp:spPr>
        <a:xfrm>
          <a:off x="2651601" y="787108"/>
          <a:ext cx="701513" cy="445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FTTH</a:t>
          </a:r>
          <a:endParaRPr lang="pt-BR" sz="1200" kern="1200" dirty="0"/>
        </a:p>
      </dsp:txBody>
      <dsp:txXfrm>
        <a:off x="2664648" y="800155"/>
        <a:ext cx="675419" cy="419367"/>
      </dsp:txXfrm>
    </dsp:sp>
    <dsp:sp modelId="{FAA32B06-9141-4F8A-8100-68E7E65DF74C}">
      <dsp:nvSpPr>
        <dsp:cNvPr id="0" name=""/>
        <dsp:cNvSpPr/>
      </dsp:nvSpPr>
      <dsp:spPr>
        <a:xfrm>
          <a:off x="3431060" y="713059"/>
          <a:ext cx="701513" cy="445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8E3EA6-8602-42E0-A542-4485E6476C48}">
      <dsp:nvSpPr>
        <dsp:cNvPr id="0" name=""/>
        <dsp:cNvSpPr/>
      </dsp:nvSpPr>
      <dsp:spPr>
        <a:xfrm>
          <a:off x="3509006" y="787108"/>
          <a:ext cx="701513" cy="445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ipTV</a:t>
          </a:r>
          <a:endParaRPr lang="pt-BR" sz="1200" kern="1200" dirty="0"/>
        </a:p>
      </dsp:txBody>
      <dsp:txXfrm>
        <a:off x="3522053" y="800155"/>
        <a:ext cx="675419" cy="4193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22232-D266-43B8-BDAB-E82A075B896E}">
      <dsp:nvSpPr>
        <dsp:cNvPr id="0" name=""/>
        <dsp:cNvSpPr/>
      </dsp:nvSpPr>
      <dsp:spPr>
        <a:xfrm>
          <a:off x="2145198" y="681991"/>
          <a:ext cx="1684501" cy="267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4"/>
              </a:lnTo>
              <a:lnTo>
                <a:pt x="1684501" y="182104"/>
              </a:lnTo>
              <a:lnTo>
                <a:pt x="1684501" y="2672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79A40-76FC-49B3-A7B8-A4DBEB0F0408}">
      <dsp:nvSpPr>
        <dsp:cNvPr id="0" name=""/>
        <dsp:cNvSpPr/>
      </dsp:nvSpPr>
      <dsp:spPr>
        <a:xfrm>
          <a:off x="2145198" y="681991"/>
          <a:ext cx="561500" cy="267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4"/>
              </a:lnTo>
              <a:lnTo>
                <a:pt x="561500" y="182104"/>
              </a:lnTo>
              <a:lnTo>
                <a:pt x="561500" y="2672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95CFC-0B10-425C-A845-511D5150EFFB}">
      <dsp:nvSpPr>
        <dsp:cNvPr id="0" name=""/>
        <dsp:cNvSpPr/>
      </dsp:nvSpPr>
      <dsp:spPr>
        <a:xfrm>
          <a:off x="1583697" y="681991"/>
          <a:ext cx="561500" cy="267223"/>
        </a:xfrm>
        <a:custGeom>
          <a:avLst/>
          <a:gdLst/>
          <a:ahLst/>
          <a:cxnLst/>
          <a:rect l="0" t="0" r="0" b="0"/>
          <a:pathLst>
            <a:path>
              <a:moveTo>
                <a:pt x="561500" y="0"/>
              </a:moveTo>
              <a:lnTo>
                <a:pt x="561500" y="182104"/>
              </a:lnTo>
              <a:lnTo>
                <a:pt x="0" y="182104"/>
              </a:lnTo>
              <a:lnTo>
                <a:pt x="0" y="2672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4E97D-EB10-49E9-B576-EF3306A05837}">
      <dsp:nvSpPr>
        <dsp:cNvPr id="0" name=""/>
        <dsp:cNvSpPr/>
      </dsp:nvSpPr>
      <dsp:spPr>
        <a:xfrm>
          <a:off x="460696" y="681991"/>
          <a:ext cx="1684501" cy="267223"/>
        </a:xfrm>
        <a:custGeom>
          <a:avLst/>
          <a:gdLst/>
          <a:ahLst/>
          <a:cxnLst/>
          <a:rect l="0" t="0" r="0" b="0"/>
          <a:pathLst>
            <a:path>
              <a:moveTo>
                <a:pt x="1684501" y="0"/>
              </a:moveTo>
              <a:lnTo>
                <a:pt x="1684501" y="182104"/>
              </a:lnTo>
              <a:lnTo>
                <a:pt x="0" y="182104"/>
              </a:lnTo>
              <a:lnTo>
                <a:pt x="0" y="2672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5A181-DCE6-4538-890A-B80FE63F1B28}">
      <dsp:nvSpPr>
        <dsp:cNvPr id="0" name=""/>
        <dsp:cNvSpPr/>
      </dsp:nvSpPr>
      <dsp:spPr>
        <a:xfrm>
          <a:off x="1685788" y="98540"/>
          <a:ext cx="918819" cy="583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D0A76E-1179-40B2-9FEA-A8AD77A7071D}">
      <dsp:nvSpPr>
        <dsp:cNvPr id="0" name=""/>
        <dsp:cNvSpPr/>
      </dsp:nvSpPr>
      <dsp:spPr>
        <a:xfrm>
          <a:off x="1787879" y="195527"/>
          <a:ext cx="918819" cy="5834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Família</a:t>
          </a:r>
          <a:endParaRPr lang="pt-BR" sz="1700" kern="1200" dirty="0"/>
        </a:p>
      </dsp:txBody>
      <dsp:txXfrm>
        <a:off x="1804968" y="212616"/>
        <a:ext cx="884641" cy="549272"/>
      </dsp:txXfrm>
    </dsp:sp>
    <dsp:sp modelId="{B070B2DD-A349-4F0E-80DE-EBAA463E8CA2}">
      <dsp:nvSpPr>
        <dsp:cNvPr id="0" name=""/>
        <dsp:cNvSpPr/>
      </dsp:nvSpPr>
      <dsp:spPr>
        <a:xfrm>
          <a:off x="1286" y="949214"/>
          <a:ext cx="918819" cy="583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5D9E4B-F7AB-4325-AB21-B46170FDE920}">
      <dsp:nvSpPr>
        <dsp:cNvPr id="0" name=""/>
        <dsp:cNvSpPr/>
      </dsp:nvSpPr>
      <dsp:spPr>
        <a:xfrm>
          <a:off x="103377" y="1046200"/>
          <a:ext cx="918819" cy="5834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Pai</a:t>
          </a:r>
          <a:endParaRPr lang="pt-BR" sz="1700" kern="1200" dirty="0"/>
        </a:p>
      </dsp:txBody>
      <dsp:txXfrm>
        <a:off x="120466" y="1063289"/>
        <a:ext cx="884641" cy="549272"/>
      </dsp:txXfrm>
    </dsp:sp>
    <dsp:sp modelId="{0EC9AB64-5A25-45EE-A47A-8AA39B4CE828}">
      <dsp:nvSpPr>
        <dsp:cNvPr id="0" name=""/>
        <dsp:cNvSpPr/>
      </dsp:nvSpPr>
      <dsp:spPr>
        <a:xfrm>
          <a:off x="1124288" y="949214"/>
          <a:ext cx="918819" cy="583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208C6E-E86B-49DD-9BBB-EF30B23AC5CB}">
      <dsp:nvSpPr>
        <dsp:cNvPr id="0" name=""/>
        <dsp:cNvSpPr/>
      </dsp:nvSpPr>
      <dsp:spPr>
        <a:xfrm>
          <a:off x="1226379" y="1046200"/>
          <a:ext cx="918819" cy="5834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Mãe</a:t>
          </a:r>
          <a:endParaRPr lang="pt-BR" sz="1700" kern="1200" dirty="0"/>
        </a:p>
      </dsp:txBody>
      <dsp:txXfrm>
        <a:off x="1243468" y="1063289"/>
        <a:ext cx="884641" cy="549272"/>
      </dsp:txXfrm>
    </dsp:sp>
    <dsp:sp modelId="{1A78B57E-22BD-4650-A467-63FB903505CF}">
      <dsp:nvSpPr>
        <dsp:cNvPr id="0" name=""/>
        <dsp:cNvSpPr/>
      </dsp:nvSpPr>
      <dsp:spPr>
        <a:xfrm>
          <a:off x="2247289" y="949214"/>
          <a:ext cx="918819" cy="583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D96C7D-06EA-4BD7-AE0C-B60A79F747DC}">
      <dsp:nvSpPr>
        <dsp:cNvPr id="0" name=""/>
        <dsp:cNvSpPr/>
      </dsp:nvSpPr>
      <dsp:spPr>
        <a:xfrm>
          <a:off x="2349380" y="1046200"/>
          <a:ext cx="918819" cy="5834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Filho</a:t>
          </a:r>
          <a:endParaRPr lang="pt-BR" sz="1700" kern="1200" dirty="0"/>
        </a:p>
      </dsp:txBody>
      <dsp:txXfrm>
        <a:off x="2366469" y="1063289"/>
        <a:ext cx="884641" cy="549272"/>
      </dsp:txXfrm>
    </dsp:sp>
    <dsp:sp modelId="{1E2C479C-8CC8-4ED6-A885-E91B3400CADB}">
      <dsp:nvSpPr>
        <dsp:cNvPr id="0" name=""/>
        <dsp:cNvSpPr/>
      </dsp:nvSpPr>
      <dsp:spPr>
        <a:xfrm>
          <a:off x="3370290" y="949214"/>
          <a:ext cx="918819" cy="583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6F147-8445-4246-BDF3-FCF87A2A6026}">
      <dsp:nvSpPr>
        <dsp:cNvPr id="0" name=""/>
        <dsp:cNvSpPr/>
      </dsp:nvSpPr>
      <dsp:spPr>
        <a:xfrm>
          <a:off x="3472381" y="1046200"/>
          <a:ext cx="918819" cy="5834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Filha</a:t>
          </a:r>
          <a:endParaRPr lang="pt-BR" sz="1700" kern="1200" dirty="0"/>
        </a:p>
      </dsp:txBody>
      <dsp:txXfrm>
        <a:off x="3489470" y="1063289"/>
        <a:ext cx="884641" cy="549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30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27600" cy="3695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8498" y="4681974"/>
            <a:ext cx="5427980" cy="443555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3843249" y="9362238"/>
            <a:ext cx="2940156" cy="49283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9E5B174-1103-4353-885F-07248930E0C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27600" cy="3695700"/>
          </a:xfrm>
          <a:prstGeom prst="rect">
            <a:avLst/>
          </a:prstGeo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78498" y="4681974"/>
            <a:ext cx="5427980" cy="443555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3843249" y="9362238"/>
            <a:ext cx="2940156" cy="492839"/>
          </a:xfrm>
          <a:prstGeom prst="rect">
            <a:avLst/>
          </a:prstGeom>
        </p:spPr>
        <p:txBody>
          <a:bodyPr/>
          <a:lstStyle/>
          <a:p>
            <a:fld id="{BCC60B8A-9DD4-40C2-9936-10A656CE879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2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27600" cy="3695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8498" y="4681974"/>
            <a:ext cx="5427980" cy="443555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3843249" y="9362238"/>
            <a:ext cx="2940156" cy="49283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9E5B174-1103-4353-885F-07248930E0C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w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3636" y="4858604"/>
            <a:ext cx="4595884" cy="17307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453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4000" kern="1200" cap="all" baseline="0">
                <a:solidFill>
                  <a:srgbClr val="FFFFF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325" y="1457325"/>
            <a:ext cx="3790950" cy="382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 userDrawn="1"/>
        </p:nvGrpSpPr>
        <p:grpSpPr>
          <a:xfrm>
            <a:off x="211138" y="0"/>
            <a:ext cx="8780462" cy="901700"/>
            <a:chOff x="211138" y="0"/>
            <a:chExt cx="8780462" cy="901700"/>
          </a:xfrm>
        </p:grpSpPr>
        <p:sp>
          <p:nvSpPr>
            <p:cNvPr id="14" name="Rectangle 1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8780462" cy="666750"/>
            </a:xfrm>
            <a:prstGeom prst="rect">
              <a:avLst/>
            </a:prstGeom>
            <a:solidFill>
              <a:srgbClr val="5A52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15" name="Picture 11" descr="logo_08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53375" y="0"/>
              <a:ext cx="820738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51600" y="0"/>
              <a:ext cx="1905000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9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198437" cy="666750"/>
            </a:xfrm>
            <a:prstGeom prst="rect">
              <a:avLst/>
            </a:prstGeom>
            <a:solidFill>
              <a:srgbClr val="9894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pic>
        <p:nvPicPr>
          <p:cNvPr id="9" name="Picture 5" descr="bolhas_oi_02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643" y="1433513"/>
            <a:ext cx="3985332" cy="48466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1"/>
            <a:r>
              <a:rPr lang="pt-BR" noProof="0" dirty="0" err="1" smtClean="0"/>
              <a:t>Second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Third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3"/>
            <a:r>
              <a:rPr lang="pt-BR" noProof="0" dirty="0" err="1" smtClean="0"/>
              <a:t>Fourth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4"/>
            <a:r>
              <a:rPr lang="pt-BR" noProof="0" dirty="0" err="1" smtClean="0"/>
              <a:t>Fifth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966" y="1433513"/>
            <a:ext cx="4136184" cy="48466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  <a:endParaRPr lang="pt-BR" noProof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Desenvolvimento – Processo Alvo</a:t>
            </a:r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 userDrawn="1"/>
        </p:nvGrpSpPr>
        <p:grpSpPr>
          <a:xfrm>
            <a:off x="211138" y="0"/>
            <a:ext cx="8780462" cy="901700"/>
            <a:chOff x="211138" y="0"/>
            <a:chExt cx="8780462" cy="901700"/>
          </a:xfrm>
        </p:grpSpPr>
        <p:sp>
          <p:nvSpPr>
            <p:cNvPr id="8" name="Rectangle 1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8780462" cy="666750"/>
            </a:xfrm>
            <a:prstGeom prst="rect">
              <a:avLst/>
            </a:prstGeom>
            <a:solidFill>
              <a:srgbClr val="5A52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9" name="Picture 11" descr="logo_08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53375" y="0"/>
              <a:ext cx="820738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51600" y="0"/>
              <a:ext cx="1905000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9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198437" cy="666750"/>
            </a:xfrm>
            <a:prstGeom prst="rect">
              <a:avLst/>
            </a:prstGeom>
            <a:solidFill>
              <a:srgbClr val="9894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  <a:endParaRPr lang="pt-BR" noProof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Desenvolvimento – Processo Alvo</a:t>
            </a:r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536575" y="1412875"/>
            <a:ext cx="8283575" cy="51117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/>
              <a:pPr>
                <a:defRPr/>
              </a:pPr>
              <a:t>‹nº›</a:t>
            </a:fld>
            <a:endParaRPr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539750" y="947107"/>
            <a:ext cx="8302625" cy="321306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buNone/>
              <a:def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marL="177800" marR="0" lvl="0" indent="-176213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/>
              <a:t>&lt;Click to edit Master subtitle styles&gt;</a:t>
            </a:r>
            <a:endParaRPr lang="pt-BR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36643" y="6526074"/>
            <a:ext cx="8283507" cy="33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6000" tIns="36000" rIns="36000" bIns="0" numCol="1" anchor="ctr" anchorCtr="0" compatLnSpc="1">
            <a:prstTxWarp prst="textNoShape">
              <a:avLst/>
            </a:prstTxWarp>
          </a:bodyPr>
          <a:lstStyle>
            <a:lvl1pPr algn="ct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0" lang="pt-BR" sz="1050" b="0" i="0" u="none" strike="noStrike" kern="1200" cap="small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r>
              <a:rPr dirty="0" smtClean="0"/>
              <a:t>Relatório de Progresso - Período de 16/01/2012 a 23/01/2012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94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536575" y="1412875"/>
            <a:ext cx="8283575" cy="51117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/>
              <a:pPr>
                <a:defRPr/>
              </a:pPr>
              <a:t>‹nº›</a:t>
            </a:fld>
            <a:endParaRPr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17525" y="0"/>
            <a:ext cx="7626350" cy="214313"/>
          </a:xfrm>
        </p:spPr>
        <p:txBody>
          <a:bodyPr wrap="none" anchor="ctr">
            <a:noAutofit/>
          </a:bodyPr>
          <a:lstStyle>
            <a:lvl1pPr>
              <a:buNone/>
              <a:defRPr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&gt;</a:t>
            </a:r>
            <a:endParaRPr lang="pt-BR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36643" y="6526074"/>
            <a:ext cx="8283507" cy="33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6000" tIns="36000" rIns="36000" bIns="0" numCol="1" anchor="ctr" anchorCtr="0" compatLnSpc="1">
            <a:prstTxWarp prst="textNoShape">
              <a:avLst/>
            </a:prstTxWarp>
          </a:bodyPr>
          <a:lstStyle>
            <a:lvl1pPr algn="ct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0" lang="pt-BR" sz="1050" b="0" i="0" u="none" strike="noStrike" kern="1200" cap="small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r>
              <a:rPr dirty="0" smtClean="0"/>
              <a:t>Relatório de Progresso - Período de 16/01/2012 a 23/01/2012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862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bolhas_oi_02.png"/>
          <p:cNvPicPr>
            <a:picLocks noChangeAspect="1"/>
          </p:cNvPicPr>
          <p:nvPr userDrawn="1"/>
        </p:nvPicPr>
        <p:blipFill>
          <a:blip r:embed="rId2" cstate="print"/>
          <a:srcRect t="37070" r="71339" b="49294"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/>
          </p:nvPr>
        </p:nvSpPr>
        <p:spPr>
          <a:xfrm>
            <a:off x="536575" y="1412875"/>
            <a:ext cx="4035425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1"/>
          </p:nvPr>
        </p:nvSpPr>
        <p:spPr>
          <a:xfrm>
            <a:off x="4716463" y="1412875"/>
            <a:ext cx="410368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/>
              <a:pPr>
                <a:defRPr/>
              </a:pPr>
              <a:t>‹nº›</a:t>
            </a:fld>
            <a:endParaRPr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539750" y="947107"/>
            <a:ext cx="8302625" cy="32130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def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marL="177800" marR="0" lvl="0" indent="-176213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/>
              <a:t>&lt;Click to edit Master subtitle styles&gt;</a:t>
            </a:r>
            <a:endParaRPr lang="pt-BR" dirty="0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36643" y="6526074"/>
            <a:ext cx="8283507" cy="33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6000" tIns="36000" rIns="36000" bIns="0" numCol="1" anchor="ctr" anchorCtr="0" compatLnSpc="1">
            <a:prstTxWarp prst="textNoShape">
              <a:avLst/>
            </a:prstTxWarp>
          </a:bodyPr>
          <a:lstStyle>
            <a:lvl1pPr algn="ct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0" lang="pt-BR" sz="1050" b="0" i="0" u="none" strike="noStrike" kern="1200" cap="small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r>
              <a:rPr dirty="0" smtClean="0"/>
              <a:t>Relatório de Progresso - Período de 16/01/2012 a 23/01/2012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9019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bolhas_oi_02.png"/>
          <p:cNvPicPr>
            <a:picLocks noChangeAspect="1"/>
          </p:cNvPicPr>
          <p:nvPr userDrawn="1"/>
        </p:nvPicPr>
        <p:blipFill>
          <a:blip r:embed="rId2" cstate="print"/>
          <a:srcRect t="37070" r="71339" b="49294"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/>
          </p:nvPr>
        </p:nvSpPr>
        <p:spPr>
          <a:xfrm>
            <a:off x="536575" y="1412875"/>
            <a:ext cx="4035425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1"/>
          </p:nvPr>
        </p:nvSpPr>
        <p:spPr>
          <a:xfrm>
            <a:off x="4716463" y="1412875"/>
            <a:ext cx="410368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/>
              <a:pPr>
                <a:defRPr/>
              </a:pPr>
              <a:t>‹nº›</a:t>
            </a:fld>
            <a:endParaRPr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17525" y="0"/>
            <a:ext cx="7626350" cy="214313"/>
          </a:xfrm>
        </p:spPr>
        <p:txBody>
          <a:bodyPr wrap="none" anchor="ctr">
            <a:noAutofit/>
          </a:bodyPr>
          <a:lstStyle>
            <a:lvl1pPr>
              <a:buNone/>
              <a:defRPr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&gt;</a:t>
            </a:r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36643" y="6526074"/>
            <a:ext cx="8283507" cy="33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6000" tIns="36000" rIns="36000" bIns="0" numCol="1" anchor="ctr" anchorCtr="0" compatLnSpc="1">
            <a:prstTxWarp prst="textNoShape">
              <a:avLst/>
            </a:prstTxWarp>
          </a:bodyPr>
          <a:lstStyle>
            <a:lvl1pPr algn="ct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0" lang="pt-BR" sz="1050" b="0" i="0" u="none" strike="noStrike" kern="1200" cap="small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r>
              <a:rPr dirty="0" smtClean="0"/>
              <a:t>Relatório de Progresso - Período de 16/01/2012 a 23/01/2012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7674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/>
              <a:pPr>
                <a:defRPr/>
              </a:pPr>
              <a:t>‹nº›</a:t>
            </a:fld>
            <a:endParaRPr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539750" y="947107"/>
            <a:ext cx="8302625" cy="32130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def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marL="177800" marR="0" lvl="0" indent="-176213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/>
              <a:t>&lt;Click to edit Master subtitle styles&gt;</a:t>
            </a:r>
            <a:endParaRPr lang="pt-BR" dirty="0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36643" y="6526074"/>
            <a:ext cx="8283507" cy="33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6000" tIns="36000" rIns="36000" bIns="0" numCol="1" anchor="ctr" anchorCtr="0" compatLnSpc="1">
            <a:prstTxWarp prst="textNoShape">
              <a:avLst/>
            </a:prstTxWarp>
          </a:bodyPr>
          <a:lstStyle>
            <a:lvl1pPr algn="ct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0" lang="pt-BR" sz="1050" b="0" i="0" u="none" strike="noStrike" kern="1200" cap="small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r>
              <a:rPr dirty="0" smtClean="0"/>
              <a:t>Relatório de Progresso - Período de 16/01/2012 a 23/01/2012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789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/>
              <a:pPr>
                <a:defRPr/>
              </a:pPr>
              <a:t>‹nº›</a:t>
            </a:fld>
            <a:endParaRPr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17525" y="0"/>
            <a:ext cx="7626350" cy="214313"/>
          </a:xfrm>
        </p:spPr>
        <p:txBody>
          <a:bodyPr wrap="none" anchor="ctr">
            <a:noAutofit/>
          </a:bodyPr>
          <a:lstStyle>
            <a:lvl1pPr>
              <a:buNone/>
              <a:defRPr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&gt;</a:t>
            </a:r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36643" y="6526074"/>
            <a:ext cx="8283507" cy="33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6000" tIns="36000" rIns="36000" bIns="0" numCol="1" anchor="ctr" anchorCtr="0" compatLnSpc="1">
            <a:prstTxWarp prst="textNoShape">
              <a:avLst/>
            </a:prstTxWarp>
          </a:bodyPr>
          <a:lstStyle>
            <a:lvl1pPr algn="ct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0" lang="pt-BR" sz="1050" b="0" i="0" u="none" strike="noStrike" kern="1200" cap="small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r>
              <a:rPr dirty="0" smtClean="0"/>
              <a:t>Relatório de Progresso - Período de 16/01/2012 a 23/01/2012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2142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olhas_oi_02.png"/>
          <p:cNvPicPr>
            <a:picLocks noChangeAspect="1"/>
          </p:cNvPicPr>
          <p:nvPr userDrawn="1"/>
        </p:nvPicPr>
        <p:blipFill>
          <a:blip r:embed="rId2" cstate="print"/>
          <a:srcRect t="37070" r="71339" b="49294"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lide Number Placeholder 1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/>
              <a:pPr>
                <a:defRPr/>
              </a:pPr>
              <a:t>‹nº›</a:t>
            </a:fld>
            <a:endParaRPr dirty="0"/>
          </a:p>
        </p:txBody>
      </p:sp>
      <p:sp>
        <p:nvSpPr>
          <p:cNvPr id="6" name="Title 19"/>
          <p:cNvSpPr>
            <a:spLocks noGrp="1"/>
          </p:cNvSpPr>
          <p:nvPr>
            <p:ph type="title"/>
          </p:nvPr>
        </p:nvSpPr>
        <p:spPr>
          <a:xfrm>
            <a:off x="536643" y="214290"/>
            <a:ext cx="6988107" cy="635886"/>
          </a:xfr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36643" y="6526074"/>
            <a:ext cx="8283507" cy="33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6000" tIns="36000" rIns="36000" bIns="0" numCol="1" anchor="ctr" anchorCtr="0" compatLnSpc="1">
            <a:prstTxWarp prst="textNoShape">
              <a:avLst/>
            </a:prstTxWarp>
          </a:bodyPr>
          <a:lstStyle>
            <a:lvl1pPr algn="ct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0" lang="pt-BR" sz="1050" b="0" i="0" u="none" strike="noStrike" kern="1200" cap="small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r>
              <a:rPr dirty="0" smtClean="0"/>
              <a:t>Relatório de Progresso - Período de 16/01/2012 a 23/01/2012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849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642" y="1433513"/>
            <a:ext cx="8283507" cy="4846637"/>
          </a:xfrm>
          <a:prstGeom prst="rect">
            <a:avLst/>
          </a:prstGeom>
        </p:spPr>
        <p:txBody>
          <a:bodyPr/>
          <a:lstStyle>
            <a:lvl1pPr marL="357188" indent="-355600"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1"/>
            <a:r>
              <a:rPr lang="pt-BR" noProof="0" dirty="0" err="1" smtClean="0"/>
              <a:t>Second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Third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3"/>
            <a:r>
              <a:rPr lang="pt-BR" noProof="0" dirty="0" err="1" smtClean="0"/>
              <a:t>Fourth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4"/>
            <a:r>
              <a:rPr lang="pt-BR" noProof="0" dirty="0" err="1" smtClean="0"/>
              <a:t>Fifth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39749" y="928670"/>
            <a:ext cx="7537281" cy="349968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sz="1800" kern="1200" baseline="0" dirty="0" smtClean="0">
                <a:solidFill>
                  <a:srgbClr val="5A528F"/>
                </a:solidFill>
                <a:latin typeface="Arial" charset="0"/>
                <a:ea typeface="MS Gothic" charset="-128"/>
                <a:cs typeface="+mn-cs"/>
              </a:defRPr>
            </a:lvl1pPr>
            <a:lvl2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2pPr>
            <a:lvl3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3pPr>
            <a:lvl4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4pPr>
            <a:lvl5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pt-BR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5pPr>
          </a:lstStyle>
          <a:p>
            <a:r>
              <a:rPr lang="pt-BR" noProof="0" dirty="0" smtClean="0">
                <a:solidFill>
                  <a:srgbClr val="5A528F"/>
                </a:solidFill>
              </a:rPr>
              <a:t>Subtítulo do slide</a:t>
            </a:r>
            <a:endParaRPr lang="pt-BR" noProof="0" dirty="0">
              <a:solidFill>
                <a:srgbClr val="BFAF8F"/>
              </a:solidFill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4"/>
          </p:nvPr>
        </p:nvSpPr>
        <p:spPr>
          <a:xfrm>
            <a:off x="6018214" y="6356350"/>
            <a:ext cx="191137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Desenvolvimento – Processo Alvo</a:t>
            </a:r>
            <a:endParaRPr lang="pt-BR" dirty="0"/>
          </a:p>
        </p:txBody>
      </p:sp>
      <p:sp>
        <p:nvSpPr>
          <p:cNvPr id="14" name="Rectangle 1"/>
          <p:cNvSpPr>
            <a:spLocks noChangeArrowheads="1"/>
          </p:cNvSpPr>
          <p:nvPr userDrawn="1"/>
        </p:nvSpPr>
        <p:spPr bwMode="auto">
          <a:xfrm>
            <a:off x="211138" y="196850"/>
            <a:ext cx="8780462" cy="666750"/>
          </a:xfrm>
          <a:prstGeom prst="rect">
            <a:avLst/>
          </a:prstGeom>
          <a:solidFill>
            <a:srgbClr val="5A528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5" name="Picture 11" descr="logo_0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75" y="0"/>
            <a:ext cx="8207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bolhas_oi_02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211138" y="196850"/>
            <a:ext cx="198437" cy="66675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4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61" y="1134138"/>
            <a:ext cx="5237329" cy="11859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492500" algn="l"/>
                <a:tab pos="3619500" algn="l"/>
              </a:tabLst>
              <a:defRPr lang="en-US" sz="3500" kern="1200" cap="all" baseline="0" dirty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r>
              <a:rPr lang="pt-BR" noProof="0" dirty="0" smtClean="0"/>
              <a:t>CLICK TO EDIT MASTER TITLE STYLE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825" y="2327275"/>
            <a:ext cx="8007208" cy="5524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marL="0" indent="0"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800" kern="1200" cap="all" baseline="0" dirty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subtitle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31825" y="4408226"/>
            <a:ext cx="7993560" cy="4812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cap="small" baseline="0" smtClean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2pPr>
            <a:lvl3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3pPr>
            <a:lvl4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4pPr>
            <a:lvl5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2200" kern="1200" dirty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5pPr>
          </a:lstStyle>
          <a:p>
            <a:pPr hangingPunct="1">
              <a:lnSpc>
                <a:spcPts val="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2200" noProof="0" dirty="0" smtClean="0">
                <a:solidFill>
                  <a:schemeClr val="bg1"/>
                </a:solidFill>
                <a:cs typeface="Arial Unicode MS" pitchFamily="30" charset="0"/>
              </a:rPr>
              <a:t>ÁREA_ÁREA DA COMPANHIA</a:t>
            </a:r>
            <a:endParaRPr lang="pt-BR" sz="2200" noProof="0" dirty="0">
              <a:solidFill>
                <a:srgbClr val="8E856E"/>
              </a:solidFill>
              <a:cs typeface="Arial Unicode MS" pitchFamily="30" charset="0"/>
            </a:endParaRP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872038"/>
            <a:ext cx="7060442" cy="7098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400" kern="1200" cap="small" baseline="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2pPr>
            <a:lvl3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3pPr>
            <a:lvl4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4pPr>
            <a:lvl5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2200" kern="1200" dirty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5pPr>
          </a:lstStyle>
          <a:p>
            <a:pPr hangingPunct="1">
              <a:lnSpc>
                <a:spcPts val="25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2000" noProof="0" dirty="0" smtClean="0">
                <a:solidFill>
                  <a:schemeClr val="bg1"/>
                </a:solidFill>
                <a:cs typeface="Arial Unicode MS" pitchFamily="30" charset="0"/>
              </a:rPr>
              <a:t>Gerência de…</a:t>
            </a:r>
          </a:p>
          <a:p>
            <a:pPr hangingPunct="1">
              <a:lnSpc>
                <a:spcPts val="25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2000" noProof="0" dirty="0" smtClean="0">
                <a:solidFill>
                  <a:schemeClr val="bg1"/>
                </a:solidFill>
                <a:cs typeface="Arial Unicode MS" pitchFamily="30" charset="0"/>
              </a:rPr>
              <a:t>Diretoria de…</a:t>
            </a:r>
            <a:endParaRPr lang="pt-BR" sz="2000" noProof="0" dirty="0">
              <a:solidFill>
                <a:schemeClr val="bg1"/>
              </a:solidFill>
              <a:cs typeface="Arial Unicode MS" pitchFamily="30" charset="0"/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44525" y="6056382"/>
            <a:ext cx="7060442" cy="357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000" kern="1200" cap="small" baseline="0" dirty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2pPr>
            <a:lvl3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3pPr>
            <a:lvl4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4pPr>
            <a:lvl5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2200" kern="1200" dirty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5pPr>
          </a:lstStyle>
          <a:p>
            <a:pPr hangingPunct="1">
              <a:lnSpc>
                <a:spcPts val="12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300" noProof="0" dirty="0" smtClean="0">
                <a:solidFill>
                  <a:schemeClr val="bg1"/>
                </a:solidFill>
                <a:cs typeface="Arial Unicode MS" pitchFamily="30" charset="0"/>
              </a:rPr>
              <a:t>SUA CIDADE | MÊS E ANO</a:t>
            </a:r>
            <a:endParaRPr lang="pt-BR" sz="1300" b="1" noProof="0" dirty="0">
              <a:solidFill>
                <a:srgbClr val="8E856E"/>
              </a:solidFill>
              <a:cs typeface="Arial Unicode MS" pitchFamily="30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 userDrawn="1"/>
        </p:nvSpPr>
        <p:spPr bwMode="auto">
          <a:xfrm>
            <a:off x="211138" y="196850"/>
            <a:ext cx="8780462" cy="666750"/>
          </a:xfrm>
          <a:prstGeom prst="rect">
            <a:avLst/>
          </a:prstGeom>
          <a:solidFill>
            <a:srgbClr val="5A528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536575" y="1412875"/>
            <a:ext cx="8283575" cy="51117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/>
              <a:pPr>
                <a:defRPr/>
              </a:pPr>
              <a:t>‹nº›</a:t>
            </a:fld>
            <a:endParaRPr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539750" y="947107"/>
            <a:ext cx="8302625" cy="321306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buNone/>
              <a:def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marL="177800" marR="0" lvl="0" indent="-176213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/>
              <a:t>&lt;Click to edit Master subtitle styles&gt;</a:t>
            </a:r>
            <a:endParaRPr lang="pt-BR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36643" y="6526074"/>
            <a:ext cx="8283507" cy="33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6000" tIns="36000" rIns="36000" bIns="0" numCol="1" anchor="ctr" anchorCtr="0" compatLnSpc="1">
            <a:prstTxWarp prst="textNoShape">
              <a:avLst/>
            </a:prstTxWarp>
          </a:bodyPr>
          <a:lstStyle>
            <a:lvl1pPr algn="ct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0" lang="pt-BR" sz="1050" b="0" i="0" u="none" strike="noStrike" kern="1200" cap="small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r>
              <a:rPr dirty="0" smtClean="0"/>
              <a:t>Relatório de Progresso - Período de 16/01/2012 a 23/01/2012</a:t>
            </a:r>
            <a:endParaRPr dirty="0"/>
          </a:p>
        </p:txBody>
      </p:sp>
      <p:sp>
        <p:nvSpPr>
          <p:cNvPr id="7" name="Title 19"/>
          <p:cNvSpPr txBox="1">
            <a:spLocks/>
          </p:cNvSpPr>
          <p:nvPr userDrawn="1"/>
        </p:nvSpPr>
        <p:spPr>
          <a:xfrm>
            <a:off x="536643" y="272834"/>
            <a:ext cx="7540388" cy="6358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 lang="pt-BR" sz="2000" kern="1200" dirty="0" smtClean="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Click to edit Master title style</a:t>
            </a:r>
          </a:p>
        </p:txBody>
      </p:sp>
      <p:pic>
        <p:nvPicPr>
          <p:cNvPr id="11" name="Picture 11" descr="logo_0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75" y="0"/>
            <a:ext cx="8207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 descr="bolhas_oi_02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9"/>
          <p:cNvSpPr>
            <a:spLocks noChangeArrowheads="1"/>
          </p:cNvSpPr>
          <p:nvPr userDrawn="1"/>
        </p:nvSpPr>
        <p:spPr bwMode="auto">
          <a:xfrm>
            <a:off x="211138" y="196850"/>
            <a:ext cx="198437" cy="66675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2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539552" y="404664"/>
            <a:ext cx="6988107" cy="635886"/>
          </a:xfrm>
          <a:prstGeom prst="rect">
            <a:avLst/>
          </a:prstGeom>
        </p:spPr>
        <p:txBody>
          <a:bodyPr/>
          <a:lstStyle/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536575" y="1412875"/>
            <a:ext cx="8283575" cy="51117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/>
              <a:pPr>
                <a:defRPr/>
              </a:pPr>
              <a:t>‹nº›</a:t>
            </a:fld>
            <a:endParaRPr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17525" y="0"/>
            <a:ext cx="7626350" cy="214313"/>
          </a:xfrm>
        </p:spPr>
        <p:txBody>
          <a:bodyPr wrap="none" anchor="ctr">
            <a:noAutofit/>
          </a:bodyPr>
          <a:lstStyle>
            <a:lvl1pPr>
              <a:buNone/>
              <a:defRPr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&gt;</a:t>
            </a:r>
            <a:endParaRPr lang="pt-BR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36643" y="6526074"/>
            <a:ext cx="8283507" cy="33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6000" tIns="36000" rIns="36000" bIns="0" numCol="1" anchor="ctr" anchorCtr="0" compatLnSpc="1">
            <a:prstTxWarp prst="textNoShape">
              <a:avLst/>
            </a:prstTxWarp>
          </a:bodyPr>
          <a:lstStyle>
            <a:lvl1pPr algn="ct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0" lang="pt-BR" sz="1050" b="0" i="0" u="none" strike="noStrike" kern="1200" cap="small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r>
              <a:rPr dirty="0" smtClean="0"/>
              <a:t>Relatório de Progresso - Período de 16/01/2012 a 23/01/2012</a:t>
            </a:r>
            <a:endParaRPr dirty="0"/>
          </a:p>
        </p:txBody>
      </p:sp>
      <p:sp>
        <p:nvSpPr>
          <p:cNvPr id="7" name="Title 19"/>
          <p:cNvSpPr txBox="1">
            <a:spLocks/>
          </p:cNvSpPr>
          <p:nvPr userDrawn="1"/>
        </p:nvSpPr>
        <p:spPr>
          <a:xfrm>
            <a:off x="536643" y="301934"/>
            <a:ext cx="7540388" cy="6358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 lang="pt-BR" sz="2000" kern="1200" dirty="0" smtClean="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9" name="Rectangle 1"/>
          <p:cNvSpPr>
            <a:spLocks noChangeArrowheads="1"/>
          </p:cNvSpPr>
          <p:nvPr userDrawn="1"/>
        </p:nvSpPr>
        <p:spPr bwMode="auto">
          <a:xfrm>
            <a:off x="211138" y="196850"/>
            <a:ext cx="8780462" cy="666750"/>
          </a:xfrm>
          <a:prstGeom prst="rect">
            <a:avLst/>
          </a:prstGeom>
          <a:solidFill>
            <a:srgbClr val="5A528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0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75" y="0"/>
            <a:ext cx="8207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bolhas_oi_02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211138" y="196850"/>
            <a:ext cx="198437" cy="66675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64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bolhas_oi_02.png"/>
          <p:cNvPicPr>
            <a:picLocks noChangeAspect="1"/>
          </p:cNvPicPr>
          <p:nvPr userDrawn="1"/>
        </p:nvPicPr>
        <p:blipFill>
          <a:blip r:embed="rId2" cstate="print"/>
          <a:srcRect t="37070" r="71339" b="49294"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39552" y="404664"/>
            <a:ext cx="6988107" cy="635886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/>
          </p:nvPr>
        </p:nvSpPr>
        <p:spPr>
          <a:xfrm>
            <a:off x="536575" y="1412875"/>
            <a:ext cx="4035425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1"/>
          </p:nvPr>
        </p:nvSpPr>
        <p:spPr>
          <a:xfrm>
            <a:off x="4716463" y="1412875"/>
            <a:ext cx="410368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/>
              <a:pPr>
                <a:defRPr/>
              </a:pPr>
              <a:t>‹nº›</a:t>
            </a:fld>
            <a:endParaRPr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539750" y="947107"/>
            <a:ext cx="8302625" cy="32130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def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marL="177800" marR="0" lvl="0" indent="-176213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/>
              <a:t>&lt;Click to edit Master subtitle styles&gt;</a:t>
            </a:r>
            <a:endParaRPr lang="pt-BR" dirty="0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36643" y="6526074"/>
            <a:ext cx="8283507" cy="33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6000" tIns="36000" rIns="36000" bIns="0" numCol="1" anchor="ctr" anchorCtr="0" compatLnSpc="1">
            <a:prstTxWarp prst="textNoShape">
              <a:avLst/>
            </a:prstTxWarp>
          </a:bodyPr>
          <a:lstStyle>
            <a:lvl1pPr algn="ct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0" lang="pt-BR" sz="1050" b="0" i="0" u="none" strike="noStrike" kern="1200" cap="small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r>
              <a:rPr dirty="0" smtClean="0"/>
              <a:t>Relatório de Progresso - Período de 16/01/2012 a 23/01/2012</a:t>
            </a:r>
            <a:endParaRPr dirty="0"/>
          </a:p>
        </p:txBody>
      </p:sp>
      <p:sp>
        <p:nvSpPr>
          <p:cNvPr id="13" name="Title 19"/>
          <p:cNvSpPr txBox="1">
            <a:spLocks/>
          </p:cNvSpPr>
          <p:nvPr userDrawn="1"/>
        </p:nvSpPr>
        <p:spPr>
          <a:xfrm>
            <a:off x="536643" y="301934"/>
            <a:ext cx="7540388" cy="6358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 lang="pt-BR" sz="2000" kern="1200" dirty="0" smtClean="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4" name="Rectangle 1"/>
          <p:cNvSpPr>
            <a:spLocks noChangeArrowheads="1"/>
          </p:cNvSpPr>
          <p:nvPr userDrawn="1"/>
        </p:nvSpPr>
        <p:spPr bwMode="auto">
          <a:xfrm>
            <a:off x="211138" y="196850"/>
            <a:ext cx="8780462" cy="666750"/>
          </a:xfrm>
          <a:prstGeom prst="rect">
            <a:avLst/>
          </a:prstGeom>
          <a:solidFill>
            <a:srgbClr val="5A528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5" name="Picture 11" descr="logo_08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3375" y="0"/>
            <a:ext cx="8207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 descr="bolhas_oi_02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11138" y="196850"/>
            <a:ext cx="198437" cy="66675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48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bolhas_oi_02.png"/>
          <p:cNvPicPr>
            <a:picLocks noChangeAspect="1"/>
          </p:cNvPicPr>
          <p:nvPr userDrawn="1"/>
        </p:nvPicPr>
        <p:blipFill>
          <a:blip r:embed="rId2" cstate="print"/>
          <a:srcRect t="37070" r="71339" b="49294"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39552" y="404664"/>
            <a:ext cx="6988107" cy="635886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/>
          </p:nvPr>
        </p:nvSpPr>
        <p:spPr>
          <a:xfrm>
            <a:off x="536575" y="1412875"/>
            <a:ext cx="4035425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1"/>
          </p:nvPr>
        </p:nvSpPr>
        <p:spPr>
          <a:xfrm>
            <a:off x="4716463" y="1412875"/>
            <a:ext cx="410368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/>
              <a:pPr>
                <a:defRPr/>
              </a:pPr>
              <a:t>‹nº›</a:t>
            </a:fld>
            <a:endParaRPr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17525" y="0"/>
            <a:ext cx="7626350" cy="214313"/>
          </a:xfrm>
        </p:spPr>
        <p:txBody>
          <a:bodyPr wrap="none" anchor="ctr">
            <a:noAutofit/>
          </a:bodyPr>
          <a:lstStyle>
            <a:lvl1pPr>
              <a:buNone/>
              <a:defRPr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&gt;</a:t>
            </a:r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36643" y="6526074"/>
            <a:ext cx="8283507" cy="33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6000" tIns="36000" rIns="36000" bIns="0" numCol="1" anchor="ctr" anchorCtr="0" compatLnSpc="1">
            <a:prstTxWarp prst="textNoShape">
              <a:avLst/>
            </a:prstTxWarp>
          </a:bodyPr>
          <a:lstStyle>
            <a:lvl1pPr algn="ct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0" lang="pt-BR" sz="1050" b="0" i="0" u="none" strike="noStrike" kern="1200" cap="small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r>
              <a:rPr dirty="0" smtClean="0"/>
              <a:t>Relatório de Progresso - Período de 16/01/2012 a 23/01/2012</a:t>
            </a:r>
            <a:endParaRPr dirty="0"/>
          </a:p>
        </p:txBody>
      </p:sp>
      <p:sp>
        <p:nvSpPr>
          <p:cNvPr id="11" name="Title 19"/>
          <p:cNvSpPr txBox="1">
            <a:spLocks/>
          </p:cNvSpPr>
          <p:nvPr userDrawn="1"/>
        </p:nvSpPr>
        <p:spPr>
          <a:xfrm>
            <a:off x="536643" y="301934"/>
            <a:ext cx="7540388" cy="6358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 lang="pt-BR" sz="2000" kern="1200" dirty="0" smtClean="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4" name="Rectangle 1"/>
          <p:cNvSpPr>
            <a:spLocks noChangeArrowheads="1"/>
          </p:cNvSpPr>
          <p:nvPr userDrawn="1"/>
        </p:nvSpPr>
        <p:spPr bwMode="auto">
          <a:xfrm>
            <a:off x="211138" y="196850"/>
            <a:ext cx="8780462" cy="666750"/>
          </a:xfrm>
          <a:prstGeom prst="rect">
            <a:avLst/>
          </a:prstGeom>
          <a:solidFill>
            <a:srgbClr val="5A528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5" name="Picture 11" descr="logo_08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3375" y="0"/>
            <a:ext cx="8207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 descr="bolhas_oi_02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11138" y="196850"/>
            <a:ext cx="198437" cy="66675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03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539552" y="404664"/>
            <a:ext cx="6988107" cy="635886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/>
              <a:pPr>
                <a:defRPr/>
              </a:pPr>
              <a:t>‹nº›</a:t>
            </a:fld>
            <a:endParaRPr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539750" y="947107"/>
            <a:ext cx="8302625" cy="32130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def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marL="177800" marR="0" lvl="0" indent="-176213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/>
              <a:t>&lt;Click to edit Master subtitle styles&gt;</a:t>
            </a:r>
            <a:endParaRPr lang="pt-BR" dirty="0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36643" y="6526074"/>
            <a:ext cx="8283507" cy="33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6000" tIns="36000" rIns="36000" bIns="0" numCol="1" anchor="ctr" anchorCtr="0" compatLnSpc="1">
            <a:prstTxWarp prst="textNoShape">
              <a:avLst/>
            </a:prstTxWarp>
          </a:bodyPr>
          <a:lstStyle>
            <a:lvl1pPr algn="ct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0" lang="pt-BR" sz="1050" b="0" i="0" u="none" strike="noStrike" kern="1200" cap="small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r>
              <a:rPr dirty="0" smtClean="0"/>
              <a:t>Relatório de Progresso - Período de 16/01/2012 a 23/01/2012</a:t>
            </a:r>
            <a:endParaRPr dirty="0"/>
          </a:p>
        </p:txBody>
      </p:sp>
      <p:sp>
        <p:nvSpPr>
          <p:cNvPr id="6" name="Title 19"/>
          <p:cNvSpPr txBox="1">
            <a:spLocks/>
          </p:cNvSpPr>
          <p:nvPr userDrawn="1"/>
        </p:nvSpPr>
        <p:spPr>
          <a:xfrm>
            <a:off x="536643" y="301934"/>
            <a:ext cx="7540388" cy="6358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 lang="pt-BR" sz="2000" kern="1200" dirty="0" smtClean="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211138" y="196850"/>
            <a:ext cx="8780462" cy="666750"/>
          </a:xfrm>
          <a:prstGeom prst="rect">
            <a:avLst/>
          </a:prstGeom>
          <a:solidFill>
            <a:srgbClr val="5A528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11" descr="logo_0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75" y="0"/>
            <a:ext cx="8207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 descr="bolhas_oi_02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211138" y="196850"/>
            <a:ext cx="198437" cy="66675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32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539552" y="404664"/>
            <a:ext cx="6988107" cy="635886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/>
              <a:pPr>
                <a:defRPr/>
              </a:pPr>
              <a:t>‹nº›</a:t>
            </a:fld>
            <a:endParaRPr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17525" y="0"/>
            <a:ext cx="7626350" cy="214313"/>
          </a:xfrm>
        </p:spPr>
        <p:txBody>
          <a:bodyPr wrap="none" anchor="ctr">
            <a:noAutofit/>
          </a:bodyPr>
          <a:lstStyle>
            <a:lvl1pPr>
              <a:buNone/>
              <a:defRPr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&gt;</a:t>
            </a:r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36643" y="6526074"/>
            <a:ext cx="8283507" cy="33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6000" tIns="36000" rIns="36000" bIns="0" numCol="1" anchor="ctr" anchorCtr="0" compatLnSpc="1">
            <a:prstTxWarp prst="textNoShape">
              <a:avLst/>
            </a:prstTxWarp>
          </a:bodyPr>
          <a:lstStyle>
            <a:lvl1pPr algn="ct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0" lang="pt-BR" sz="1050" b="0" i="0" u="none" strike="noStrike" kern="1200" cap="small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r>
              <a:rPr dirty="0" smtClean="0"/>
              <a:t>Relatório de Progresso - Período de 16/01/2012 a 23/01/2012</a:t>
            </a:r>
            <a:endParaRPr dirty="0"/>
          </a:p>
        </p:txBody>
      </p:sp>
      <p:sp>
        <p:nvSpPr>
          <p:cNvPr id="6" name="Title 19"/>
          <p:cNvSpPr txBox="1">
            <a:spLocks/>
          </p:cNvSpPr>
          <p:nvPr userDrawn="1"/>
        </p:nvSpPr>
        <p:spPr>
          <a:xfrm>
            <a:off x="536643" y="301934"/>
            <a:ext cx="7540388" cy="6358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 lang="pt-BR" sz="2000" kern="1200" dirty="0" smtClean="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211138" y="196850"/>
            <a:ext cx="8780462" cy="666750"/>
          </a:xfrm>
          <a:prstGeom prst="rect">
            <a:avLst/>
          </a:prstGeom>
          <a:solidFill>
            <a:srgbClr val="5A528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11" descr="logo_0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75" y="0"/>
            <a:ext cx="8207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bolhas_oi_02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211138" y="196850"/>
            <a:ext cx="198437" cy="66675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olhas_oi_02.png"/>
          <p:cNvPicPr>
            <a:picLocks noChangeAspect="1"/>
          </p:cNvPicPr>
          <p:nvPr userDrawn="1"/>
        </p:nvPicPr>
        <p:blipFill>
          <a:blip r:embed="rId2" cstate="print"/>
          <a:srcRect t="37070" r="71339" b="49294"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lide Number Placeholder 1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/>
              <a:pPr>
                <a:defRPr/>
              </a:pPr>
              <a:t>‹nº›</a:t>
            </a:fld>
            <a:endParaRPr dirty="0"/>
          </a:p>
        </p:txBody>
      </p:sp>
      <p:sp>
        <p:nvSpPr>
          <p:cNvPr id="6" name="Title 19"/>
          <p:cNvSpPr>
            <a:spLocks noGrp="1"/>
          </p:cNvSpPr>
          <p:nvPr>
            <p:ph type="title"/>
          </p:nvPr>
        </p:nvSpPr>
        <p:spPr>
          <a:xfrm>
            <a:off x="536643" y="214290"/>
            <a:ext cx="6988107" cy="635886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36643" y="6526074"/>
            <a:ext cx="8283507" cy="33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6000" tIns="36000" rIns="36000" bIns="0" numCol="1" anchor="ctr" anchorCtr="0" compatLnSpc="1">
            <a:prstTxWarp prst="textNoShape">
              <a:avLst/>
            </a:prstTxWarp>
          </a:bodyPr>
          <a:lstStyle>
            <a:lvl1pPr algn="ct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0" lang="pt-BR" sz="1050" b="0" i="0" u="none" strike="noStrike" kern="1200" cap="small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r>
              <a:rPr dirty="0" smtClean="0"/>
              <a:t>Relatório de Progresso - Período de 16/01/2012 a 23/01/2012</a:t>
            </a:r>
            <a:endParaRPr dirty="0"/>
          </a:p>
        </p:txBody>
      </p:sp>
      <p:sp>
        <p:nvSpPr>
          <p:cNvPr id="9" name="Title 19"/>
          <p:cNvSpPr txBox="1">
            <a:spLocks/>
          </p:cNvSpPr>
          <p:nvPr userDrawn="1"/>
        </p:nvSpPr>
        <p:spPr>
          <a:xfrm>
            <a:off x="536643" y="301934"/>
            <a:ext cx="7540388" cy="6358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 lang="pt-BR" sz="2000" kern="1200" dirty="0" smtClean="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0" name="Rectangle 1"/>
          <p:cNvSpPr>
            <a:spLocks noChangeArrowheads="1"/>
          </p:cNvSpPr>
          <p:nvPr userDrawn="1"/>
        </p:nvSpPr>
        <p:spPr bwMode="auto">
          <a:xfrm>
            <a:off x="211138" y="196850"/>
            <a:ext cx="8780462" cy="666750"/>
          </a:xfrm>
          <a:prstGeom prst="rect">
            <a:avLst/>
          </a:prstGeom>
          <a:solidFill>
            <a:srgbClr val="5A528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11" descr="logo_08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3375" y="0"/>
            <a:ext cx="8207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 descr="bolhas_oi_02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211138" y="196850"/>
            <a:ext cx="198437" cy="66675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4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8864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3636" y="4858604"/>
            <a:ext cx="4595884" cy="17307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 anchor="t">
            <a:noAutofit/>
          </a:bodyPr>
          <a:lstStyle>
            <a:lvl1pPr algn="l" defTabSz="457200" rtl="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3200" b="1" kern="1200" cap="all" baseline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325" y="1457325"/>
            <a:ext cx="3790950" cy="382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54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06" y="17966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3636" y="4858604"/>
            <a:ext cx="4595884" cy="17307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453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4000" kern="1200" cap="all" baseline="0">
                <a:solidFill>
                  <a:srgbClr val="FFFFF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325" y="1457325"/>
            <a:ext cx="3790950" cy="382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8271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dic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/>
          <p:nvPr userDrawn="1"/>
        </p:nvGrpSpPr>
        <p:grpSpPr>
          <a:xfrm>
            <a:off x="457200" y="0"/>
            <a:ext cx="8535988" cy="6858000"/>
            <a:chOff x="457200" y="0"/>
            <a:chExt cx="8535988" cy="6858000"/>
          </a:xfrm>
        </p:grpSpPr>
        <p:pic>
          <p:nvPicPr>
            <p:cNvPr id="7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 t="13011" r="24451" b="22243"/>
            <a:stretch>
              <a:fillRect/>
            </a:stretch>
          </p:blipFill>
          <p:spPr bwMode="auto">
            <a:xfrm>
              <a:off x="457200" y="0"/>
              <a:ext cx="8043862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4" descr="logo_11.png"/>
            <p:cNvPicPr>
              <a:picLocks noChangeAspect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1538" y="1233488"/>
              <a:ext cx="5581650" cy="550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4811713" y="3373438"/>
            <a:ext cx="2286000" cy="72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4400" dirty="0">
                <a:solidFill>
                  <a:srgbClr val="000000"/>
                </a:solidFill>
              </a:rPr>
              <a:t>Índice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830738" y="4340297"/>
            <a:ext cx="3989411" cy="19398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buSzPct val="100000"/>
              <a:buFont typeface="+mj-lt"/>
              <a:buAutoNum type="arabicPeriod"/>
              <a:defRPr sz="18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pt-BR" noProof="0" dirty="0" smtClean="0"/>
              <a:t>Secção 1</a:t>
            </a:r>
          </a:p>
          <a:p>
            <a:pPr lvl="0"/>
            <a:r>
              <a:rPr lang="pt-BR" noProof="0" dirty="0" smtClean="0"/>
              <a:t>Secção 2</a:t>
            </a:r>
          </a:p>
          <a:p>
            <a:pPr lvl="0"/>
            <a:r>
              <a:rPr lang="pt-BR" noProof="0" dirty="0" smtClean="0"/>
              <a:t>Secção 3</a:t>
            </a:r>
          </a:p>
        </p:txBody>
      </p:sp>
    </p:spTree>
    <p:extLst>
      <p:ext uri="{BB962C8B-B14F-4D97-AF65-F5344CB8AC3E}">
        <p14:creationId xmlns:p14="http://schemas.microsoft.com/office/powerpoint/2010/main" val="28902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dic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/>
          <p:nvPr userDrawn="1"/>
        </p:nvGrpSpPr>
        <p:grpSpPr>
          <a:xfrm>
            <a:off x="457200" y="0"/>
            <a:ext cx="8535988" cy="6858000"/>
            <a:chOff x="457200" y="0"/>
            <a:chExt cx="8535988" cy="6858000"/>
          </a:xfrm>
        </p:grpSpPr>
        <p:pic>
          <p:nvPicPr>
            <p:cNvPr id="7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 t="13011" r="24451" b="22243"/>
            <a:stretch>
              <a:fillRect/>
            </a:stretch>
          </p:blipFill>
          <p:spPr bwMode="auto">
            <a:xfrm>
              <a:off x="457200" y="0"/>
              <a:ext cx="8043862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4" descr="logo_11.png"/>
            <p:cNvPicPr>
              <a:picLocks noChangeAspect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1538" y="1233488"/>
              <a:ext cx="5581650" cy="550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4811713" y="3373438"/>
            <a:ext cx="2286000" cy="72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4400" dirty="0">
                <a:solidFill>
                  <a:srgbClr val="000000"/>
                </a:solidFill>
              </a:rPr>
              <a:t>Índice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830738" y="4340297"/>
            <a:ext cx="3989411" cy="19398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buSzPct val="100000"/>
              <a:buFont typeface="+mj-lt"/>
              <a:buAutoNum type="arabicPeriod"/>
              <a:defRPr sz="18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pt-BR" noProof="0" dirty="0" smtClean="0"/>
              <a:t>Secção 1</a:t>
            </a:r>
          </a:p>
          <a:p>
            <a:pPr lvl="0"/>
            <a:r>
              <a:rPr lang="pt-BR" noProof="0" dirty="0" smtClean="0"/>
              <a:t>Secção 2</a:t>
            </a:r>
          </a:p>
          <a:p>
            <a:pPr lvl="0"/>
            <a:r>
              <a:rPr lang="pt-BR" noProof="0" dirty="0" smtClean="0"/>
              <a:t>Secção 3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642" y="1433513"/>
            <a:ext cx="8283507" cy="4846637"/>
          </a:xfrm>
          <a:prstGeom prst="rect">
            <a:avLst/>
          </a:prstGeom>
        </p:spPr>
        <p:txBody>
          <a:bodyPr/>
          <a:lstStyle>
            <a:lvl1pPr marL="357188" indent="-355600"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1"/>
            <a:r>
              <a:rPr lang="pt-BR" noProof="0" dirty="0" err="1" smtClean="0"/>
              <a:t>Second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Third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3"/>
            <a:r>
              <a:rPr lang="pt-BR" noProof="0" dirty="0" err="1" smtClean="0"/>
              <a:t>Fourth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4"/>
            <a:r>
              <a:rPr lang="pt-BR" noProof="0" dirty="0" err="1" smtClean="0"/>
              <a:t>Fifth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39749" y="928670"/>
            <a:ext cx="7537281" cy="349968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sz="1800" kern="1200" baseline="0" dirty="0" smtClean="0">
                <a:solidFill>
                  <a:srgbClr val="5A528F"/>
                </a:solidFill>
                <a:latin typeface="Arial" charset="0"/>
                <a:ea typeface="MS Gothic" charset="-128"/>
                <a:cs typeface="+mn-cs"/>
              </a:defRPr>
            </a:lvl1pPr>
            <a:lvl2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2pPr>
            <a:lvl3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3pPr>
            <a:lvl4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4pPr>
            <a:lvl5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pt-BR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5pPr>
          </a:lstStyle>
          <a:p>
            <a:r>
              <a:rPr lang="pt-BR" noProof="0" dirty="0" smtClean="0">
                <a:solidFill>
                  <a:srgbClr val="5A528F"/>
                </a:solidFill>
              </a:rPr>
              <a:t>Subtítulo do slide</a:t>
            </a:r>
            <a:endParaRPr lang="pt-BR" noProof="0" dirty="0">
              <a:solidFill>
                <a:srgbClr val="BFAF8F"/>
              </a:solidFill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4"/>
          </p:nvPr>
        </p:nvSpPr>
        <p:spPr>
          <a:xfrm>
            <a:off x="6018214" y="6356350"/>
            <a:ext cx="191137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dirty="0">
              <a:solidFill>
                <a:srgbClr val="7570B3"/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/>
              <a:pPr>
                <a:defRPr/>
              </a:pPr>
              <a:t>‹nº›</a:t>
            </a:fld>
            <a:endParaRPr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 smtClean="0"/>
              <a:t>Desenvolvimento – Processo Alvo</a:t>
            </a:r>
            <a:endParaRPr dirty="0"/>
          </a:p>
        </p:txBody>
      </p:sp>
      <p:sp>
        <p:nvSpPr>
          <p:cNvPr id="14" name="Rectangle 1"/>
          <p:cNvSpPr>
            <a:spLocks noChangeArrowheads="1"/>
          </p:cNvSpPr>
          <p:nvPr userDrawn="1"/>
        </p:nvSpPr>
        <p:spPr bwMode="auto">
          <a:xfrm>
            <a:off x="211138" y="196850"/>
            <a:ext cx="8780462" cy="666750"/>
          </a:xfrm>
          <a:prstGeom prst="rect">
            <a:avLst/>
          </a:prstGeom>
          <a:solidFill>
            <a:srgbClr val="5A528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5" name="Picture 11" descr="logo_0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75" y="0"/>
            <a:ext cx="8207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bolhas_oi_02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211138" y="196850"/>
            <a:ext cx="198437" cy="66675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64213" y="272834"/>
            <a:ext cx="6988107" cy="635886"/>
          </a:xfrm>
          <a:prstGeom prst="rect">
            <a:avLst/>
          </a:prstGeom>
        </p:spPr>
        <p:txBody>
          <a:bodyPr/>
          <a:lstStyle/>
          <a:p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18921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3636" y="4858604"/>
            <a:ext cx="4595884" cy="17307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 anchor="t">
            <a:noAutofit/>
          </a:bodyPr>
          <a:lstStyle>
            <a:lvl1pPr algn="l" defTabSz="457200" rtl="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3200" b="1" kern="1200" cap="all" baseline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325" y="1457325"/>
            <a:ext cx="3790950" cy="382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48229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211138" y="195263"/>
            <a:ext cx="198437" cy="648970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  <a:ea typeface="MS Gothic" charset="-128"/>
            </a:endParaRPr>
          </a:p>
        </p:txBody>
      </p:sp>
      <p:pic>
        <p:nvPicPr>
          <p:cNvPr id="14" name="Picture 7" descr="bolhas_oi_0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000" y="0"/>
            <a:ext cx="5969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57752" y="4786322"/>
            <a:ext cx="3931406" cy="904866"/>
          </a:xfrm>
          <a:prstGeom prst="rect">
            <a:avLst/>
          </a:prstGeom>
          <a:noFill/>
          <a:ln w="9360">
            <a:noFill/>
            <a:round/>
            <a:headEnd/>
            <a:tailEnd/>
          </a:ln>
        </p:spPr>
        <p:txBody>
          <a:bodyPr lIns="90000" tIns="0" rIns="90000" bIns="45000" anchor="ctr">
            <a:normAutofit/>
          </a:bodyPr>
          <a:lstStyle>
            <a:lvl1pPr algn="l" defTabSz="457200" rtl="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3200" kern="1200" dirty="0">
                <a:solidFill>
                  <a:srgbClr val="FFFFFF"/>
                </a:solidFill>
                <a:latin typeface="Arial" pitchFamily="34" charset="0"/>
                <a:ea typeface="MS Gothic" charset="-128"/>
                <a:cs typeface="Arial" pitchFamily="34" charset="0"/>
              </a:defRPr>
            </a:lvl1pPr>
          </a:lstStyle>
          <a:p>
            <a:r>
              <a:rPr lang="pt-BR" noProof="0" dirty="0" smtClean="0"/>
              <a:t>&lt;Capítulo&gt;</a:t>
            </a:r>
            <a:endParaRPr lang="pt-BR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857752" y="5691188"/>
            <a:ext cx="3931406" cy="989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 anchor="t">
            <a:normAutofit/>
          </a:bodyPr>
          <a:lstStyle>
            <a:lvl1pPr marL="0" indent="1588" algn="l" defTabSz="457200" rtl="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lang="pt-BR" sz="1600" kern="1200" dirty="0">
                <a:solidFill>
                  <a:schemeClr val="bg1"/>
                </a:solidFill>
                <a:latin typeface="Arial" pitchFamily="34" charset="0"/>
                <a:ea typeface="MS Gothic" charset="-128"/>
                <a:cs typeface="Arial" pitchFamily="34" charset="0"/>
              </a:defRPr>
            </a:lvl1pPr>
          </a:lstStyle>
          <a:p>
            <a:pPr lvl="0"/>
            <a:r>
              <a:rPr lang="pt-BR" noProof="0" dirty="0" smtClean="0"/>
              <a:t>&lt;Informação adicional&gt;</a:t>
            </a:r>
            <a:endParaRPr lang="pt-BR" noProof="0" dirty="0"/>
          </a:p>
        </p:txBody>
      </p:sp>
      <p:pic>
        <p:nvPicPr>
          <p:cNvPr id="9" name="Picture 7" descr="logo_06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8700" y="4305300"/>
            <a:ext cx="1422400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16083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134138"/>
            <a:ext cx="5237329" cy="11859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normAutofit/>
          </a:bodyPr>
          <a:lstStyle>
            <a:lvl1pPr algn="l" defTabSz="457200" rtl="0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492500" algn="l"/>
                <a:tab pos="3619500" algn="l"/>
              </a:tabLst>
              <a:defRPr lang="en-US" sz="3200" b="1" kern="1200" cap="all" baseline="0" dirty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r>
              <a:rPr lang="pt-BR" noProof="0" dirty="0" smtClean="0"/>
              <a:t>CLICK TO EDIT MASTER TITLE STYLE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327275"/>
            <a:ext cx="8007208" cy="5524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normAutofit/>
          </a:bodyPr>
          <a:lstStyle>
            <a:lvl1pPr marL="0" indent="0"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400" kern="1200" cap="all" baseline="0" dirty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subtitle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408226"/>
            <a:ext cx="7993560" cy="4812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cap="small" baseline="0" smtClean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2pPr>
            <a:lvl3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3pPr>
            <a:lvl4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4pPr>
            <a:lvl5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2200" kern="1200" dirty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5pPr>
          </a:lstStyle>
          <a:p>
            <a:pPr hangingPunct="1">
              <a:lnSpc>
                <a:spcPts val="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2200" noProof="0" dirty="0" smtClean="0">
                <a:solidFill>
                  <a:schemeClr val="bg1"/>
                </a:solidFill>
                <a:cs typeface="Arial Unicode MS" pitchFamily="30" charset="0"/>
              </a:rPr>
              <a:t>&lt;ÁREA_ÁREA DA COMPANHIA&gt;</a:t>
            </a:r>
            <a:endParaRPr lang="pt-BR" sz="2200" noProof="0" dirty="0">
              <a:solidFill>
                <a:srgbClr val="8E856E"/>
              </a:solidFill>
              <a:cs typeface="Arial Unicode MS" pitchFamily="30" charset="0"/>
            </a:endParaRP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872038"/>
            <a:ext cx="7060442" cy="7098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400" kern="1200" cap="small" baseline="0" smtClean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2pPr>
            <a:lvl3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3pPr>
            <a:lvl4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4pPr>
            <a:lvl5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2200" kern="1200" dirty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5pPr>
          </a:lstStyle>
          <a:p>
            <a:pPr hangingPunct="1">
              <a:lnSpc>
                <a:spcPts val="25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2000" noProof="0" dirty="0" smtClean="0">
                <a:solidFill>
                  <a:schemeClr val="bg1"/>
                </a:solidFill>
                <a:cs typeface="Arial Unicode MS" pitchFamily="30" charset="0"/>
              </a:rPr>
              <a:t>&lt;Gerência de…&gt;</a:t>
            </a:r>
          </a:p>
          <a:p>
            <a:pPr hangingPunct="1">
              <a:lnSpc>
                <a:spcPts val="25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2000" noProof="0" dirty="0" smtClean="0">
                <a:solidFill>
                  <a:schemeClr val="bg1"/>
                </a:solidFill>
                <a:cs typeface="Arial Unicode MS" pitchFamily="30" charset="0"/>
              </a:rPr>
              <a:t>&lt;Diretoria de…&gt;</a:t>
            </a:r>
            <a:endParaRPr lang="pt-BR" sz="2000" noProof="0" dirty="0">
              <a:solidFill>
                <a:schemeClr val="bg1"/>
              </a:solidFill>
              <a:cs typeface="Arial Unicode MS" pitchFamily="30" charset="0"/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6056382"/>
            <a:ext cx="7060442" cy="357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000" kern="1200" cap="small" baseline="0" dirty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2pPr>
            <a:lvl3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3pPr>
            <a:lvl4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4pPr>
            <a:lvl5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2200" kern="1200" dirty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5pPr>
          </a:lstStyle>
          <a:p>
            <a:pPr hangingPunct="1">
              <a:lnSpc>
                <a:spcPts val="12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300" noProof="0" dirty="0" smtClean="0">
                <a:solidFill>
                  <a:schemeClr val="bg1"/>
                </a:solidFill>
                <a:cs typeface="Arial Unicode MS" pitchFamily="30" charset="0"/>
              </a:rPr>
              <a:t>&lt;SUA CIDADE | MÊS E ANO&gt;</a:t>
            </a:r>
            <a:endParaRPr lang="pt-BR" sz="1300" b="1" noProof="0" dirty="0">
              <a:solidFill>
                <a:srgbClr val="8E856E"/>
              </a:solidFill>
              <a:cs typeface="Arial Unicode MS" pitchFamily="3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431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dic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/>
          <p:nvPr userDrawn="1"/>
        </p:nvGrpSpPr>
        <p:grpSpPr>
          <a:xfrm>
            <a:off x="457200" y="0"/>
            <a:ext cx="8535988" cy="6858000"/>
            <a:chOff x="457200" y="0"/>
            <a:chExt cx="8535988" cy="6858000"/>
          </a:xfrm>
        </p:grpSpPr>
        <p:pic>
          <p:nvPicPr>
            <p:cNvPr id="7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 t="13011" r="24451" b="22243"/>
            <a:stretch>
              <a:fillRect/>
            </a:stretch>
          </p:blipFill>
          <p:spPr bwMode="auto">
            <a:xfrm>
              <a:off x="457200" y="0"/>
              <a:ext cx="8043862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4" descr="logo_11.png"/>
            <p:cNvPicPr>
              <a:picLocks noChangeAspect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1538" y="1233488"/>
              <a:ext cx="5581650" cy="550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4811713" y="3373438"/>
            <a:ext cx="2286000" cy="77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4800" dirty="0">
                <a:solidFill>
                  <a:srgbClr val="000000"/>
                </a:solidFill>
                <a:ea typeface="MS Gothic" charset="-128"/>
              </a:rPr>
              <a:t>Índice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830738" y="4340297"/>
            <a:ext cx="3989411" cy="19398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pt-BR" noProof="0" dirty="0" smtClean="0"/>
              <a:t>Secção 1</a:t>
            </a:r>
          </a:p>
          <a:p>
            <a:pPr lvl="0"/>
            <a:r>
              <a:rPr lang="pt-BR" noProof="0" dirty="0" smtClean="0"/>
              <a:t>Secção 2</a:t>
            </a:r>
          </a:p>
          <a:p>
            <a:pPr lvl="0"/>
            <a:r>
              <a:rPr lang="pt-BR" noProof="0" dirty="0" smtClean="0"/>
              <a:t>Secção 3</a:t>
            </a:r>
          </a:p>
        </p:txBody>
      </p:sp>
    </p:spTree>
    <p:extLst>
      <p:ext uri="{BB962C8B-B14F-4D97-AF65-F5344CB8AC3E}">
        <p14:creationId xmlns:p14="http://schemas.microsoft.com/office/powerpoint/2010/main" val="40359961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211138" y="195263"/>
            <a:ext cx="198437" cy="648970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  <a:ea typeface="MS Gothic" charset="-128"/>
            </a:endParaRPr>
          </a:p>
        </p:txBody>
      </p:sp>
      <p:pic>
        <p:nvPicPr>
          <p:cNvPr id="4" name="Picture 10" descr="cadern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74738"/>
            <a:ext cx="8686800" cy="578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Índice</a:t>
            </a:r>
            <a:endParaRPr lang="pt-BR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00125" y="2061237"/>
            <a:ext cx="4786313" cy="4137025"/>
          </a:xfrm>
        </p:spPr>
        <p:txBody>
          <a:bodyPr/>
          <a:lstStyle>
            <a:lvl1pPr>
              <a:lnSpc>
                <a:spcPct val="145000"/>
              </a:lnSpc>
              <a:buClr>
                <a:schemeClr val="accent1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0"/>
            <a:r>
              <a:rPr lang="pt-BR" noProof="0" dirty="0" err="1" smtClean="0"/>
              <a:t>Bla</a:t>
            </a:r>
            <a:endParaRPr lang="pt-BR" noProof="0" dirty="0" smtClean="0"/>
          </a:p>
          <a:p>
            <a:pPr lvl="0"/>
            <a:r>
              <a:rPr lang="pt-BR" noProof="0" dirty="0" err="1" smtClean="0"/>
              <a:t>Bla</a:t>
            </a:r>
            <a:endParaRPr lang="pt-BR" noProof="0" dirty="0" smtClean="0"/>
          </a:p>
          <a:p>
            <a:pPr lvl="0"/>
            <a:r>
              <a:rPr lang="pt-BR" noProof="0" dirty="0" err="1" smtClean="0"/>
              <a:t>Bla</a:t>
            </a:r>
            <a:endParaRPr lang="pt-BR" noProof="0" dirty="0" smtClean="0"/>
          </a:p>
          <a:p>
            <a:pPr lvl="0"/>
            <a:endParaRPr lang="pt-BR" noProof="0" dirty="0" smtClean="0"/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8738" y="63500"/>
            <a:ext cx="1071562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17035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11138" y="195263"/>
            <a:ext cx="198437" cy="648970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  <a:ea typeface="MS Gothic" charset="-128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2686050"/>
            <a:ext cx="860425" cy="70008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965992" y="2884792"/>
            <a:ext cx="6854158" cy="1643063"/>
          </a:xfrm>
          <a:noFill/>
        </p:spPr>
        <p:txBody>
          <a:bodyPr/>
          <a:lstStyle>
            <a:lvl1pPr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/>
            </a:lvl1pPr>
          </a:lstStyle>
          <a:p>
            <a:pPr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pt-BR" sz="3200" noProof="0" dirty="0" smtClean="0">
                <a:solidFill>
                  <a:srgbClr val="FFFFFF"/>
                </a:solidFill>
                <a:cs typeface="Arial Unicode MS" pitchFamily="30" charset="0"/>
              </a:rPr>
              <a:t>Eu sei que a gente se acostuma. </a:t>
            </a:r>
          </a:p>
          <a:p>
            <a:pPr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pt-BR" sz="3200" noProof="0" dirty="0" smtClean="0">
                <a:solidFill>
                  <a:srgbClr val="FFFFFF"/>
                </a:solidFill>
                <a:cs typeface="Arial Unicode MS" pitchFamily="30" charset="0"/>
              </a:rPr>
              <a:t>Mas não devia”  </a:t>
            </a:r>
            <a:r>
              <a:rPr lang="pt-BR" sz="3200" i="1" noProof="0" dirty="0" smtClean="0">
                <a:solidFill>
                  <a:srgbClr val="F3EAD7"/>
                </a:solidFill>
                <a:cs typeface="Arial Unicode MS" pitchFamily="30" charset="0"/>
              </a:rPr>
              <a:t>Marina Colasanti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959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211138" y="195263"/>
            <a:ext cx="198437" cy="648970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7" descr="bolhas_oi_0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000" y="0"/>
            <a:ext cx="5969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7250" y="4786322"/>
            <a:ext cx="4121908" cy="904866"/>
          </a:xfrm>
          <a:prstGeom prst="rect">
            <a:avLst/>
          </a:prstGeom>
          <a:noFill/>
          <a:ln w="9360">
            <a:noFill/>
            <a:round/>
            <a:headEnd/>
            <a:tailEnd/>
          </a:ln>
        </p:spPr>
        <p:txBody>
          <a:bodyPr lIns="90000" tIns="0" rIns="90000" bIns="45000" anchor="ctr">
            <a:normAutofit/>
          </a:bodyPr>
          <a:lstStyle>
            <a:lvl1pPr algn="l" defTabSz="457200" rtl="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3200" kern="1200" dirty="0">
                <a:solidFill>
                  <a:srgbClr val="FFFFFF"/>
                </a:solidFill>
                <a:latin typeface="Arial" pitchFamily="34" charset="0"/>
                <a:ea typeface="MS Gothic" charset="-128"/>
                <a:cs typeface="Arial" pitchFamily="34" charset="0"/>
              </a:defRPr>
            </a:lvl1pPr>
          </a:lstStyle>
          <a:p>
            <a:r>
              <a:rPr lang="pt-BR" noProof="0" dirty="0" smtClean="0"/>
              <a:t>&lt;Capítulo&gt;</a:t>
            </a:r>
            <a:endParaRPr lang="pt-BR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681538" y="5691188"/>
            <a:ext cx="4107620" cy="989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 anchor="t">
            <a:normAutofit/>
          </a:bodyPr>
          <a:lstStyle>
            <a:lvl1pPr algn="l" defTabSz="457200" rtl="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lang="pt-BR" sz="1600" kern="1200" dirty="0">
                <a:solidFill>
                  <a:srgbClr val="F3EAD7"/>
                </a:solidFill>
                <a:latin typeface="Arial" pitchFamily="34" charset="0"/>
                <a:ea typeface="MS Gothic" charset="-128"/>
                <a:cs typeface="Arial" pitchFamily="34" charset="0"/>
              </a:defRPr>
            </a:lvl1pPr>
          </a:lstStyle>
          <a:p>
            <a:pPr lvl="0"/>
            <a:r>
              <a:rPr lang="pt-BR" noProof="0" dirty="0" smtClean="0"/>
              <a:t>&lt;Informação adicional&gt;</a:t>
            </a:r>
            <a:endParaRPr lang="pt-BR" noProof="0" dirty="0"/>
          </a:p>
        </p:txBody>
      </p:sp>
      <p:pic>
        <p:nvPicPr>
          <p:cNvPr id="9" name="Picture 7" descr="logo_06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8700" y="4305300"/>
            <a:ext cx="1422400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11138" y="195263"/>
            <a:ext cx="198437" cy="648970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2686050"/>
            <a:ext cx="860425" cy="70008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965992" y="2884792"/>
            <a:ext cx="6854158" cy="1643063"/>
          </a:xfrm>
          <a:noFill/>
        </p:spPr>
        <p:txBody>
          <a:bodyPr/>
          <a:lstStyle>
            <a:lvl1pPr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/>
            </a:lvl1pPr>
          </a:lstStyle>
          <a:p>
            <a:pPr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pt-BR" sz="3200" noProof="0" dirty="0" smtClean="0">
                <a:solidFill>
                  <a:srgbClr val="FFFFFF"/>
                </a:solidFill>
                <a:cs typeface="Arial Unicode MS" pitchFamily="30" charset="0"/>
              </a:rPr>
              <a:t>Eu sei que a gente se acostuma. </a:t>
            </a:r>
          </a:p>
          <a:p>
            <a:pPr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pt-BR" sz="3200" noProof="0" dirty="0" smtClean="0">
                <a:solidFill>
                  <a:srgbClr val="FFFFFF"/>
                </a:solidFill>
                <a:cs typeface="Arial Unicode MS" pitchFamily="30" charset="0"/>
              </a:rPr>
              <a:t>Mas não devia”  </a:t>
            </a:r>
            <a:r>
              <a:rPr lang="pt-BR" sz="3200" i="1" noProof="0" dirty="0" smtClean="0">
                <a:solidFill>
                  <a:srgbClr val="F3EAD7"/>
                </a:solidFill>
                <a:cs typeface="Arial Unicode MS" pitchFamily="30" charset="0"/>
              </a:rPr>
              <a:t>Marina Colasanti</a:t>
            </a:r>
            <a:endParaRPr lang="pt-B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11138" y="195263"/>
            <a:ext cx="198437" cy="648970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723099"/>
            <a:ext cx="860425" cy="70008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965992" y="921841"/>
            <a:ext cx="6854158" cy="1643063"/>
          </a:xfrm>
          <a:noFill/>
        </p:spPr>
        <p:txBody>
          <a:bodyPr/>
          <a:lstStyle>
            <a:lvl1pPr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/>
            </a:lvl1pPr>
          </a:lstStyle>
          <a:p>
            <a:pPr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pt-BR" sz="3200" noProof="0" dirty="0" smtClean="0">
                <a:solidFill>
                  <a:srgbClr val="FFFFFF"/>
                </a:solidFill>
                <a:cs typeface="Arial Unicode MS" pitchFamily="30" charset="0"/>
              </a:rPr>
              <a:t>Eu sei que a gente se acostuma. </a:t>
            </a:r>
          </a:p>
          <a:p>
            <a:pPr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pt-BR" sz="3200" noProof="0" dirty="0" smtClean="0">
                <a:solidFill>
                  <a:srgbClr val="FFFFFF"/>
                </a:solidFill>
                <a:cs typeface="Arial Unicode MS" pitchFamily="30" charset="0"/>
              </a:rPr>
              <a:t>Mas não devia”  </a:t>
            </a:r>
            <a:r>
              <a:rPr lang="pt-BR" sz="3200" i="1" noProof="0" dirty="0" smtClean="0">
                <a:solidFill>
                  <a:srgbClr val="F3EAD7"/>
                </a:solidFill>
                <a:cs typeface="Arial Unicode MS" pitchFamily="30" charset="0"/>
              </a:rPr>
              <a:t>Marina Colasanti</a:t>
            </a:r>
            <a:endParaRPr lang="pt-B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642" y="1433513"/>
            <a:ext cx="8283507" cy="4846637"/>
          </a:xfrm>
          <a:prstGeom prst="rect">
            <a:avLst/>
          </a:prstGeom>
        </p:spPr>
        <p:txBody>
          <a:bodyPr/>
          <a:lstStyle>
            <a:lvl1pPr marL="357188" indent="-355600"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1"/>
            <a:r>
              <a:rPr lang="pt-BR" noProof="0" dirty="0" err="1" smtClean="0"/>
              <a:t>Second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Third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3"/>
            <a:r>
              <a:rPr lang="pt-BR" noProof="0" dirty="0" err="1" smtClean="0"/>
              <a:t>Fourth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4"/>
            <a:r>
              <a:rPr lang="pt-BR" noProof="0" dirty="0" err="1" smtClean="0"/>
              <a:t>Fifth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39749" y="928670"/>
            <a:ext cx="7537281" cy="349968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sz="1800" kern="1200" baseline="0" dirty="0" smtClean="0">
                <a:solidFill>
                  <a:srgbClr val="5A528F"/>
                </a:solidFill>
                <a:latin typeface="Arial" charset="0"/>
                <a:ea typeface="MS Gothic" charset="-128"/>
                <a:cs typeface="+mn-cs"/>
              </a:defRPr>
            </a:lvl1pPr>
            <a:lvl2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2pPr>
            <a:lvl3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3pPr>
            <a:lvl4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4pPr>
            <a:lvl5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pt-BR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5pPr>
          </a:lstStyle>
          <a:p>
            <a:r>
              <a:rPr lang="pt-BR" noProof="0" dirty="0" smtClean="0">
                <a:solidFill>
                  <a:srgbClr val="5A528F"/>
                </a:solidFill>
              </a:rPr>
              <a:t>Subtítulo do slide</a:t>
            </a:r>
            <a:endParaRPr lang="pt-BR" noProof="0" dirty="0">
              <a:solidFill>
                <a:srgbClr val="BFAF8F"/>
              </a:solidFill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Desenvolvimento – Processo Alvo</a:t>
            </a:r>
            <a:endParaRPr lang="pt-BR" dirty="0"/>
          </a:p>
        </p:txBody>
      </p:sp>
      <p:sp>
        <p:nvSpPr>
          <p:cNvPr id="14" name="Rectangle 1"/>
          <p:cNvSpPr>
            <a:spLocks noChangeArrowheads="1"/>
          </p:cNvSpPr>
          <p:nvPr userDrawn="1"/>
        </p:nvSpPr>
        <p:spPr bwMode="auto">
          <a:xfrm>
            <a:off x="211138" y="196850"/>
            <a:ext cx="8780462" cy="666750"/>
          </a:xfrm>
          <a:prstGeom prst="rect">
            <a:avLst/>
          </a:prstGeom>
          <a:solidFill>
            <a:srgbClr val="5A528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5" name="Picture 11" descr="logo_0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75" y="0"/>
            <a:ext cx="8207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bolhas_oi_02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211138" y="196850"/>
            <a:ext cx="198437" cy="66675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 userDrawn="1"/>
        </p:nvGrpSpPr>
        <p:grpSpPr>
          <a:xfrm>
            <a:off x="211138" y="0"/>
            <a:ext cx="8780462" cy="901700"/>
            <a:chOff x="211138" y="0"/>
            <a:chExt cx="8780462" cy="901700"/>
          </a:xfrm>
        </p:grpSpPr>
        <p:sp>
          <p:nvSpPr>
            <p:cNvPr id="20" name="Rectangle 1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8780462" cy="666750"/>
            </a:xfrm>
            <a:prstGeom prst="rect">
              <a:avLst/>
            </a:prstGeom>
            <a:solidFill>
              <a:srgbClr val="5A52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1" name="Picture 11" descr="logo_08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53375" y="0"/>
              <a:ext cx="820738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51600" y="0"/>
              <a:ext cx="1905000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Rectangle 9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198437" cy="666750"/>
            </a:xfrm>
            <a:prstGeom prst="rect">
              <a:avLst/>
            </a:prstGeom>
            <a:solidFill>
              <a:srgbClr val="9894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pic>
        <p:nvPicPr>
          <p:cNvPr id="8" name="Picture 5" descr="bolhas_oi_02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80ACC532-D7DE-4A4C-95F3-1449D71F02A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Desenvolvimento – Processo Alvo</a:t>
            </a:r>
            <a:endParaRPr lang="pt-BR" dirty="0"/>
          </a:p>
        </p:txBody>
      </p:sp>
      <p:sp>
        <p:nvSpPr>
          <p:cNvPr id="15" name="Title 19"/>
          <p:cNvSpPr txBox="1">
            <a:spLocks/>
          </p:cNvSpPr>
          <p:nvPr userDrawn="1"/>
        </p:nvSpPr>
        <p:spPr>
          <a:xfrm>
            <a:off x="536643" y="301934"/>
            <a:ext cx="7540388" cy="6358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3000" dirty="0">
                <a:solidFill>
                  <a:srgbClr val="FFFFFF"/>
                </a:solidFill>
                <a:ea typeface="MS Gothic" charset="-128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 userDrawn="1"/>
        </p:nvGrpSpPr>
        <p:grpSpPr>
          <a:xfrm>
            <a:off x="211138" y="0"/>
            <a:ext cx="8780462" cy="901700"/>
            <a:chOff x="211138" y="0"/>
            <a:chExt cx="8780462" cy="901700"/>
          </a:xfrm>
        </p:grpSpPr>
        <p:sp>
          <p:nvSpPr>
            <p:cNvPr id="11" name="Rectangle 1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8780462" cy="666750"/>
            </a:xfrm>
            <a:prstGeom prst="rect">
              <a:avLst/>
            </a:prstGeom>
            <a:solidFill>
              <a:srgbClr val="5A52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12" name="Picture 11" descr="logo_08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53375" y="0"/>
              <a:ext cx="820738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51600" y="0"/>
              <a:ext cx="1905000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9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198437" cy="666750"/>
            </a:xfrm>
            <a:prstGeom prst="rect">
              <a:avLst/>
            </a:prstGeom>
            <a:solidFill>
              <a:srgbClr val="9894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Desenvolvimento – Processo Alvo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490758" y="6356350"/>
            <a:ext cx="352745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>
            <a:lvl1pPr algn="l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1300" kern="1200" cap="small" baseline="0" dirty="0" smtClean="0">
                <a:solidFill>
                  <a:srgbClr val="7F7F7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r>
              <a:rPr lang="pt-BR" dirty="0"/>
              <a:t>Gestão da Demanda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929586" y="6356350"/>
            <a:ext cx="890564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>
            <a:lvl1pPr algn="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1300" kern="1200" cap="small" baseline="0" smtClean="0">
                <a:solidFill>
                  <a:srgbClr val="7F7F7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fld id="{40074809-B561-44D0-A5BE-DD32324FDA3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36643" y="301934"/>
            <a:ext cx="7540388" cy="6358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536642" y="1433514"/>
            <a:ext cx="8283508" cy="4846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1"/>
            <a:r>
              <a:rPr lang="pt-BR" noProof="0" dirty="0" err="1" smtClean="0"/>
              <a:t>Second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Third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3"/>
            <a:r>
              <a:rPr lang="pt-BR" noProof="0" dirty="0" err="1" smtClean="0"/>
              <a:t>Fourth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4"/>
            <a:r>
              <a:rPr lang="pt-BR" noProof="0" dirty="0" err="1" smtClean="0"/>
              <a:t>Fifth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>
          <a:xfrm>
            <a:off x="6018214" y="6356350"/>
            <a:ext cx="191137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>
            <a:lvl1pPr algn="ct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1300" kern="1200" cap="small" baseline="0" smtClean="0">
                <a:solidFill>
                  <a:srgbClr val="7F7F7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l" defTabSz="4572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 lang="pt-BR" sz="3000" kern="1200" dirty="0" smtClean="0">
          <a:solidFill>
            <a:schemeClr val="bg1"/>
          </a:solidFill>
          <a:latin typeface="Arial" charset="0"/>
          <a:ea typeface="MS Gothic" charset="-128"/>
          <a:cs typeface="+mn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9pPr>
    </p:titleStyle>
    <p:bodyStyle>
      <a:lvl1pPr marL="342900" indent="-34131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70000"/>
        <a:buFont typeface="Wingdings" pitchFamily="30" charset="2"/>
        <a:buChar char="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2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1pPr>
      <a:lvl2pPr marL="534988" indent="-15081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100000"/>
        <a:buFont typeface="Courier New" pitchFamily="49" charset="0"/>
        <a:buChar char="o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2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2pPr>
      <a:lvl3pPr marL="892175" indent="-153988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100000"/>
        <a:buFont typeface="Arial" pitchFamily="34" charset="0"/>
        <a:buChar char="•"/>
        <a:tabLst>
          <a:tab pos="892175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2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3pPr>
      <a:lvl4pPr marL="1260475" indent="-166688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100000"/>
        <a:buFont typeface="Arial" pitchFamily="34" charset="0"/>
        <a:buChar char="•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2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4pPr>
      <a:lvl5pPr marL="1617663" indent="-16986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100000"/>
        <a:buFont typeface="Arial" pitchFamily="34" charset="0"/>
        <a:buChar char="•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2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211138" y="196850"/>
            <a:ext cx="8780462" cy="666750"/>
          </a:xfrm>
          <a:prstGeom prst="rect">
            <a:avLst/>
          </a:prstGeom>
          <a:solidFill>
            <a:srgbClr val="5A528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  <a:ea typeface="MS Gothic" charset="-128"/>
            </a:endParaRPr>
          </a:p>
        </p:txBody>
      </p:sp>
      <p:pic>
        <p:nvPicPr>
          <p:cNvPr id="19" name="Picture 11" descr="logo_08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53375" y="0"/>
            <a:ext cx="8207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" descr="bolhas_oi_02.pn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11138" y="196850"/>
            <a:ext cx="198437" cy="66675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  <a:ea typeface="MS Gothic" charset="-128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929586" y="6526074"/>
            <a:ext cx="890564" cy="33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6000" tIns="36000" rIns="36000" bIns="0" numCol="1" anchor="ctr" anchorCtr="0" compatLnSpc="1">
            <a:prstTxWarp prst="textNoShape">
              <a:avLst/>
            </a:prstTxWarp>
          </a:bodyPr>
          <a:lstStyle>
            <a:lvl1pPr algn="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0" lang="pt-BR" sz="1050" b="0" i="0" u="none" strike="noStrike" kern="1200" cap="small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fld id="{40074809-B561-44D0-A5BE-DD32324FDA3F}" type="slidenum">
              <a:rPr/>
              <a:pPr>
                <a:defRPr/>
              </a:pPr>
              <a:t>‹nº›</a:t>
            </a:fld>
            <a:endParaRPr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36643" y="214290"/>
            <a:ext cx="6988107" cy="6358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536642" y="1412875"/>
            <a:ext cx="8283508" cy="511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1"/>
            <a:r>
              <a:rPr lang="pt-BR" noProof="0" dirty="0" err="1" smtClean="0"/>
              <a:t>Second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Third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3"/>
            <a:r>
              <a:rPr lang="pt-BR" noProof="0" dirty="0" err="1" smtClean="0"/>
              <a:t>Fourth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4"/>
            <a:r>
              <a:rPr lang="pt-BR" noProof="0" dirty="0" err="1" smtClean="0"/>
              <a:t>Fifth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36643" y="6526074"/>
            <a:ext cx="8283507" cy="33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6000" tIns="36000" rIns="36000" bIns="0" numCol="1" anchor="ctr" anchorCtr="0" compatLnSpc="1">
            <a:prstTxWarp prst="textNoShape">
              <a:avLst/>
            </a:prstTxWarp>
          </a:bodyPr>
          <a:lstStyle>
            <a:lvl1pPr algn="ct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0" lang="pt-BR" sz="1050" b="0" i="0" u="none" strike="noStrike" kern="1200" cap="small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r>
              <a:rPr dirty="0" smtClean="0"/>
              <a:t>Relatório de Progresso - Período de 16/01/2012 a 23/01/2012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8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7" r:id="rId8"/>
  </p:sldLayoutIdLst>
  <p:hf hdr="0" dt="0"/>
  <p:txStyles>
    <p:titleStyle>
      <a:lvl1pPr algn="l" defTabSz="4572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 lang="pt-BR" sz="2000" kern="1200" dirty="0" smtClean="0">
          <a:solidFill>
            <a:schemeClr val="bg1"/>
          </a:solidFill>
          <a:latin typeface="Arial" charset="0"/>
          <a:ea typeface="MS Gothic" charset="-128"/>
          <a:cs typeface="+mn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9pPr>
    </p:titleStyle>
    <p:bodyStyle>
      <a:lvl1pPr marL="177800" indent="-17621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120000"/>
        <a:buFont typeface="Wingdings" pitchFamily="2" charset="2"/>
        <a:buChar char="§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pt-BR" sz="1200" kern="1200" noProof="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1pPr>
      <a:lvl2pPr marL="534988" indent="-15081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120000"/>
        <a:buFont typeface="Arial" pitchFamily="34" charset="0"/>
        <a:buChar char="•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pt-BR" sz="1200" kern="1200" noProof="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2pPr>
      <a:lvl3pPr marL="892175" indent="-153988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120000"/>
        <a:buFont typeface="Arial" pitchFamily="34" charset="0"/>
        <a:buChar char="•"/>
        <a:tabLst>
          <a:tab pos="892175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pt-BR" sz="1200" kern="1200" noProof="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3pPr>
      <a:lvl4pPr marL="1260475" indent="-166688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120000"/>
        <a:buFont typeface="Arial" pitchFamily="34" charset="0"/>
        <a:buChar char="•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pt-BR" sz="1200" kern="1200" noProof="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4pPr>
      <a:lvl5pPr marL="1617663" indent="-16986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120000"/>
        <a:buFont typeface="Arial" pitchFamily="34" charset="0"/>
        <a:buChar char="•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pt-BR" sz="1200" kern="1200" noProof="0" dirty="0">
          <a:solidFill>
            <a:schemeClr val="bg2"/>
          </a:solidFill>
          <a:latin typeface="Arial" charset="0"/>
          <a:ea typeface="MS Gothic" charset="-128"/>
          <a:cs typeface="+mn-cs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929586" y="6526074"/>
            <a:ext cx="890564" cy="33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6000" tIns="36000" rIns="36000" bIns="0" numCol="1" anchor="ctr" anchorCtr="0" compatLnSpc="1">
            <a:prstTxWarp prst="textNoShape">
              <a:avLst/>
            </a:prstTxWarp>
          </a:bodyPr>
          <a:lstStyle>
            <a:lvl1pPr algn="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0" lang="pt-BR" sz="1050" b="0" i="0" u="none" strike="noStrike" kern="1200" cap="small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fld id="{40074809-B561-44D0-A5BE-DD32324FDA3F}" type="slidenum">
              <a:rPr/>
              <a:pPr>
                <a:defRPr/>
              </a:pPr>
              <a:t>‹nº›</a:t>
            </a:fld>
            <a:endParaRPr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536642" y="1412875"/>
            <a:ext cx="8283508" cy="511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1"/>
            <a:r>
              <a:rPr lang="pt-BR" noProof="0" dirty="0" err="1" smtClean="0"/>
              <a:t>Second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Third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3"/>
            <a:r>
              <a:rPr lang="pt-BR" noProof="0" dirty="0" err="1" smtClean="0"/>
              <a:t>Fourth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4"/>
            <a:r>
              <a:rPr lang="pt-BR" noProof="0" dirty="0" err="1" smtClean="0"/>
              <a:t>Fifth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36643" y="6526074"/>
            <a:ext cx="8283507" cy="33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6000" tIns="36000" rIns="36000" bIns="0" numCol="1" anchor="ctr" anchorCtr="0" compatLnSpc="1">
            <a:prstTxWarp prst="textNoShape">
              <a:avLst/>
            </a:prstTxWarp>
          </a:bodyPr>
          <a:lstStyle>
            <a:lvl1pPr algn="ct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0" lang="pt-BR" sz="1050" b="0" i="0" u="none" strike="noStrike" kern="1200" cap="small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r>
              <a:rPr dirty="0" smtClean="0"/>
              <a:t>Relatório de Progresso - Período de 16/01/2012 a 23/01/2012</a:t>
            </a:r>
            <a:endParaRPr dirty="0"/>
          </a:p>
        </p:txBody>
      </p:sp>
      <p:sp>
        <p:nvSpPr>
          <p:cNvPr id="10" name="Rectangle 1"/>
          <p:cNvSpPr>
            <a:spLocks noChangeArrowheads="1"/>
          </p:cNvSpPr>
          <p:nvPr userDrawn="1"/>
        </p:nvSpPr>
        <p:spPr bwMode="auto">
          <a:xfrm>
            <a:off x="211138" y="196850"/>
            <a:ext cx="8780462" cy="666750"/>
          </a:xfrm>
          <a:prstGeom prst="rect">
            <a:avLst/>
          </a:prstGeom>
          <a:solidFill>
            <a:srgbClr val="5A528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9"/>
          <p:cNvSpPr txBox="1">
            <a:spLocks/>
          </p:cNvSpPr>
          <p:nvPr userDrawn="1"/>
        </p:nvSpPr>
        <p:spPr>
          <a:xfrm>
            <a:off x="425146" y="227714"/>
            <a:ext cx="7540388" cy="6358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 lang="pt-BR" sz="2000" kern="1200" dirty="0" smtClean="0">
                <a:solidFill>
                  <a:schemeClr val="bg1"/>
                </a:solidFill>
                <a:latin typeface="Arial" charset="0"/>
                <a:ea typeface="MS Gothic" charset="-128"/>
                <a:cs typeface="+mn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defRPr>
                <a:solidFill>
                  <a:srgbClr val="D74720"/>
                </a:solidFill>
                <a:latin typeface="Calibri" pitchFamily="-106" charset="0"/>
                <a:ea typeface="MS Gothic" charset="0"/>
                <a:cs typeface="MS Gothic" charset="0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Rectangle 9"/>
          <p:cNvSpPr>
            <a:spLocks noChangeArrowheads="1"/>
          </p:cNvSpPr>
          <p:nvPr userDrawn="1"/>
        </p:nvSpPr>
        <p:spPr bwMode="auto">
          <a:xfrm>
            <a:off x="211138" y="196850"/>
            <a:ext cx="198437" cy="66675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6" name="Picture 11" descr="logo_08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53375" y="0"/>
            <a:ext cx="8207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878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 lang="pt-BR" sz="2000" kern="1200" dirty="0" smtClean="0">
          <a:solidFill>
            <a:schemeClr val="bg1"/>
          </a:solidFill>
          <a:latin typeface="Arial" charset="0"/>
          <a:ea typeface="MS Gothic" charset="-128"/>
          <a:cs typeface="+mn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9pPr>
    </p:titleStyle>
    <p:bodyStyle>
      <a:lvl1pPr marL="177800" indent="-17621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120000"/>
        <a:buFont typeface="Wingdings" pitchFamily="2" charset="2"/>
        <a:buChar char="§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pt-BR" sz="1200" kern="1200" noProof="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1pPr>
      <a:lvl2pPr marL="534988" indent="-15081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120000"/>
        <a:buFont typeface="Arial" pitchFamily="34" charset="0"/>
        <a:buChar char="•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pt-BR" sz="1200" kern="1200" noProof="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2pPr>
      <a:lvl3pPr marL="892175" indent="-153988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120000"/>
        <a:buFont typeface="Arial" pitchFamily="34" charset="0"/>
        <a:buChar char="•"/>
        <a:tabLst>
          <a:tab pos="892175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pt-BR" sz="1200" kern="1200" noProof="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3pPr>
      <a:lvl4pPr marL="1260475" indent="-166688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120000"/>
        <a:buFont typeface="Arial" pitchFamily="34" charset="0"/>
        <a:buChar char="•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pt-BR" sz="1200" kern="1200" noProof="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4pPr>
      <a:lvl5pPr marL="1617663" indent="-16986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120000"/>
        <a:buFont typeface="Arial" pitchFamily="34" charset="0"/>
        <a:buChar char="•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pt-BR" sz="1200" kern="1200" noProof="0" dirty="0">
          <a:solidFill>
            <a:schemeClr val="bg2"/>
          </a:solidFill>
          <a:latin typeface="Arial" charset="0"/>
          <a:ea typeface="MS Gothic" charset="-128"/>
          <a:cs typeface="+mn-cs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36643" y="301934"/>
            <a:ext cx="7540388" cy="6358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536642" y="1412875"/>
            <a:ext cx="8283508" cy="511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1"/>
            <a:r>
              <a:rPr lang="pt-BR" noProof="0" dirty="0" err="1" smtClean="0"/>
              <a:t>Second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Third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3"/>
            <a:r>
              <a:rPr lang="pt-BR" noProof="0" dirty="0" err="1" smtClean="0"/>
              <a:t>Fourth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4"/>
            <a:r>
              <a:rPr lang="pt-BR" noProof="0" dirty="0" err="1" smtClean="0"/>
              <a:t>Fifth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36643" y="6526074"/>
            <a:ext cx="8283507" cy="33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6000" tIns="36000" rIns="36000" bIns="0" numCol="1" anchor="ctr" anchorCtr="0" compatLnSpc="1">
            <a:prstTxWarp prst="textNoShape">
              <a:avLst/>
            </a:prstTxWarp>
          </a:bodyPr>
          <a:lstStyle>
            <a:lvl1pPr algn="ct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0" lang="pt-BR" sz="1050" b="0" i="0" u="none" strike="noStrike" kern="1200" cap="small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r>
              <a:rPr dirty="0" smtClean="0"/>
              <a:t>Relatório de Progresso - Período de dd/mm/aaaa a dd/mm/aaaa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92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</p:sldLayoutIdLst>
  <p:hf hdr="0" dt="0"/>
  <p:txStyles>
    <p:titleStyle>
      <a:lvl1pPr algn="l" defTabSz="4572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 lang="pt-BR" sz="2000" kern="1200" dirty="0" smtClean="0">
          <a:solidFill>
            <a:schemeClr val="bg1"/>
          </a:solidFill>
          <a:latin typeface="Arial" charset="0"/>
          <a:ea typeface="MS Gothic" charset="-128"/>
          <a:cs typeface="+mn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9pPr>
    </p:titleStyle>
    <p:bodyStyle>
      <a:lvl1pPr marL="177800" indent="-17621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120000"/>
        <a:buFont typeface="Wingdings" pitchFamily="2" charset="2"/>
        <a:buChar char="§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pt-BR" sz="1200" kern="1200" noProof="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1pPr>
      <a:lvl2pPr marL="534988" indent="-15081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120000"/>
        <a:buFont typeface="Arial" pitchFamily="34" charset="0"/>
        <a:buChar char="•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pt-BR" sz="1200" kern="1200" noProof="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2pPr>
      <a:lvl3pPr marL="892175" indent="-153988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120000"/>
        <a:buFont typeface="Arial" pitchFamily="34" charset="0"/>
        <a:buChar char="•"/>
        <a:tabLst>
          <a:tab pos="892175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pt-BR" sz="1200" kern="1200" noProof="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3pPr>
      <a:lvl4pPr marL="1260475" indent="-166688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120000"/>
        <a:buFont typeface="Arial" pitchFamily="34" charset="0"/>
        <a:buChar char="•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pt-BR" sz="1200" kern="1200" noProof="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4pPr>
      <a:lvl5pPr marL="1617663" indent="-16986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120000"/>
        <a:buFont typeface="Arial" pitchFamily="34" charset="0"/>
        <a:buChar char="•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pt-BR" sz="1200" kern="1200" noProof="0" dirty="0">
          <a:solidFill>
            <a:schemeClr val="bg2"/>
          </a:solidFill>
          <a:latin typeface="Arial" charset="0"/>
          <a:ea typeface="MS Gothic" charset="-128"/>
          <a:cs typeface="+mn-cs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32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3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diagramData" Target="../diagrams/data11.xml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26.jpeg"/><Relationship Id="rId17" Type="http://schemas.microsoft.com/office/2007/relationships/diagramDrawing" Target="../diagrams/drawing11.xml"/><Relationship Id="rId2" Type="http://schemas.openxmlformats.org/officeDocument/2006/relationships/image" Target="../media/image35.png"/><Relationship Id="rId16" Type="http://schemas.openxmlformats.org/officeDocument/2006/relationships/diagramColors" Target="../diagrams/colors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11" Type="http://schemas.openxmlformats.org/officeDocument/2006/relationships/image" Target="../media/image25.png"/><Relationship Id="rId5" Type="http://schemas.openxmlformats.org/officeDocument/2006/relationships/image" Target="../media/image38.png"/><Relationship Id="rId15" Type="http://schemas.openxmlformats.org/officeDocument/2006/relationships/diagramQuickStyle" Target="../diagrams/quickStyle11.xml"/><Relationship Id="rId10" Type="http://schemas.openxmlformats.org/officeDocument/2006/relationships/image" Target="../media/image24.jpeg"/><Relationship Id="rId4" Type="http://schemas.openxmlformats.org/officeDocument/2006/relationships/image" Target="../media/image37.png"/><Relationship Id="rId9" Type="http://schemas.openxmlformats.org/officeDocument/2006/relationships/image" Target="../media/image42.jpeg"/><Relationship Id="rId1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image" Target="../media/image29.png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>
            <a:spLocks noGrp="1"/>
          </p:cNvSpPr>
          <p:nvPr>
            <p:ph type="ctrTitle"/>
          </p:nvPr>
        </p:nvSpPr>
        <p:spPr>
          <a:xfrm>
            <a:off x="4860032" y="3717032"/>
            <a:ext cx="3960440" cy="1730706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pt-BR" sz="2800" dirty="0" smtClean="0"/>
              <a:t>OCS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7380312" y="6128043"/>
            <a:ext cx="1548000" cy="360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lIns="90000" tIns="45000" rIns="90000" bIns="45000" rtlCol="0" anchor="t">
            <a:noAutofit/>
          </a:bodyPr>
          <a:lstStyle>
            <a:defPPr>
              <a:defRPr lang="en-US"/>
            </a:defPPr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 b="1" cap="all">
                <a:solidFill>
                  <a:schemeClr val="bg1"/>
                </a:solidFill>
                <a:cs typeface="Arial Unicode MS" pitchFamily="30" charset="0"/>
              </a:defRPr>
            </a:lvl1pPr>
          </a:lstStyle>
          <a:p>
            <a:r>
              <a:rPr lang="pt-BR" dirty="0" smtClean="0"/>
              <a:t>Outubro/2012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611560" y="6128043"/>
            <a:ext cx="5400600" cy="397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lIns="90000" tIns="45000" rIns="90000" bIns="45000" rtlCol="0" anchor="t">
            <a:noAutofit/>
          </a:bodyPr>
          <a:lstStyle/>
          <a:p>
            <a: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pt-BR" sz="1400" b="1" cap="all" dirty="0" smtClean="0">
                <a:solidFill>
                  <a:schemeClr val="bg1"/>
                </a:solidFill>
                <a:cs typeface="Arial Unicode MS" pitchFamily="30" charset="0"/>
              </a:rPr>
              <a:t>Diretoria </a:t>
            </a:r>
            <a:r>
              <a:rPr lang="pt-BR" sz="1400" b="1" cap="all" dirty="0">
                <a:solidFill>
                  <a:schemeClr val="bg1"/>
                </a:solidFill>
                <a:cs typeface="Arial Unicode MS" pitchFamily="30" charset="0"/>
              </a:rPr>
              <a:t>De Arquitetura e novas </a:t>
            </a:r>
            <a:r>
              <a:rPr lang="pt-BR" sz="1400" b="1" cap="all" dirty="0" smtClean="0">
                <a:solidFill>
                  <a:schemeClr val="bg1"/>
                </a:solidFill>
                <a:cs typeface="Arial Unicode MS" pitchFamily="30" charset="0"/>
              </a:rPr>
              <a:t>tecnologias</a:t>
            </a:r>
            <a:endParaRPr lang="pt-BR" sz="1400" b="1" cap="all" dirty="0">
              <a:solidFill>
                <a:schemeClr val="bg1"/>
              </a:solidFill>
              <a:cs typeface="Arial Unicode MS" pitchFamily="3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VANTAGENS PARA O NEGÓCIO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539750" y="947107"/>
            <a:ext cx="8302625" cy="363176"/>
          </a:xfrm>
        </p:spPr>
        <p:txBody>
          <a:bodyPr/>
          <a:lstStyle/>
          <a:p>
            <a:r>
              <a:rPr lang="pt-BR" b="1" dirty="0" smtClean="0"/>
              <a:t>Voz </a:t>
            </a:r>
            <a:r>
              <a:rPr lang="pt-BR" b="1" dirty="0"/>
              <a:t>(Móvel | </a:t>
            </a:r>
            <a:r>
              <a:rPr lang="pt-BR" b="1" dirty="0" smtClean="0"/>
              <a:t>Pós)</a:t>
            </a:r>
            <a:endParaRPr lang="pt-BR" b="1" dirty="0"/>
          </a:p>
        </p:txBody>
      </p:sp>
      <p:sp>
        <p:nvSpPr>
          <p:cNvPr id="7" name="Chevron 6"/>
          <p:cNvSpPr/>
          <p:nvPr/>
        </p:nvSpPr>
        <p:spPr>
          <a:xfrm>
            <a:off x="611560" y="1412776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Voz Pós (Móvel)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99793" y="1412875"/>
            <a:ext cx="6120680" cy="1152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OCS para clientes pós para serviços de voz móvel</a:t>
            </a:r>
          </a:p>
          <a:p>
            <a:pPr marL="17780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Novas ofertas convergentes</a:t>
            </a:r>
          </a:p>
          <a:p>
            <a:pPr marL="17780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Novo paradigma de oferta (pré ou pós é uma opção de pagamento do serviço)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Spending Limit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0" y="2852936"/>
            <a:ext cx="9144000" cy="31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Alguns exemplos de Cenários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 de Negócio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0" y="2780928"/>
            <a:ext cx="914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843808" y="3356992"/>
            <a:ext cx="0" cy="30963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12160" y="3356992"/>
            <a:ext cx="0" cy="30963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0" y="3285704"/>
            <a:ext cx="2843808" cy="32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Novas ofertas convergentes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noProof="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Compra de 1.000 minutos, para todas as suas linhas.</a:t>
            </a:r>
            <a:endParaRPr kumimoji="0" lang="pt-BR" sz="120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843808" y="3285704"/>
            <a:ext cx="3168352" cy="32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b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Novo paradigma de oferta</a:t>
            </a:r>
          </a:p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Cliente escolhe como quer pagar: “Voz e SMS em fatura, Internet via recarga”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012160" y="3285704"/>
            <a:ext cx="3131840" cy="32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b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Spending Limit</a:t>
            </a:r>
          </a:p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“Quero gastar no máximo R$350,00 na fatura ao final do mês”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6084168" y="4005064"/>
          <a:ext cx="2880320" cy="1707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6011598" y="4797152"/>
            <a:ext cx="3059832" cy="792088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pt-BR" dirty="0" smtClean="0">
              <a:solidFill>
                <a:srgbClr val="464646"/>
              </a:solidFill>
            </a:endParaRPr>
          </a:p>
        </p:txBody>
      </p:sp>
      <p:cxnSp>
        <p:nvCxnSpPr>
          <p:cNvPr id="18" name="Shape 17"/>
          <p:cNvCxnSpPr>
            <a:stCxn id="20" idx="3"/>
          </p:cNvCxnSpPr>
          <p:nvPr/>
        </p:nvCxnSpPr>
        <p:spPr bwMode="auto">
          <a:xfrm flipV="1">
            <a:off x="7596336" y="5661248"/>
            <a:ext cx="216024" cy="864096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Connector 18"/>
          <p:cNvCxnSpPr>
            <a:endCxn id="20" idx="0"/>
          </p:cNvCxnSpPr>
          <p:nvPr/>
        </p:nvCxnSpPr>
        <p:spPr bwMode="auto">
          <a:xfrm>
            <a:off x="7051972" y="5589240"/>
            <a:ext cx="4304" cy="648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6516216" y="6237312"/>
            <a:ext cx="1080120" cy="5760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Limite global de R$ 350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84368" y="5733256"/>
            <a:ext cx="1259632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1000" b="1" dirty="0" smtClean="0">
                <a:solidFill>
                  <a:schemeClr val="bg2"/>
                </a:solidFill>
              </a:rPr>
              <a:t>Titular notificado</a:t>
            </a:r>
            <a:r>
              <a:rPr lang="pt-BR" sz="1000" dirty="0" smtClean="0">
                <a:solidFill>
                  <a:schemeClr val="bg2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pt-BR" sz="1000" dirty="0" smtClean="0">
                <a:solidFill>
                  <a:schemeClr val="bg2"/>
                </a:solidFill>
              </a:rPr>
              <a:t> SMS em 80%</a:t>
            </a:r>
          </a:p>
          <a:p>
            <a:pPr>
              <a:buFont typeface="Arial" pitchFamily="34" charset="0"/>
              <a:buChar char="•"/>
            </a:pPr>
            <a:r>
              <a:rPr lang="pt-BR" sz="1000" dirty="0" smtClean="0">
                <a:solidFill>
                  <a:schemeClr val="bg2"/>
                </a:solidFill>
              </a:rPr>
              <a:t> IVR em 90%</a:t>
            </a:r>
          </a:p>
        </p:txBody>
      </p:sp>
      <p:graphicFrame>
        <p:nvGraphicFramePr>
          <p:cNvPr id="27" name="Diagram 26"/>
          <p:cNvGraphicFramePr/>
          <p:nvPr/>
        </p:nvGraphicFramePr>
        <p:xfrm>
          <a:off x="2987824" y="4005064"/>
          <a:ext cx="1368152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8" name="Rectangle 27"/>
          <p:cNvSpPr/>
          <p:nvPr/>
        </p:nvSpPr>
        <p:spPr>
          <a:xfrm>
            <a:off x="4716016" y="4653136"/>
            <a:ext cx="1080120" cy="5760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Fatura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16016" y="6021288"/>
            <a:ext cx="1080120" cy="5760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Recarga</a:t>
            </a:r>
          </a:p>
        </p:txBody>
      </p:sp>
      <p:cxnSp>
        <p:nvCxnSpPr>
          <p:cNvPr id="31" name="Straight Connector 30"/>
          <p:cNvCxnSpPr>
            <a:endCxn id="28" idx="1"/>
          </p:cNvCxnSpPr>
          <p:nvPr/>
        </p:nvCxnSpPr>
        <p:spPr bwMode="auto">
          <a:xfrm>
            <a:off x="4211960" y="4941168"/>
            <a:ext cx="50405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endCxn id="28" idx="1"/>
          </p:cNvCxnSpPr>
          <p:nvPr/>
        </p:nvCxnSpPr>
        <p:spPr bwMode="auto">
          <a:xfrm flipV="1">
            <a:off x="4211960" y="4941168"/>
            <a:ext cx="504056" cy="648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endCxn id="29" idx="1"/>
          </p:cNvCxnSpPr>
          <p:nvPr/>
        </p:nvCxnSpPr>
        <p:spPr bwMode="auto">
          <a:xfrm>
            <a:off x="4211960" y="6309320"/>
            <a:ext cx="50405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ounded Rectangle 37"/>
          <p:cNvSpPr/>
          <p:nvPr/>
        </p:nvSpPr>
        <p:spPr>
          <a:xfrm>
            <a:off x="899592" y="6093296"/>
            <a:ext cx="1224136" cy="53144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Franquia de 10.000</a:t>
            </a:r>
          </a:p>
        </p:txBody>
      </p:sp>
      <p:cxnSp>
        <p:nvCxnSpPr>
          <p:cNvPr id="44" name="Straight Connector 43"/>
          <p:cNvCxnSpPr>
            <a:endCxn id="38" idx="0"/>
          </p:cNvCxnSpPr>
          <p:nvPr/>
        </p:nvCxnSpPr>
        <p:spPr bwMode="auto">
          <a:xfrm>
            <a:off x="611560" y="5661248"/>
            <a:ext cx="900100" cy="4320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endCxn id="38" idx="0"/>
          </p:cNvCxnSpPr>
          <p:nvPr/>
        </p:nvCxnSpPr>
        <p:spPr bwMode="auto">
          <a:xfrm>
            <a:off x="1475656" y="5661248"/>
            <a:ext cx="36004" cy="4320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1547664" y="5661248"/>
            <a:ext cx="936104" cy="50405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7" name="Diagram 36"/>
          <p:cNvGraphicFramePr/>
          <p:nvPr/>
        </p:nvGraphicFramePr>
        <p:xfrm>
          <a:off x="0" y="4149080"/>
          <a:ext cx="2880320" cy="1707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VANTAGENS PARA O NEGÓCIO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539750" y="947107"/>
            <a:ext cx="8302625" cy="363176"/>
          </a:xfrm>
        </p:spPr>
        <p:txBody>
          <a:bodyPr/>
          <a:lstStyle/>
          <a:p>
            <a:r>
              <a:rPr lang="pt-BR" b="1" dirty="0" smtClean="0"/>
              <a:t>Voz </a:t>
            </a:r>
            <a:r>
              <a:rPr lang="pt-BR" b="1" dirty="0"/>
              <a:t>(Fixo | </a:t>
            </a:r>
            <a:r>
              <a:rPr lang="pt-BR" b="1" dirty="0" smtClean="0"/>
              <a:t>Pós)</a:t>
            </a:r>
            <a:endParaRPr lang="pt-BR" b="1" dirty="0"/>
          </a:p>
        </p:txBody>
      </p:sp>
      <p:sp>
        <p:nvSpPr>
          <p:cNvPr id="7" name="Chevron 6"/>
          <p:cNvSpPr/>
          <p:nvPr/>
        </p:nvSpPr>
        <p:spPr>
          <a:xfrm>
            <a:off x="611560" y="1412776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Voz Pós (Fixo)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99793" y="1412875"/>
            <a:ext cx="6120680" cy="1152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OCS para clientes pós para serviços de voz fixo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Convergência total dos serviços de comunicação de voz e dados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Convergência entre produtos empresarias e pessoais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0" y="2852936"/>
            <a:ext cx="9144000" cy="31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Alguns exemplos de Cenários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 de Negócio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0" y="2780928"/>
            <a:ext cx="914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179512" y="3285704"/>
            <a:ext cx="4320480" cy="32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b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Oferta convergente “n”-play</a:t>
            </a:r>
            <a:endParaRPr kumimoji="0" lang="pt-B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noProof="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Compartilhamento de saldos, franquias e serviços.</a:t>
            </a:r>
            <a:endParaRPr kumimoji="0" lang="pt-BR" sz="120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0" y="6093296"/>
            <a:ext cx="1224136" cy="53144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Franquia de 1000:00</a:t>
            </a:r>
          </a:p>
        </p:txBody>
      </p:sp>
      <p:cxnSp>
        <p:nvCxnSpPr>
          <p:cNvPr id="38" name="Straight Connector 37"/>
          <p:cNvCxnSpPr>
            <a:endCxn id="37" idx="0"/>
          </p:cNvCxnSpPr>
          <p:nvPr/>
        </p:nvCxnSpPr>
        <p:spPr bwMode="auto">
          <a:xfrm flipH="1">
            <a:off x="612068" y="5373216"/>
            <a:ext cx="647564" cy="72008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endCxn id="37" idx="0"/>
          </p:cNvCxnSpPr>
          <p:nvPr/>
        </p:nvCxnSpPr>
        <p:spPr bwMode="auto">
          <a:xfrm>
            <a:off x="467544" y="5373216"/>
            <a:ext cx="144524" cy="72008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37" idx="0"/>
          </p:cNvCxnSpPr>
          <p:nvPr/>
        </p:nvCxnSpPr>
        <p:spPr bwMode="auto">
          <a:xfrm flipV="1">
            <a:off x="612068" y="5373216"/>
            <a:ext cx="1511660" cy="72008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ounded Rectangle 40"/>
          <p:cNvSpPr/>
          <p:nvPr/>
        </p:nvSpPr>
        <p:spPr>
          <a:xfrm>
            <a:off x="0" y="4725144"/>
            <a:ext cx="4355976" cy="792088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pt-BR" dirty="0" smtClean="0">
              <a:solidFill>
                <a:srgbClr val="464646"/>
              </a:solidFill>
            </a:endParaRPr>
          </a:p>
        </p:txBody>
      </p:sp>
      <p:cxnSp>
        <p:nvCxnSpPr>
          <p:cNvPr id="45" name="Straight Connector 44"/>
          <p:cNvCxnSpPr>
            <a:endCxn id="50" idx="0"/>
          </p:cNvCxnSpPr>
          <p:nvPr/>
        </p:nvCxnSpPr>
        <p:spPr bwMode="auto">
          <a:xfrm>
            <a:off x="2335956" y="5517232"/>
            <a:ext cx="4304" cy="648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1800200" y="6165304"/>
            <a:ext cx="1080120" cy="5760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Limite global de R$ 500</a:t>
            </a:r>
          </a:p>
        </p:txBody>
      </p:sp>
      <p:graphicFrame>
        <p:nvGraphicFramePr>
          <p:cNvPr id="34" name="Diagram 33"/>
          <p:cNvGraphicFramePr/>
          <p:nvPr/>
        </p:nvGraphicFramePr>
        <p:xfrm>
          <a:off x="0" y="4149080"/>
          <a:ext cx="4211960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1" name="Straight Connector 60"/>
          <p:cNvCxnSpPr>
            <a:stCxn id="69" idx="2"/>
            <a:endCxn id="64" idx="0"/>
          </p:cNvCxnSpPr>
          <p:nvPr/>
        </p:nvCxnSpPr>
        <p:spPr bwMode="auto">
          <a:xfrm flipH="1">
            <a:off x="7920372" y="5445224"/>
            <a:ext cx="856" cy="72008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Rectangle 63"/>
          <p:cNvSpPr/>
          <p:nvPr/>
        </p:nvSpPr>
        <p:spPr>
          <a:xfrm>
            <a:off x="7380312" y="6165304"/>
            <a:ext cx="1080120" cy="5760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Limite Mensal de R$ 30</a:t>
            </a:r>
          </a:p>
        </p:txBody>
      </p:sp>
      <p:cxnSp>
        <p:nvCxnSpPr>
          <p:cNvPr id="65" name="Straight Connector 64"/>
          <p:cNvCxnSpPr/>
          <p:nvPr/>
        </p:nvCxnSpPr>
        <p:spPr bwMode="auto">
          <a:xfrm>
            <a:off x="4499992" y="3356992"/>
            <a:ext cx="0" cy="30963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Content Placeholder 2"/>
          <p:cNvSpPr txBox="1">
            <a:spLocks/>
          </p:cNvSpPr>
          <p:nvPr/>
        </p:nvSpPr>
        <p:spPr>
          <a:xfrm>
            <a:off x="4572000" y="3285704"/>
            <a:ext cx="4320480" cy="32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b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Oferta familiar</a:t>
            </a:r>
            <a:endParaRPr kumimoji="0" lang="pt-B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noProof="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Controle, limites e quotas para os membros da família.</a:t>
            </a:r>
            <a:endParaRPr kumimoji="0" lang="pt-BR" sz="120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  <p:graphicFrame>
        <p:nvGraphicFramePr>
          <p:cNvPr id="67" name="Diagram 66"/>
          <p:cNvGraphicFramePr/>
          <p:nvPr/>
        </p:nvGraphicFramePr>
        <p:xfrm>
          <a:off x="4572000" y="3717032"/>
          <a:ext cx="4392488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8" name="Picture 2" descr="http://s3.hubimg.com/u/3074422_f260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92080" y="3933056"/>
            <a:ext cx="724058" cy="504056"/>
          </a:xfrm>
          <a:prstGeom prst="rect">
            <a:avLst/>
          </a:prstGeom>
          <a:noFill/>
        </p:spPr>
      </p:pic>
      <p:sp>
        <p:nvSpPr>
          <p:cNvPr id="69" name="Rounded Rectangle 68"/>
          <p:cNvSpPr/>
          <p:nvPr/>
        </p:nvSpPr>
        <p:spPr>
          <a:xfrm>
            <a:off x="6787356" y="4653136"/>
            <a:ext cx="2267744" cy="792088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pt-BR" dirty="0" smtClean="0">
              <a:solidFill>
                <a:srgbClr val="464646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>
            <a:off x="5148064" y="5373216"/>
            <a:ext cx="0" cy="115212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>
            <a:off x="5148064" y="6525344"/>
            <a:ext cx="223224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5184576" y="6279123"/>
            <a:ext cx="2195736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1000" dirty="0" smtClean="0">
                <a:solidFill>
                  <a:schemeClr val="bg2"/>
                </a:solidFill>
              </a:rPr>
              <a:t>Pai define limite mensal</a:t>
            </a:r>
          </a:p>
        </p:txBody>
      </p:sp>
      <p:cxnSp>
        <p:nvCxnSpPr>
          <p:cNvPr id="77" name="Straight Connector 76"/>
          <p:cNvCxnSpPr/>
          <p:nvPr/>
        </p:nvCxnSpPr>
        <p:spPr bwMode="auto">
          <a:xfrm>
            <a:off x="7524328" y="5457924"/>
            <a:ext cx="0" cy="4320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364088" y="5589240"/>
            <a:ext cx="1818680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pt-BR" sz="1000" dirty="0" smtClean="0">
                <a:solidFill>
                  <a:schemeClr val="bg2"/>
                </a:solidFill>
              </a:rPr>
              <a:t>Só pode usar fora do horário de aula, exceto se for ligação para os pais</a:t>
            </a:r>
          </a:p>
        </p:txBody>
      </p:sp>
      <p:sp>
        <p:nvSpPr>
          <p:cNvPr id="80" name="Left Brace 79"/>
          <p:cNvSpPr/>
          <p:nvPr/>
        </p:nvSpPr>
        <p:spPr bwMode="auto">
          <a:xfrm flipH="1">
            <a:off x="7147272" y="5589240"/>
            <a:ext cx="144016" cy="64807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effectLst/>
              <a:latin typeface="Arial" pitchFamily="-106" charset="0"/>
            </a:endParaRPr>
          </a:p>
        </p:txBody>
      </p:sp>
      <p:cxnSp>
        <p:nvCxnSpPr>
          <p:cNvPr id="81" name="Straight Connector 80"/>
          <p:cNvCxnSpPr/>
          <p:nvPr/>
        </p:nvCxnSpPr>
        <p:spPr bwMode="auto">
          <a:xfrm flipH="1">
            <a:off x="7291288" y="5915372"/>
            <a:ext cx="21602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 bwMode="auto">
          <a:xfrm>
            <a:off x="1835696" y="5877272"/>
            <a:ext cx="0" cy="4320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VANTAGENS PARA O NEGÓCIO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539750" y="947107"/>
            <a:ext cx="8302625" cy="363176"/>
          </a:xfrm>
        </p:spPr>
        <p:txBody>
          <a:bodyPr/>
          <a:lstStyle/>
          <a:p>
            <a:r>
              <a:rPr lang="pt-BR" b="1" dirty="0" smtClean="0"/>
              <a:t>Voz </a:t>
            </a:r>
            <a:r>
              <a:rPr lang="pt-BR" b="1" dirty="0"/>
              <a:t>(Fixo | </a:t>
            </a:r>
            <a:r>
              <a:rPr lang="pt-BR" b="1" dirty="0" smtClean="0"/>
              <a:t>Pós)</a:t>
            </a:r>
            <a:endParaRPr lang="pt-BR" b="1" dirty="0"/>
          </a:p>
        </p:txBody>
      </p:sp>
      <p:sp>
        <p:nvSpPr>
          <p:cNvPr id="7" name="Chevron 6"/>
          <p:cNvSpPr/>
          <p:nvPr/>
        </p:nvSpPr>
        <p:spPr>
          <a:xfrm>
            <a:off x="611560" y="1412776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Voz Pós (Fixo)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99793" y="1412875"/>
            <a:ext cx="6120680" cy="1152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OCS para clientes pós para serviços de voz fixo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Convergência total dos serviços de comunicação de voz e dados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Convergência entre produtos empresarias e pessoais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0" y="2852936"/>
            <a:ext cx="9144000" cy="31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Alguns exemplos de Cenários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 de Negócio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0" y="2780928"/>
            <a:ext cx="914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179512" y="3285704"/>
            <a:ext cx="8568952" cy="32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Convergência</a:t>
            </a:r>
            <a:r>
              <a:rPr kumimoji="0" lang="pt-BR" sz="1200" b="1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 PF / PJ</a:t>
            </a:r>
            <a:endParaRPr kumimoji="0" lang="pt-B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noProof="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Cliente usa serviços (móvel e fixo) e é tarifado na conta pessoal ou corporativa dependendo do cenário.</a:t>
            </a:r>
            <a:endParaRPr kumimoji="0" lang="pt-BR" sz="120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  <p:graphicFrame>
        <p:nvGraphicFramePr>
          <p:cNvPr id="16" name="Diagram 15"/>
          <p:cNvGraphicFramePr/>
          <p:nvPr/>
        </p:nvGraphicFramePr>
        <p:xfrm>
          <a:off x="0" y="4221088"/>
          <a:ext cx="4355976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2" descr="D:\PTIn\Apresentações\Imagens\Ícones para PPT\People\Executiv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83768" y="4293096"/>
            <a:ext cx="432048" cy="432048"/>
          </a:xfrm>
          <a:prstGeom prst="rect">
            <a:avLst/>
          </a:prstGeom>
          <a:noFill/>
        </p:spPr>
      </p:pic>
      <p:grpSp>
        <p:nvGrpSpPr>
          <p:cNvPr id="18" name="Group 12"/>
          <p:cNvGrpSpPr/>
          <p:nvPr/>
        </p:nvGrpSpPr>
        <p:grpSpPr>
          <a:xfrm>
            <a:off x="971600" y="4852486"/>
            <a:ext cx="648072" cy="567338"/>
            <a:chOff x="1996938" y="2060738"/>
            <a:chExt cx="1450428" cy="1269738"/>
          </a:xfrm>
        </p:grpSpPr>
        <p:pic>
          <p:nvPicPr>
            <p:cNvPr id="19" name="Picture 3" descr="D:\PTIn\Apresentações\Imagens\Ícones para PPT\People\Pessoa 2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90152" y="2060738"/>
              <a:ext cx="864000" cy="864000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996938" y="2848299"/>
              <a:ext cx="1450428" cy="48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schemeClr val="bg2">
                      <a:lumMod val="75000"/>
                    </a:schemeClr>
                  </a:solidFill>
                </a:rPr>
                <a:t>Gestor</a:t>
              </a:r>
            </a:p>
          </p:txBody>
        </p:sp>
      </p:grpSp>
      <p:grpSp>
        <p:nvGrpSpPr>
          <p:cNvPr id="27" name="Group 12"/>
          <p:cNvGrpSpPr/>
          <p:nvPr/>
        </p:nvGrpSpPr>
        <p:grpSpPr>
          <a:xfrm>
            <a:off x="2483768" y="4852486"/>
            <a:ext cx="648072" cy="567338"/>
            <a:chOff x="1996938" y="2060738"/>
            <a:chExt cx="1450428" cy="1269738"/>
          </a:xfrm>
        </p:grpSpPr>
        <p:pic>
          <p:nvPicPr>
            <p:cNvPr id="28" name="Picture 3" descr="D:\PTIn\Apresentações\Imagens\Ícones para PPT\People\Pessoa 2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90152" y="2060738"/>
              <a:ext cx="864000" cy="864000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/>
          </p:nvSpPr>
          <p:spPr>
            <a:xfrm>
              <a:off x="1996938" y="2848299"/>
              <a:ext cx="1450428" cy="48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schemeClr val="bg2">
                      <a:lumMod val="75000"/>
                    </a:schemeClr>
                  </a:solidFill>
                </a:rPr>
                <a:t>Gestor</a:t>
              </a:r>
            </a:p>
          </p:txBody>
        </p:sp>
      </p:grpSp>
      <p:grpSp>
        <p:nvGrpSpPr>
          <p:cNvPr id="30" name="Group 12"/>
          <p:cNvGrpSpPr/>
          <p:nvPr/>
        </p:nvGrpSpPr>
        <p:grpSpPr>
          <a:xfrm>
            <a:off x="3995936" y="4852486"/>
            <a:ext cx="648072" cy="567338"/>
            <a:chOff x="1996938" y="2060738"/>
            <a:chExt cx="1450428" cy="1269738"/>
          </a:xfrm>
        </p:grpSpPr>
        <p:pic>
          <p:nvPicPr>
            <p:cNvPr id="31" name="Picture 3" descr="D:\PTIn\Apresentações\Imagens\Ícones para PPT\People\Pessoa 2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90152" y="2060738"/>
              <a:ext cx="864000" cy="864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1996938" y="2848299"/>
              <a:ext cx="1450428" cy="48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schemeClr val="bg2">
                      <a:lumMod val="75000"/>
                    </a:schemeClr>
                  </a:solidFill>
                </a:rPr>
                <a:t>Gestor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106712" y="6008588"/>
            <a:ext cx="109713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1000" dirty="0" smtClean="0">
                <a:solidFill>
                  <a:schemeClr val="bg2"/>
                </a:solidFill>
              </a:rPr>
              <a:t>Utiliza internet da conta pessoal</a:t>
            </a:r>
          </a:p>
        </p:txBody>
      </p:sp>
      <p:cxnSp>
        <p:nvCxnSpPr>
          <p:cNvPr id="36" name="Straight Connector 35"/>
          <p:cNvCxnSpPr/>
          <p:nvPr/>
        </p:nvCxnSpPr>
        <p:spPr bwMode="auto">
          <a:xfrm flipH="1">
            <a:off x="1835696" y="6309320"/>
            <a:ext cx="21602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Left Brace 41"/>
          <p:cNvSpPr/>
          <p:nvPr/>
        </p:nvSpPr>
        <p:spPr bwMode="auto">
          <a:xfrm>
            <a:off x="1979712" y="5987380"/>
            <a:ext cx="144016" cy="64807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effectLst/>
              <a:latin typeface="Arial" pitchFamily="-106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915816" y="5381724"/>
            <a:ext cx="1512168" cy="504056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pt-BR" dirty="0" smtClean="0">
              <a:solidFill>
                <a:srgbClr val="464646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3689424" y="5877272"/>
            <a:ext cx="0" cy="4320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960440" y="6008588"/>
            <a:ext cx="1259632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1000" dirty="0" smtClean="0">
                <a:solidFill>
                  <a:schemeClr val="bg2"/>
                </a:solidFill>
              </a:rPr>
              <a:t>No móvel, chamadas somente dentro da empresa.</a:t>
            </a:r>
          </a:p>
        </p:txBody>
      </p:sp>
      <p:cxnSp>
        <p:nvCxnSpPr>
          <p:cNvPr id="48" name="Straight Connector 47"/>
          <p:cNvCxnSpPr/>
          <p:nvPr/>
        </p:nvCxnSpPr>
        <p:spPr bwMode="auto">
          <a:xfrm flipH="1">
            <a:off x="3689424" y="6309320"/>
            <a:ext cx="21602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Left Brace 48"/>
          <p:cNvSpPr/>
          <p:nvPr/>
        </p:nvSpPr>
        <p:spPr bwMode="auto">
          <a:xfrm>
            <a:off x="3833440" y="5987380"/>
            <a:ext cx="144016" cy="64807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effectLst/>
              <a:latin typeface="Arial" pitchFamily="-106" charset="0"/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5148064" y="3966964"/>
            <a:ext cx="0" cy="165618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220072" y="4005064"/>
            <a:ext cx="3672408" cy="11695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1000" dirty="0" smtClean="0">
                <a:solidFill>
                  <a:schemeClr val="bg2"/>
                </a:solidFill>
              </a:rPr>
              <a:t>Dentro do horário comercial, conta corporativa</a:t>
            </a:r>
          </a:p>
          <a:p>
            <a:pPr>
              <a:buFont typeface="Arial" pitchFamily="34" charset="0"/>
              <a:buChar char="•"/>
            </a:pPr>
            <a:r>
              <a:rPr lang="pt-BR" sz="1000" dirty="0" smtClean="0">
                <a:solidFill>
                  <a:schemeClr val="bg2"/>
                </a:solidFill>
              </a:rPr>
              <a:t> DDI bloqueado em todas as linhas</a:t>
            </a:r>
          </a:p>
          <a:p>
            <a:endParaRPr lang="pt-BR" sz="1000" dirty="0" smtClean="0">
              <a:solidFill>
                <a:schemeClr val="bg2"/>
              </a:solidFill>
            </a:endParaRPr>
          </a:p>
          <a:p>
            <a:r>
              <a:rPr lang="pt-BR" sz="1000" dirty="0" smtClean="0">
                <a:solidFill>
                  <a:schemeClr val="bg2"/>
                </a:solidFill>
              </a:rPr>
              <a:t>Fora do horário ou das dependências da empresa, usa conta pessoal.</a:t>
            </a:r>
          </a:p>
          <a:p>
            <a:pPr>
              <a:buFont typeface="Arial" pitchFamily="34" charset="0"/>
              <a:buChar char="•"/>
            </a:pPr>
            <a:r>
              <a:rPr lang="pt-BR" sz="1000" dirty="0" smtClean="0">
                <a:solidFill>
                  <a:schemeClr val="bg2"/>
                </a:solidFill>
              </a:rPr>
              <a:t> Chamada para números da empresaa fora do horário comercial são “patrocinadas” pela empresa, que paga 50% do valor</a:t>
            </a:r>
          </a:p>
        </p:txBody>
      </p:sp>
      <p:sp>
        <p:nvSpPr>
          <p:cNvPr id="62" name="Left Brace 61"/>
          <p:cNvSpPr/>
          <p:nvPr/>
        </p:nvSpPr>
        <p:spPr bwMode="auto">
          <a:xfrm flipH="1">
            <a:off x="4788024" y="5301208"/>
            <a:ext cx="144016" cy="64807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effectLst/>
              <a:latin typeface="Arial" pitchFamily="-106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flipH="1">
            <a:off x="4932040" y="5627340"/>
            <a:ext cx="21602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VANTAGENS PARA O NEGÓCIO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539750" y="947107"/>
            <a:ext cx="8302625" cy="363176"/>
          </a:xfrm>
        </p:spPr>
        <p:txBody>
          <a:bodyPr/>
          <a:lstStyle/>
          <a:p>
            <a:r>
              <a:rPr lang="pt-BR" b="1" dirty="0" smtClean="0"/>
              <a:t>TV </a:t>
            </a:r>
            <a:r>
              <a:rPr lang="pt-BR" b="1" dirty="0"/>
              <a:t>(DTH</a:t>
            </a:r>
            <a:r>
              <a:rPr lang="pt-BR" b="1" dirty="0" smtClean="0"/>
              <a:t>)</a:t>
            </a:r>
            <a:endParaRPr lang="pt-BR" b="1" dirty="0"/>
          </a:p>
        </p:txBody>
      </p:sp>
      <p:sp>
        <p:nvSpPr>
          <p:cNvPr id="7" name="Chevron 6"/>
          <p:cNvSpPr/>
          <p:nvPr/>
        </p:nvSpPr>
        <p:spPr>
          <a:xfrm>
            <a:off x="611560" y="1412776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TV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99793" y="1412875"/>
            <a:ext cx="6120680" cy="1152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Introdução do OCS para clientes pós para serviços de TV (DTH)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Diversos modelos de cobrança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Convergência completa do produtos e serviços da Oi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0" y="2852936"/>
            <a:ext cx="9144000" cy="31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Alguns exemplos de Cenários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 de Negócio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0" y="2780928"/>
            <a:ext cx="914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464496" y="3356992"/>
            <a:ext cx="0" cy="30963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1224136" y="3284984"/>
            <a:ext cx="3168352" cy="32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b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Modelos de cobrança para TV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464496" y="3285704"/>
            <a:ext cx="3131840" cy="32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b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Convergência Completa</a:t>
            </a:r>
          </a:p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Qualquer serviço, qualquer meio de pagamento</a:t>
            </a:r>
          </a:p>
        </p:txBody>
      </p:sp>
      <p:pic>
        <p:nvPicPr>
          <p:cNvPr id="16" name="Picture 2" descr="D:\Users\302012\Pictures\Ícones para PPT\Itens\MusicN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988840"/>
            <a:ext cx="288000" cy="288000"/>
          </a:xfrm>
          <a:prstGeom prst="rect">
            <a:avLst/>
          </a:prstGeom>
          <a:noFill/>
        </p:spPr>
      </p:pic>
      <p:pic>
        <p:nvPicPr>
          <p:cNvPr id="17" name="Picture 4" descr="D:\Users\302012\Pictures\Ícones para PPT\Itens\Internet Acc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1988840"/>
            <a:ext cx="288000" cy="288000"/>
          </a:xfrm>
          <a:prstGeom prst="rect">
            <a:avLst/>
          </a:prstGeom>
          <a:noFill/>
        </p:spPr>
      </p:pic>
      <p:pic>
        <p:nvPicPr>
          <p:cNvPr id="18" name="Picture 5" descr="D:\Users\302012\Pictures\Ícones para PPT\Itens\MM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1988840"/>
            <a:ext cx="286093" cy="288000"/>
          </a:xfrm>
          <a:prstGeom prst="rect">
            <a:avLst/>
          </a:prstGeom>
          <a:noFill/>
        </p:spPr>
      </p:pic>
      <p:pic>
        <p:nvPicPr>
          <p:cNvPr id="19" name="Picture 6" descr="D:\Users\302012\Pictures\Ícones para PPT\Itens\SM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288" y="1988840"/>
            <a:ext cx="288000" cy="288000"/>
          </a:xfrm>
          <a:prstGeom prst="rect">
            <a:avLst/>
          </a:prstGeom>
          <a:noFill/>
        </p:spPr>
      </p:pic>
      <p:pic>
        <p:nvPicPr>
          <p:cNvPr id="20" name="Picture 7" descr="D:\Users\302012\Pictures\Ícones para PPT\Itens\Vide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2132" y="1988840"/>
            <a:ext cx="288000" cy="288000"/>
          </a:xfrm>
          <a:prstGeom prst="rect">
            <a:avLst/>
          </a:prstGeom>
          <a:noFill/>
        </p:spPr>
      </p:pic>
      <p:pic>
        <p:nvPicPr>
          <p:cNvPr id="21" name="Picture 8" descr="D:\Users\302012\Pictures\Ícones para PPT\Itens\TV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89728" y="1916832"/>
            <a:ext cx="368100" cy="360040"/>
          </a:xfrm>
          <a:prstGeom prst="rect">
            <a:avLst/>
          </a:prstGeom>
          <a:noFill/>
        </p:spPr>
      </p:pic>
      <p:pic>
        <p:nvPicPr>
          <p:cNvPr id="22" name="Picture 9" descr="D:\Users\302012\Pictures\Ícones para PPT\Itens\Phon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99660" y="1942232"/>
            <a:ext cx="360040" cy="360040"/>
          </a:xfrm>
          <a:prstGeom prst="rect">
            <a:avLst/>
          </a:prstGeom>
          <a:noFill/>
        </p:spPr>
      </p:pic>
      <p:pic>
        <p:nvPicPr>
          <p:cNvPr id="2050" name="Picture 2" descr="D:\Users\302012\Pictures\Ícones para PPT\Logos\oi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60432" y="1988840"/>
            <a:ext cx="249844" cy="268511"/>
          </a:xfrm>
          <a:prstGeom prst="rect">
            <a:avLst/>
          </a:prstGeom>
          <a:noFill/>
        </p:spPr>
      </p:pic>
      <p:sp>
        <p:nvSpPr>
          <p:cNvPr id="23" name="Rounded Rectangle 22"/>
          <p:cNvSpPr/>
          <p:nvPr/>
        </p:nvSpPr>
        <p:spPr>
          <a:xfrm>
            <a:off x="1368152" y="4293096"/>
            <a:ext cx="864096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Cobrança Mensal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376264" y="4293096"/>
            <a:ext cx="864096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Cobrança por Canal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384376" y="4293096"/>
            <a:ext cx="864096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Assinatura / Bundle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872208" y="5157192"/>
            <a:ext cx="864096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Cobrança por ponto de acesso</a:t>
            </a:r>
          </a:p>
        </p:txBody>
      </p:sp>
      <p:pic>
        <p:nvPicPr>
          <p:cNvPr id="28" name="Picture 3" descr="D:\Users\302012\Pictures\Ícones para PPT\TV\espn.jpe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2116" y="3390988"/>
            <a:ext cx="1409095" cy="792000"/>
          </a:xfrm>
          <a:prstGeom prst="rect">
            <a:avLst/>
          </a:prstGeom>
          <a:noFill/>
        </p:spPr>
      </p:pic>
      <p:pic>
        <p:nvPicPr>
          <p:cNvPr id="29" name="Picture 4" descr="D:\Users\302012\Pictures\Ícones para PPT\TV\fox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04256" y="3645024"/>
            <a:ext cx="663978" cy="288000"/>
          </a:xfrm>
          <a:prstGeom prst="rect">
            <a:avLst/>
          </a:prstGeom>
          <a:noFill/>
        </p:spPr>
      </p:pic>
      <p:pic>
        <p:nvPicPr>
          <p:cNvPr id="30" name="Picture 5" descr="D:\Users\302012\Pictures\Ícones para PPT\TV\hbo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0160" y="3645024"/>
            <a:ext cx="708982" cy="288000"/>
          </a:xfrm>
          <a:prstGeom prst="rect">
            <a:avLst/>
          </a:prstGeom>
          <a:noFill/>
        </p:spPr>
      </p:pic>
      <p:sp>
        <p:nvSpPr>
          <p:cNvPr id="31" name="Rounded Rectangle 30"/>
          <p:cNvSpPr/>
          <p:nvPr/>
        </p:nvSpPr>
        <p:spPr>
          <a:xfrm>
            <a:off x="2880320" y="5157192"/>
            <a:ext cx="864096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Pay Per View</a:t>
            </a:r>
          </a:p>
        </p:txBody>
      </p:sp>
      <p:graphicFrame>
        <p:nvGraphicFramePr>
          <p:cNvPr id="33" name="Diagram 32"/>
          <p:cNvGraphicFramePr/>
          <p:nvPr/>
        </p:nvGraphicFramePr>
        <p:xfrm>
          <a:off x="4536504" y="4149080"/>
          <a:ext cx="1368152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4" name="Rectangle 33"/>
          <p:cNvSpPr/>
          <p:nvPr/>
        </p:nvSpPr>
        <p:spPr>
          <a:xfrm>
            <a:off x="6120680" y="5733256"/>
            <a:ext cx="1080120" cy="5760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100" b="1" dirty="0" smtClean="0">
                <a:solidFill>
                  <a:schemeClr val="bg1"/>
                </a:solidFill>
              </a:rPr>
              <a:t>Fatura</a:t>
            </a:r>
          </a:p>
          <a:p>
            <a:pPr algn="ctr"/>
            <a:r>
              <a:rPr lang="pt-BR" sz="1100" b="1" dirty="0" smtClean="0">
                <a:solidFill>
                  <a:schemeClr val="bg1"/>
                </a:solidFill>
              </a:rPr>
              <a:t>Pessoal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120680" y="5013176"/>
            <a:ext cx="1080120" cy="5760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100" b="1" dirty="0" smtClean="0">
                <a:solidFill>
                  <a:schemeClr val="bg1"/>
                </a:solidFill>
              </a:rPr>
              <a:t>Recarga</a:t>
            </a:r>
          </a:p>
        </p:txBody>
      </p:sp>
      <p:cxnSp>
        <p:nvCxnSpPr>
          <p:cNvPr id="36" name="Straight Connector 35"/>
          <p:cNvCxnSpPr>
            <a:endCxn id="34" idx="1"/>
          </p:cNvCxnSpPr>
          <p:nvPr/>
        </p:nvCxnSpPr>
        <p:spPr bwMode="auto">
          <a:xfrm>
            <a:off x="5616624" y="6021288"/>
            <a:ext cx="50405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endCxn id="34" idx="1"/>
          </p:cNvCxnSpPr>
          <p:nvPr/>
        </p:nvCxnSpPr>
        <p:spPr bwMode="auto">
          <a:xfrm flipV="1">
            <a:off x="5616624" y="6021288"/>
            <a:ext cx="504056" cy="648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endCxn id="35" idx="1"/>
          </p:cNvCxnSpPr>
          <p:nvPr/>
        </p:nvCxnSpPr>
        <p:spPr bwMode="auto">
          <a:xfrm flipV="1">
            <a:off x="5544616" y="5301208"/>
            <a:ext cx="576064" cy="4320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6120680" y="4365104"/>
            <a:ext cx="1080120" cy="5760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100" b="1" dirty="0" smtClean="0">
                <a:solidFill>
                  <a:schemeClr val="bg1"/>
                </a:solidFill>
              </a:rPr>
              <a:t>50% / 50%</a:t>
            </a:r>
          </a:p>
          <a:p>
            <a:pPr algn="ctr"/>
            <a:r>
              <a:rPr lang="pt-BR" sz="1100" b="1" dirty="0" smtClean="0">
                <a:solidFill>
                  <a:schemeClr val="bg1"/>
                </a:solidFill>
              </a:rPr>
              <a:t>Empresa / Pessoal</a:t>
            </a:r>
          </a:p>
        </p:txBody>
      </p:sp>
      <p:cxnSp>
        <p:nvCxnSpPr>
          <p:cNvPr id="41" name="Straight Connector 40"/>
          <p:cNvCxnSpPr>
            <a:endCxn id="40" idx="1"/>
          </p:cNvCxnSpPr>
          <p:nvPr/>
        </p:nvCxnSpPr>
        <p:spPr bwMode="auto">
          <a:xfrm>
            <a:off x="5616624" y="4653136"/>
            <a:ext cx="50405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endCxn id="40" idx="1"/>
          </p:cNvCxnSpPr>
          <p:nvPr/>
        </p:nvCxnSpPr>
        <p:spPr bwMode="auto">
          <a:xfrm flipV="1">
            <a:off x="5616624" y="4653136"/>
            <a:ext cx="504056" cy="648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VANTAGENS PARA O NEGÓCIO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sp>
        <p:nvSpPr>
          <p:cNvPr id="10" name="Chevron 9"/>
          <p:cNvSpPr/>
          <p:nvPr/>
        </p:nvSpPr>
        <p:spPr>
          <a:xfrm>
            <a:off x="289420" y="1340768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Recarga</a:t>
            </a:r>
          </a:p>
        </p:txBody>
      </p:sp>
      <p:sp>
        <p:nvSpPr>
          <p:cNvPr id="22" name="Chevron 21"/>
          <p:cNvSpPr/>
          <p:nvPr/>
        </p:nvSpPr>
        <p:spPr>
          <a:xfrm>
            <a:off x="1907704" y="1340768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Dados Móvel</a:t>
            </a:r>
          </a:p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ipTV e VoIP</a:t>
            </a:r>
          </a:p>
        </p:txBody>
      </p:sp>
      <p:sp>
        <p:nvSpPr>
          <p:cNvPr id="23" name="Chevron 22"/>
          <p:cNvSpPr/>
          <p:nvPr/>
        </p:nvSpPr>
        <p:spPr>
          <a:xfrm>
            <a:off x="3529780" y="1340768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Voz Pré e Hib</a:t>
            </a:r>
          </a:p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xDSL, FTTH</a:t>
            </a:r>
          </a:p>
        </p:txBody>
      </p:sp>
      <p:sp>
        <p:nvSpPr>
          <p:cNvPr id="24" name="Chevron 23"/>
          <p:cNvSpPr/>
          <p:nvPr/>
        </p:nvSpPr>
        <p:spPr>
          <a:xfrm>
            <a:off x="5148064" y="1340768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Voz Pós</a:t>
            </a:r>
          </a:p>
        </p:txBody>
      </p:sp>
      <p:sp>
        <p:nvSpPr>
          <p:cNvPr id="25" name="Chevron 24"/>
          <p:cNvSpPr/>
          <p:nvPr/>
        </p:nvSpPr>
        <p:spPr>
          <a:xfrm>
            <a:off x="6770140" y="1340768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TV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0" y="2852936"/>
            <a:ext cx="9144000" cy="31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Outras vantagens que um OCS deve oferecer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0" y="2780928"/>
            <a:ext cx="914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ounded Rectangle 16"/>
          <p:cNvSpPr/>
          <p:nvPr/>
        </p:nvSpPr>
        <p:spPr>
          <a:xfrm>
            <a:off x="827584" y="3717032"/>
            <a:ext cx="1152128" cy="96010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Suporte a MVNE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67744" y="3717032"/>
            <a:ext cx="1152128" cy="96010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Suporte a</a:t>
            </a:r>
          </a:p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Charging on Behalf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707904" y="3717032"/>
            <a:ext cx="1152128" cy="96010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Suporte a </a:t>
            </a:r>
            <a:r>
              <a:rPr lang="pt-BR" sz="1200" i="1" dirty="0" smtClean="0">
                <a:solidFill>
                  <a:schemeClr val="bg1"/>
                </a:solidFill>
              </a:rPr>
              <a:t>Charging on Partners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20072" y="3717032"/>
            <a:ext cx="1152128" cy="96010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Ser agnóstico a tecnologia ou modelo de pagamento</a:t>
            </a:r>
            <a:endParaRPr lang="pt-BR" sz="1200" i="1" dirty="0" smtClean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32240" y="3717032"/>
            <a:ext cx="1152128" cy="96010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Real Time Reporting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779912" y="5085184"/>
            <a:ext cx="1152128" cy="96010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Integração com CRM</a:t>
            </a:r>
            <a:endParaRPr lang="pt-BR" sz="1200" i="1" dirty="0" smtClean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92080" y="5085184"/>
            <a:ext cx="1152128" cy="96010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Integração com Campanhas Real Time</a:t>
            </a:r>
            <a:endParaRPr lang="pt-BR" sz="1200" i="1" dirty="0" smtClean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267744" y="5085184"/>
            <a:ext cx="1152128" cy="96010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Permitir</a:t>
            </a:r>
          </a:p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Time-to-Market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Agressivo</a:t>
            </a:r>
            <a:endParaRPr lang="pt-BR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VISÃO SISTÊMICA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  <p:sp>
        <p:nvSpPr>
          <p:cNvPr id="10" name="Chevron 9"/>
          <p:cNvSpPr/>
          <p:nvPr/>
        </p:nvSpPr>
        <p:spPr>
          <a:xfrm>
            <a:off x="289420" y="980728"/>
            <a:ext cx="2122340" cy="1152128"/>
          </a:xfrm>
          <a:prstGeom prst="chevr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Recarga</a:t>
            </a:r>
          </a:p>
        </p:txBody>
      </p:sp>
      <p:sp>
        <p:nvSpPr>
          <p:cNvPr id="22" name="Chevron 21"/>
          <p:cNvSpPr/>
          <p:nvPr/>
        </p:nvSpPr>
        <p:spPr>
          <a:xfrm>
            <a:off x="1907704" y="980728"/>
            <a:ext cx="2122340" cy="1152128"/>
          </a:xfrm>
          <a:prstGeom prst="chevr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Dados Móvel</a:t>
            </a:r>
          </a:p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ipTV e VoIP</a:t>
            </a:r>
          </a:p>
        </p:txBody>
      </p:sp>
      <p:sp>
        <p:nvSpPr>
          <p:cNvPr id="23" name="Chevron 22"/>
          <p:cNvSpPr/>
          <p:nvPr/>
        </p:nvSpPr>
        <p:spPr>
          <a:xfrm>
            <a:off x="3529780" y="980728"/>
            <a:ext cx="2122340" cy="1152128"/>
          </a:xfrm>
          <a:prstGeom prst="chevr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Voz Pré e Hib</a:t>
            </a:r>
          </a:p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xDSL, FTTH</a:t>
            </a:r>
          </a:p>
        </p:txBody>
      </p:sp>
      <p:sp>
        <p:nvSpPr>
          <p:cNvPr id="24" name="Chevron 23"/>
          <p:cNvSpPr/>
          <p:nvPr/>
        </p:nvSpPr>
        <p:spPr>
          <a:xfrm>
            <a:off x="5148064" y="980728"/>
            <a:ext cx="2122340" cy="1152128"/>
          </a:xfrm>
          <a:prstGeom prst="chevr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Voz Pós</a:t>
            </a:r>
          </a:p>
        </p:txBody>
      </p:sp>
      <p:sp>
        <p:nvSpPr>
          <p:cNvPr id="25" name="Chevron 24"/>
          <p:cNvSpPr/>
          <p:nvPr/>
        </p:nvSpPr>
        <p:spPr>
          <a:xfrm>
            <a:off x="6770140" y="980728"/>
            <a:ext cx="2122340" cy="1152128"/>
          </a:xfrm>
          <a:prstGeom prst="chevr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TV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03800" y="4077072"/>
            <a:ext cx="22324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Telcordia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03800" y="3429000"/>
            <a:ext cx="22324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Tecnomen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55328" y="3429000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PARC Fixa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55576" y="4077072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DOC1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067944" y="5373216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CBILL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067944" y="4077072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SCF1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067944" y="4725144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SCF4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067696" y="3429000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DETRAF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9552" y="2348920"/>
            <a:ext cx="2232000" cy="432000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pt-BR" sz="1200" dirty="0" smtClean="0">
                <a:solidFill>
                  <a:srgbClr val="464646"/>
                </a:solidFill>
              </a:rPr>
              <a:t>Faturamento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915568" y="2348880"/>
            <a:ext cx="3131840" cy="432048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pt-BR" sz="1200" dirty="0" smtClean="0">
                <a:solidFill>
                  <a:srgbClr val="464646"/>
                </a:solidFill>
              </a:rPr>
              <a:t>Charging &amp; Rating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55928" y="2348880"/>
            <a:ext cx="2232248" cy="432048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pt-BR" sz="1200" dirty="0" smtClean="0">
                <a:solidFill>
                  <a:srgbClr val="464646"/>
                </a:solidFill>
              </a:rPr>
              <a:t>Topup &amp; Voucher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004048" y="4725144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MPN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004048" y="5373216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CPM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308304" y="4077072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GPP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308056" y="3429000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BLL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691432" y="3429000"/>
            <a:ext cx="2304504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360000" tIns="36000" rIns="0" bIns="36000" rtlCol="0" anchor="ctr">
            <a:norm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Geneva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691680" y="4077072"/>
            <a:ext cx="230425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360000" tIns="36000" rIns="0" bIns="36000" rtlCol="0" anchor="ctr">
            <a:norm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Arbor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691680" y="4725144"/>
            <a:ext cx="230425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360000" tIns="36000" rIns="0" bIns="36000" rtlCol="0" anchor="ctr">
            <a:norm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SFA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691680" y="5373216"/>
            <a:ext cx="2304008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360000" tIns="36000" rIns="0" bIns="36000" rtlCol="0" anchor="ctr">
            <a:norm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SISRAF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5576" y="4725144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CPM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691680" y="6021288"/>
            <a:ext cx="230425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360000" tIns="36000" rIns="0" bIns="36000" rtlCol="0" anchor="ctr">
            <a:norm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SINN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308304" y="4725144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ServCell R1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308304" y="5373216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ServCell R2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VISÃO SISTÊMICA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  <p:sp>
        <p:nvSpPr>
          <p:cNvPr id="10" name="Chevron 9"/>
          <p:cNvSpPr/>
          <p:nvPr/>
        </p:nvSpPr>
        <p:spPr>
          <a:xfrm>
            <a:off x="289420" y="980728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Recarga</a:t>
            </a:r>
          </a:p>
        </p:txBody>
      </p:sp>
      <p:sp>
        <p:nvSpPr>
          <p:cNvPr id="22" name="Chevron 21"/>
          <p:cNvSpPr/>
          <p:nvPr/>
        </p:nvSpPr>
        <p:spPr>
          <a:xfrm>
            <a:off x="1907704" y="980728"/>
            <a:ext cx="2122340" cy="1152128"/>
          </a:xfrm>
          <a:prstGeom prst="chevr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Dados Móvel</a:t>
            </a:r>
          </a:p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ipTV e VoIP</a:t>
            </a:r>
          </a:p>
        </p:txBody>
      </p:sp>
      <p:sp>
        <p:nvSpPr>
          <p:cNvPr id="23" name="Chevron 22"/>
          <p:cNvSpPr/>
          <p:nvPr/>
        </p:nvSpPr>
        <p:spPr>
          <a:xfrm>
            <a:off x="3529780" y="980728"/>
            <a:ext cx="2122340" cy="1152128"/>
          </a:xfrm>
          <a:prstGeom prst="chevr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Voz Pré e Hib</a:t>
            </a:r>
          </a:p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xDSL, FTTH</a:t>
            </a:r>
          </a:p>
        </p:txBody>
      </p:sp>
      <p:sp>
        <p:nvSpPr>
          <p:cNvPr id="24" name="Chevron 23"/>
          <p:cNvSpPr/>
          <p:nvPr/>
        </p:nvSpPr>
        <p:spPr>
          <a:xfrm>
            <a:off x="5148064" y="980728"/>
            <a:ext cx="2122340" cy="1152128"/>
          </a:xfrm>
          <a:prstGeom prst="chevr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Voz Pós</a:t>
            </a:r>
          </a:p>
        </p:txBody>
      </p:sp>
      <p:sp>
        <p:nvSpPr>
          <p:cNvPr id="25" name="Chevron 24"/>
          <p:cNvSpPr/>
          <p:nvPr/>
        </p:nvSpPr>
        <p:spPr>
          <a:xfrm>
            <a:off x="6770140" y="980728"/>
            <a:ext cx="2122340" cy="1152128"/>
          </a:xfrm>
          <a:prstGeom prst="chevr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TV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9552" y="2348920"/>
            <a:ext cx="2232000" cy="432000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pt-BR" sz="1200" dirty="0" smtClean="0">
                <a:solidFill>
                  <a:srgbClr val="464646"/>
                </a:solidFill>
              </a:rPr>
              <a:t>Faturamento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300192" y="2708920"/>
            <a:ext cx="1872208" cy="576064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Top-Up &amp; Voucher Management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003800" y="4077072"/>
            <a:ext cx="864344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Telcordia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5003800" y="3429000"/>
            <a:ext cx="864344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Tecnomen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55328" y="3429000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PARC Fixa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755576" y="4077072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DOC1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4067944" y="5373216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CBILL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067944" y="4077072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SCF1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4067944" y="4725144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SCF4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067696" y="3429000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DETRAF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5004048" y="4725144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MPN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004048" y="5373216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CPM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1691432" y="3429000"/>
            <a:ext cx="2304504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360000" tIns="36000" rIns="0" bIns="36000" rtlCol="0" anchor="ctr">
            <a:norm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Geneva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691680" y="4077072"/>
            <a:ext cx="230425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360000" tIns="36000" rIns="0" bIns="36000" rtlCol="0" anchor="ctr">
            <a:norm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Arbor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691680" y="4725144"/>
            <a:ext cx="230425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360000" tIns="36000" rIns="0" bIns="36000" rtlCol="0" anchor="ctr">
            <a:norm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SFA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691680" y="5373216"/>
            <a:ext cx="2304008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360000" tIns="36000" rIns="0" bIns="36000" rtlCol="0" anchor="ctr">
            <a:norm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SISRAF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915568" y="2348880"/>
            <a:ext cx="3131840" cy="432048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pt-BR" sz="1200" dirty="0" smtClean="0">
                <a:solidFill>
                  <a:srgbClr val="464646"/>
                </a:solidFill>
              </a:rPr>
              <a:t>Charging &amp; Rating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155928" y="2348880"/>
            <a:ext cx="2232248" cy="432048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pt-BR" sz="1200" dirty="0" smtClean="0">
                <a:solidFill>
                  <a:srgbClr val="464646"/>
                </a:solidFill>
              </a:rPr>
              <a:t>Topup &amp; Voucher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755576" y="4725144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CPM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691680" y="6021288"/>
            <a:ext cx="230425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360000" tIns="36000" rIns="0" bIns="36000" rtlCol="0" anchor="ctr">
            <a:norm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SINN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308304" y="4725144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ServCell 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915568" y="2348880"/>
            <a:ext cx="3131840" cy="432048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pt-BR" sz="1200" dirty="0" smtClean="0">
                <a:solidFill>
                  <a:srgbClr val="464646"/>
                </a:solidFill>
              </a:rPr>
              <a:t>Charging &amp; Rating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155928" y="2348880"/>
            <a:ext cx="2232248" cy="432048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pt-BR" sz="1200" dirty="0" smtClean="0">
                <a:solidFill>
                  <a:srgbClr val="464646"/>
                </a:solidFill>
              </a:rPr>
              <a:t>Topup &amp; Voucher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VISÃO SISTÊMICA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  <p:sp>
        <p:nvSpPr>
          <p:cNvPr id="10" name="Chevron 9"/>
          <p:cNvSpPr/>
          <p:nvPr/>
        </p:nvSpPr>
        <p:spPr>
          <a:xfrm>
            <a:off x="289420" y="980728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Recarga</a:t>
            </a:r>
          </a:p>
        </p:txBody>
      </p:sp>
      <p:sp>
        <p:nvSpPr>
          <p:cNvPr id="22" name="Chevron 21"/>
          <p:cNvSpPr/>
          <p:nvPr/>
        </p:nvSpPr>
        <p:spPr>
          <a:xfrm>
            <a:off x="1907704" y="980728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Dados Móvel</a:t>
            </a:r>
          </a:p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ipTV e VoIP</a:t>
            </a:r>
          </a:p>
        </p:txBody>
      </p:sp>
      <p:sp>
        <p:nvSpPr>
          <p:cNvPr id="23" name="Chevron 22"/>
          <p:cNvSpPr/>
          <p:nvPr/>
        </p:nvSpPr>
        <p:spPr>
          <a:xfrm>
            <a:off x="3529780" y="980728"/>
            <a:ext cx="2122340" cy="1152128"/>
          </a:xfrm>
          <a:prstGeom prst="chevr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Voz Pré e Hib</a:t>
            </a:r>
          </a:p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xDSL, FTTH</a:t>
            </a:r>
          </a:p>
        </p:txBody>
      </p:sp>
      <p:sp>
        <p:nvSpPr>
          <p:cNvPr id="24" name="Chevron 23"/>
          <p:cNvSpPr/>
          <p:nvPr/>
        </p:nvSpPr>
        <p:spPr>
          <a:xfrm>
            <a:off x="5148064" y="980728"/>
            <a:ext cx="2122340" cy="1152128"/>
          </a:xfrm>
          <a:prstGeom prst="chevr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Voz Pós</a:t>
            </a:r>
          </a:p>
        </p:txBody>
      </p:sp>
      <p:sp>
        <p:nvSpPr>
          <p:cNvPr id="25" name="Chevron 24"/>
          <p:cNvSpPr/>
          <p:nvPr/>
        </p:nvSpPr>
        <p:spPr>
          <a:xfrm>
            <a:off x="6770140" y="980728"/>
            <a:ext cx="2122340" cy="1152128"/>
          </a:xfrm>
          <a:prstGeom prst="chevr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TV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39552" y="2348920"/>
            <a:ext cx="2232000" cy="432000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pt-BR" sz="1200" dirty="0" smtClean="0">
                <a:solidFill>
                  <a:srgbClr val="464646"/>
                </a:solidFill>
              </a:rPr>
              <a:t>Faturamento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3131840" y="2708920"/>
            <a:ext cx="2736304" cy="576064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OCS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5003800" y="4077072"/>
            <a:ext cx="864344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Telcordia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003800" y="3429000"/>
            <a:ext cx="864344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Tecnomen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691432" y="3429000"/>
            <a:ext cx="2304504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360000" tIns="36000" rIns="0" bIns="36000" rtlCol="0" anchor="ctr">
            <a:norm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Geneva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691680" y="4077072"/>
            <a:ext cx="230425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360000" tIns="36000" rIns="0" bIns="36000" rtlCol="0" anchor="ctr">
            <a:norm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Arbor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55328" y="3429000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PARC Fixa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691680" y="4725144"/>
            <a:ext cx="230425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360000" tIns="36000" rIns="0" bIns="36000" rtlCol="0" anchor="ctr">
            <a:norm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SFA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755576" y="4077072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DOC1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4067944" y="5373216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CBILL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067944" y="4077072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SCF1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067944" y="4725144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SCF4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4067696" y="3429000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DETRAF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1691680" y="5373216"/>
            <a:ext cx="2304008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360000" tIns="36000" rIns="0" bIns="36000" rtlCol="0" anchor="ctr">
            <a:norm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SISRAF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5004048" y="4725144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MPN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5004048" y="5373216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CPM</a:t>
            </a:r>
          </a:p>
        </p:txBody>
      </p:sp>
      <p:sp>
        <p:nvSpPr>
          <p:cNvPr id="88" name="Oval 87"/>
          <p:cNvSpPr/>
          <p:nvPr/>
        </p:nvSpPr>
        <p:spPr>
          <a:xfrm>
            <a:off x="3707904" y="3429000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 lnSpcReduction="10000"/>
          </a:bodyPr>
          <a:lstStyle/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707904" y="4077072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 lnSpcReduction="10000"/>
          </a:bodyPr>
          <a:lstStyle/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5580112" y="5301208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 lnSpcReduction="10000"/>
          </a:bodyPr>
          <a:lstStyle/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3707904" y="4293096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 lnSpcReduction="10000"/>
          </a:bodyPr>
          <a:lstStyle/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55576" y="4725144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CPM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1691680" y="6021288"/>
            <a:ext cx="230425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360000" tIns="36000" rIns="0" bIns="36000" rtlCol="0" anchor="ctr">
            <a:norm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SINN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308304" y="4725144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ServCell R1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300192" y="2708920"/>
            <a:ext cx="1872208" cy="576064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Top-Up &amp; Voucher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2915568" y="2348880"/>
            <a:ext cx="3131840" cy="432048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pt-BR" sz="1200" dirty="0" smtClean="0">
                <a:solidFill>
                  <a:srgbClr val="464646"/>
                </a:solidFill>
              </a:rPr>
              <a:t>Charging &amp; Rating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155928" y="2348880"/>
            <a:ext cx="2232248" cy="432048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pt-BR" sz="1200" dirty="0" smtClean="0">
                <a:solidFill>
                  <a:srgbClr val="464646"/>
                </a:solidFill>
              </a:rPr>
              <a:t>Topup &amp; Voucher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VISÃO SISTÊMICA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  <p:sp>
        <p:nvSpPr>
          <p:cNvPr id="10" name="Chevron 9"/>
          <p:cNvSpPr/>
          <p:nvPr/>
        </p:nvSpPr>
        <p:spPr>
          <a:xfrm>
            <a:off x="289420" y="980728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Recarga</a:t>
            </a:r>
          </a:p>
        </p:txBody>
      </p:sp>
      <p:sp>
        <p:nvSpPr>
          <p:cNvPr id="22" name="Chevron 21"/>
          <p:cNvSpPr/>
          <p:nvPr/>
        </p:nvSpPr>
        <p:spPr>
          <a:xfrm>
            <a:off x="1907704" y="980728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Dados Móvel</a:t>
            </a:r>
          </a:p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ipTV e VoIP</a:t>
            </a:r>
          </a:p>
        </p:txBody>
      </p:sp>
      <p:sp>
        <p:nvSpPr>
          <p:cNvPr id="23" name="Chevron 22"/>
          <p:cNvSpPr/>
          <p:nvPr/>
        </p:nvSpPr>
        <p:spPr>
          <a:xfrm>
            <a:off x="3529780" y="980728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Voz Pré e Hib</a:t>
            </a:r>
          </a:p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xDSL, FTTH</a:t>
            </a:r>
          </a:p>
        </p:txBody>
      </p:sp>
      <p:sp>
        <p:nvSpPr>
          <p:cNvPr id="24" name="Chevron 23"/>
          <p:cNvSpPr/>
          <p:nvPr/>
        </p:nvSpPr>
        <p:spPr>
          <a:xfrm>
            <a:off x="5148064" y="980728"/>
            <a:ext cx="2122340" cy="1152128"/>
          </a:xfrm>
          <a:prstGeom prst="chevr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Voz Pós</a:t>
            </a:r>
          </a:p>
        </p:txBody>
      </p:sp>
      <p:sp>
        <p:nvSpPr>
          <p:cNvPr id="25" name="Chevron 24"/>
          <p:cNvSpPr/>
          <p:nvPr/>
        </p:nvSpPr>
        <p:spPr>
          <a:xfrm>
            <a:off x="6770140" y="980728"/>
            <a:ext cx="2122340" cy="1152128"/>
          </a:xfrm>
          <a:prstGeom prst="chevr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TV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39552" y="2348920"/>
            <a:ext cx="2232000" cy="432000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pt-BR" sz="1200" dirty="0" smtClean="0">
                <a:solidFill>
                  <a:srgbClr val="464646"/>
                </a:solidFill>
              </a:rPr>
              <a:t>Faturamento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1691432" y="3429000"/>
            <a:ext cx="2304504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360000" tIns="36000" rIns="0" bIns="36000" rtlCol="0" anchor="ctr">
            <a:norm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Geneva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1691680" y="4077072"/>
            <a:ext cx="230425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360000" tIns="36000" rIns="0" bIns="36000" rtlCol="0" anchor="ctr">
            <a:norm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Arbor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755328" y="3429000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PARC Fixa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1691680" y="4725144"/>
            <a:ext cx="230425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360000" tIns="36000" rIns="0" bIns="36000" rtlCol="0" anchor="ctr">
            <a:norm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SFA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755576" y="4077072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DOC1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067944" y="5373216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CBILL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4067944" y="4077072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SCF1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4067944" y="4725144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SCF4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4067696" y="3429000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DETRAF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691680" y="5373216"/>
            <a:ext cx="2304008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360000" tIns="36000" rIns="0" bIns="36000" rtlCol="0" anchor="ctr">
            <a:norm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SISRAF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5004048" y="4725144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MPN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5004048" y="5373216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CPM</a:t>
            </a:r>
          </a:p>
        </p:txBody>
      </p:sp>
      <p:sp>
        <p:nvSpPr>
          <p:cNvPr id="90" name="Oval 89"/>
          <p:cNvSpPr/>
          <p:nvPr/>
        </p:nvSpPr>
        <p:spPr>
          <a:xfrm>
            <a:off x="3707904" y="3429000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 lnSpcReduction="10000"/>
          </a:bodyPr>
          <a:lstStyle/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3707904" y="4077072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 lnSpcReduction="10000"/>
          </a:bodyPr>
          <a:lstStyle/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5580112" y="5301208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 lnSpcReduction="10000"/>
          </a:bodyPr>
          <a:lstStyle/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707904" y="4293096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 lnSpcReduction="10000"/>
          </a:bodyPr>
          <a:lstStyle/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3491880" y="4365104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 lnSpcReduction="10000"/>
          </a:bodyPr>
          <a:lstStyle/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3707904" y="5661248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 lnSpcReduction="10000"/>
          </a:bodyPr>
          <a:lstStyle/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755576" y="4725144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CPM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1691680" y="6021288"/>
            <a:ext cx="230425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360000" tIns="36000" rIns="0" bIns="36000" rtlCol="0" anchor="ctr">
            <a:norm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SINN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308304" y="4725144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ServCell R1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131840" y="2708920"/>
            <a:ext cx="2736304" cy="576064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OCS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300192" y="2708920"/>
            <a:ext cx="1872208" cy="576064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Top-Up &amp; Voucher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2915568" y="2348880"/>
            <a:ext cx="3131840" cy="432048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pt-BR" sz="1200" dirty="0" smtClean="0">
                <a:solidFill>
                  <a:srgbClr val="464646"/>
                </a:solidFill>
              </a:rPr>
              <a:t>Charging &amp; Rating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155928" y="2348880"/>
            <a:ext cx="2232248" cy="432048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pt-BR" sz="1200" dirty="0" smtClean="0">
                <a:solidFill>
                  <a:srgbClr val="464646"/>
                </a:solidFill>
              </a:rPr>
              <a:t>Topup &amp; Voucher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VISÃO SISTÊMICA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  <p:sp>
        <p:nvSpPr>
          <p:cNvPr id="10" name="Chevron 9"/>
          <p:cNvSpPr/>
          <p:nvPr/>
        </p:nvSpPr>
        <p:spPr>
          <a:xfrm>
            <a:off x="289420" y="980728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Recarga</a:t>
            </a:r>
          </a:p>
        </p:txBody>
      </p:sp>
      <p:sp>
        <p:nvSpPr>
          <p:cNvPr id="22" name="Chevron 21"/>
          <p:cNvSpPr/>
          <p:nvPr/>
        </p:nvSpPr>
        <p:spPr>
          <a:xfrm>
            <a:off x="1907704" y="980728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Dados Móvel</a:t>
            </a:r>
          </a:p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ipTV e VoIP</a:t>
            </a:r>
          </a:p>
        </p:txBody>
      </p:sp>
      <p:sp>
        <p:nvSpPr>
          <p:cNvPr id="23" name="Chevron 22"/>
          <p:cNvSpPr/>
          <p:nvPr/>
        </p:nvSpPr>
        <p:spPr>
          <a:xfrm>
            <a:off x="3529780" y="980728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Voz Pré e Hib</a:t>
            </a:r>
          </a:p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xDSL, FTTH</a:t>
            </a:r>
          </a:p>
        </p:txBody>
      </p:sp>
      <p:sp>
        <p:nvSpPr>
          <p:cNvPr id="24" name="Chevron 23"/>
          <p:cNvSpPr/>
          <p:nvPr/>
        </p:nvSpPr>
        <p:spPr>
          <a:xfrm>
            <a:off x="5148064" y="980728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Voz Pós</a:t>
            </a:r>
          </a:p>
        </p:txBody>
      </p:sp>
      <p:sp>
        <p:nvSpPr>
          <p:cNvPr id="25" name="Chevron 24"/>
          <p:cNvSpPr/>
          <p:nvPr/>
        </p:nvSpPr>
        <p:spPr>
          <a:xfrm>
            <a:off x="6770140" y="980728"/>
            <a:ext cx="2122340" cy="1152128"/>
          </a:xfrm>
          <a:prstGeom prst="chevr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TV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39552" y="2348920"/>
            <a:ext cx="2232000" cy="432000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pt-BR" sz="1200" dirty="0" smtClean="0">
                <a:solidFill>
                  <a:srgbClr val="464646"/>
                </a:solidFill>
              </a:rPr>
              <a:t>Faturamento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691432" y="3429000"/>
            <a:ext cx="864344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Geneva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1691680" y="4077072"/>
            <a:ext cx="864251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Arbor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755328" y="3429000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PARC Fixa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1691680" y="4725144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SFA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755576" y="4077072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DOC1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691680" y="5373216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SISRAF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755576" y="4725144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CPM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691680" y="6021288"/>
            <a:ext cx="230425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SINN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308304" y="4725144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ServCell R1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840" y="2708920"/>
            <a:ext cx="2736304" cy="576064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OCS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300192" y="2708920"/>
            <a:ext cx="1872208" cy="576064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Top-Up &amp; Voucher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b="1" dirty="0" smtClean="0"/>
              <a:t>Introdução</a:t>
            </a:r>
          </a:p>
          <a:p>
            <a:pPr>
              <a:lnSpc>
                <a:spcPct val="120000"/>
              </a:lnSpc>
            </a:pPr>
            <a:r>
              <a:rPr lang="pt-BR" b="1" dirty="0" smtClean="0"/>
              <a:t>Vantagens de Negócio</a:t>
            </a:r>
          </a:p>
          <a:p>
            <a:pPr>
              <a:lnSpc>
                <a:spcPct val="120000"/>
              </a:lnSpc>
            </a:pPr>
            <a:r>
              <a:rPr lang="pt-BR" b="1" dirty="0" smtClean="0"/>
              <a:t>Visão Sistêmica</a:t>
            </a:r>
          </a:p>
          <a:p>
            <a:pPr>
              <a:lnSpc>
                <a:spcPct val="120000"/>
              </a:lnSpc>
            </a:pPr>
            <a:endParaRPr lang="pt-BR" b="1" dirty="0" smtClean="0"/>
          </a:p>
          <a:p>
            <a:pPr>
              <a:lnSpc>
                <a:spcPct val="120000"/>
              </a:lnSpc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535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2915568" y="2348880"/>
            <a:ext cx="3131840" cy="432048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pt-BR" sz="1200" dirty="0" smtClean="0">
                <a:solidFill>
                  <a:srgbClr val="464646"/>
                </a:solidFill>
              </a:rPr>
              <a:t>Charging &amp; Rating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155928" y="2348880"/>
            <a:ext cx="2232248" cy="432048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pt-BR" sz="1200" dirty="0" smtClean="0">
                <a:solidFill>
                  <a:srgbClr val="464646"/>
                </a:solidFill>
              </a:rPr>
              <a:t>Topup &amp; Voucher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VISÃO SISTÊMICA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  <p:sp>
        <p:nvSpPr>
          <p:cNvPr id="10" name="Chevron 9"/>
          <p:cNvSpPr/>
          <p:nvPr/>
        </p:nvSpPr>
        <p:spPr>
          <a:xfrm>
            <a:off x="289420" y="980728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Recarga</a:t>
            </a:r>
          </a:p>
        </p:txBody>
      </p:sp>
      <p:sp>
        <p:nvSpPr>
          <p:cNvPr id="22" name="Chevron 21"/>
          <p:cNvSpPr/>
          <p:nvPr/>
        </p:nvSpPr>
        <p:spPr>
          <a:xfrm>
            <a:off x="1907704" y="980728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Dados Móvel</a:t>
            </a:r>
          </a:p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ipTV e VoIP</a:t>
            </a:r>
          </a:p>
        </p:txBody>
      </p:sp>
      <p:sp>
        <p:nvSpPr>
          <p:cNvPr id="23" name="Chevron 22"/>
          <p:cNvSpPr/>
          <p:nvPr/>
        </p:nvSpPr>
        <p:spPr>
          <a:xfrm>
            <a:off x="3529780" y="980728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Voz Pré e Hib</a:t>
            </a:r>
          </a:p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xDSL, FTTH</a:t>
            </a:r>
          </a:p>
        </p:txBody>
      </p:sp>
      <p:sp>
        <p:nvSpPr>
          <p:cNvPr id="24" name="Chevron 23"/>
          <p:cNvSpPr/>
          <p:nvPr/>
        </p:nvSpPr>
        <p:spPr>
          <a:xfrm>
            <a:off x="5148064" y="980728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Voz Pós</a:t>
            </a:r>
          </a:p>
        </p:txBody>
      </p:sp>
      <p:sp>
        <p:nvSpPr>
          <p:cNvPr id="25" name="Chevron 24"/>
          <p:cNvSpPr/>
          <p:nvPr/>
        </p:nvSpPr>
        <p:spPr>
          <a:xfrm>
            <a:off x="6770140" y="980728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TV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9552" y="2348920"/>
            <a:ext cx="2232000" cy="432000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pt-BR" sz="1200" dirty="0" smtClean="0">
                <a:solidFill>
                  <a:srgbClr val="464646"/>
                </a:solidFill>
              </a:rPr>
              <a:t>Faturamento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691432" y="3429000"/>
            <a:ext cx="864344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Geneva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1691680" y="4077072"/>
            <a:ext cx="864251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Arbor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755328" y="3429000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PARC Fixa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1691680" y="4725144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SFA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755576" y="4077072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DOC1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691680" y="5373216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SISRAF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55576" y="4725144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CPM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691680" y="6021288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SINN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308304" y="4725144"/>
            <a:ext cx="864096" cy="57606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ServCell R1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840" y="2708920"/>
            <a:ext cx="2736304" cy="576064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OCS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300192" y="2708920"/>
            <a:ext cx="1872208" cy="576064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norm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Top-Up &amp; Voucher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>
            <a:spLocks noGrp="1"/>
          </p:cNvSpPr>
          <p:nvPr>
            <p:ph type="ctrTitle"/>
          </p:nvPr>
        </p:nvSpPr>
        <p:spPr>
          <a:xfrm>
            <a:off x="4860032" y="3717032"/>
            <a:ext cx="3960440" cy="1730706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pt-BR" sz="2800" dirty="0" smtClean="0"/>
              <a:t>OCS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i="1" dirty="0" smtClean="0">
                <a:latin typeface="Arial" pitchFamily="34" charset="0"/>
                <a:cs typeface="Arial" pitchFamily="34" charset="0"/>
              </a:rPr>
              <a:t>Obrigado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7380312" y="6128043"/>
            <a:ext cx="1548000" cy="360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lIns="90000" tIns="45000" rIns="90000" bIns="45000" rtlCol="0" anchor="t">
            <a:noAutofit/>
          </a:bodyPr>
          <a:lstStyle>
            <a:defPPr>
              <a:defRPr lang="en-US"/>
            </a:defPPr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 b="1" cap="all">
                <a:solidFill>
                  <a:schemeClr val="bg1"/>
                </a:solidFill>
                <a:cs typeface="Arial Unicode MS" pitchFamily="30" charset="0"/>
              </a:defRPr>
            </a:lvl1pPr>
          </a:lstStyle>
          <a:p>
            <a:r>
              <a:rPr lang="pt-BR" dirty="0" smtClean="0">
                <a:solidFill>
                  <a:srgbClr val="FFFFFF"/>
                </a:solidFill>
              </a:rPr>
              <a:t>Outubro/2012</a:t>
            </a:r>
            <a:r>
              <a:rPr lang="pt-BR" dirty="0">
                <a:solidFill>
                  <a:srgbClr val="FFFFFF"/>
                </a:solidFill>
              </a:rPr>
              <a:t/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/>
            </a:r>
            <a:br>
              <a:rPr lang="pt-BR" dirty="0">
                <a:solidFill>
                  <a:srgbClr val="FFFFFF"/>
                </a:solidFill>
              </a:rPr>
            </a:b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611560" y="6128043"/>
            <a:ext cx="5400600" cy="397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lIns="90000" tIns="45000" rIns="90000" bIns="45000" rtlCol="0" anchor="t">
            <a:noAutofit/>
          </a:bodyPr>
          <a:lstStyle/>
          <a:p>
            <a: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pt-BR" sz="1400" b="1" cap="all" dirty="0" smtClean="0">
                <a:solidFill>
                  <a:srgbClr val="FFFFFF"/>
                </a:solidFill>
                <a:cs typeface="Arial Unicode MS" pitchFamily="30" charset="0"/>
              </a:rPr>
              <a:t>Diretoria </a:t>
            </a:r>
            <a:r>
              <a:rPr lang="pt-BR" sz="1400" b="1" cap="all" dirty="0">
                <a:solidFill>
                  <a:srgbClr val="FFFFFF"/>
                </a:solidFill>
                <a:cs typeface="Arial Unicode MS" pitchFamily="30" charset="0"/>
              </a:rPr>
              <a:t>De Arquitetura e novas </a:t>
            </a:r>
            <a:r>
              <a:rPr lang="pt-BR" sz="1400" b="1" cap="all" dirty="0" smtClean="0">
                <a:solidFill>
                  <a:srgbClr val="FFFFFF"/>
                </a:solidFill>
                <a:cs typeface="Arial Unicode MS" pitchFamily="30" charset="0"/>
              </a:rPr>
              <a:t>tecnologias</a:t>
            </a:r>
            <a:endParaRPr lang="pt-BR" sz="1400" b="1" cap="all" dirty="0">
              <a:solidFill>
                <a:srgbClr val="FFFFFF"/>
              </a:solidFill>
              <a:cs typeface="Arial Unicode MS" pitchFamily="3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INTRODUÇÃO</a:t>
            </a:r>
            <a:endParaRPr lang="pt-BR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9749" y="928670"/>
            <a:ext cx="7537281" cy="349968"/>
          </a:xfrm>
        </p:spPr>
        <p:txBody>
          <a:bodyPr/>
          <a:lstStyle/>
          <a:p>
            <a:r>
              <a:rPr lang="pt-BR" dirty="0"/>
              <a:t>Importância do OCS na </a:t>
            </a:r>
            <a:r>
              <a:rPr lang="pt-BR" dirty="0" smtClean="0"/>
              <a:t>Oi</a:t>
            </a:r>
            <a:endParaRPr lang="pt-B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1560" y="1412875"/>
            <a:ext cx="8064896" cy="115202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R="0" lvl="0" algn="just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O Online Charging System (OCS) é produto vital para uma operadora de telecomunicações pois permite endereçar um grande desafio:</a:t>
            </a:r>
          </a:p>
          <a:p>
            <a:pPr marR="0" lvl="0" algn="ctr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  <a:p>
            <a:pPr lvl="0" algn="ctr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600" b="1" i="0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O</a:t>
            </a:r>
            <a:r>
              <a:rPr kumimoji="0" lang="pt-BR" sz="1600" b="1" i="0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 controle, precificação e cobrança em tempo real de qualquer produto e serviço. Permite ainda a autorização e interação instantânea com o cliente (Interceptação</a:t>
            </a:r>
            <a:r>
              <a:rPr lang="pt-BR" sz="1600" b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, Advice </a:t>
            </a:r>
            <a:r>
              <a:rPr lang="pt-BR" sz="1600" b="1" dirty="0">
                <a:solidFill>
                  <a:schemeClr val="bg2"/>
                </a:solidFill>
                <a:latin typeface="Arial" charset="0"/>
                <a:ea typeface="MS Gothic" charset="-128"/>
              </a:rPr>
              <a:t>of </a:t>
            </a:r>
            <a:r>
              <a:rPr lang="pt-BR" sz="1600" b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Charge, </a:t>
            </a:r>
            <a:r>
              <a:rPr kumimoji="0" lang="pt-BR" sz="1600" b="1" i="0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Up-Sell, etc.) no momento da utilização do evento.</a:t>
            </a:r>
          </a:p>
          <a:p>
            <a:pPr lvl="0" algn="ctr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pt-BR" sz="1600" b="1" i="0" strike="noStrike" kern="1200" cap="none" spc="0" normalizeH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  <a:p>
            <a:pPr lvl="0" algn="just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600" dirty="0">
                <a:solidFill>
                  <a:schemeClr val="bg2"/>
                </a:solidFill>
                <a:latin typeface="Arial" charset="0"/>
                <a:ea typeface="MS Gothic" charset="-128"/>
              </a:rPr>
              <a:t>O OCS é parte fundamental de uma solução de convergência, importante e necessário para dar o próximo salto no modelo de negócio das operadoras:</a:t>
            </a:r>
          </a:p>
          <a:p>
            <a:pPr lvl="0" algn="ctr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sz="1600" dirty="0">
              <a:solidFill>
                <a:schemeClr val="bg2"/>
              </a:solidFill>
              <a:latin typeface="Arial" charset="0"/>
              <a:ea typeface="MS Gothic" charset="-128"/>
            </a:endParaRPr>
          </a:p>
          <a:p>
            <a:pPr lvl="0" algn="ctr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600" b="1" dirty="0">
                <a:solidFill>
                  <a:schemeClr val="bg2"/>
                </a:solidFill>
                <a:latin typeface="Arial" charset="0"/>
                <a:ea typeface="MS Gothic" charset="-128"/>
              </a:rPr>
              <a:t>Um cliente não deve ser visto mais somente pré-pago ou pós-pago, ele pode sim escolher como quer pagar individualmente cada um dos seus serviços.</a:t>
            </a:r>
          </a:p>
          <a:p>
            <a:pPr lvl="0" algn="ctr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sz="1600" b="1" dirty="0">
              <a:solidFill>
                <a:schemeClr val="bg2"/>
              </a:solidFill>
              <a:latin typeface="Arial" charset="0"/>
              <a:ea typeface="MS Gothic" charset="-128"/>
            </a:endParaRPr>
          </a:p>
          <a:p>
            <a:pPr lvl="0" algn="ctr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600" b="1" dirty="0">
                <a:solidFill>
                  <a:schemeClr val="bg2"/>
                </a:solidFill>
                <a:latin typeface="Arial" charset="0"/>
                <a:ea typeface="MS Gothic" charset="-128"/>
              </a:rPr>
              <a:t>Um cliente não deve ser visto </a:t>
            </a:r>
            <a:r>
              <a:rPr lang="pt-BR" sz="1600" b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somente </a:t>
            </a:r>
            <a:r>
              <a:rPr lang="pt-BR" sz="1600" b="1" dirty="0">
                <a:solidFill>
                  <a:schemeClr val="bg2"/>
                </a:solidFill>
                <a:latin typeface="Arial" charset="0"/>
                <a:ea typeface="MS Gothic" charset="-128"/>
              </a:rPr>
              <a:t>como PF ou PJ, Individual ou Familiar, ele pode se comportar e ser cobrado com estes modelos em função de sua localização, horário, contexto e serviço utilizado, alterando seu tipo de pagamento em razão do uso, do momento ou do período.</a:t>
            </a:r>
          </a:p>
          <a:p>
            <a:pPr lvl="0" algn="ctr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pt-BR" sz="1600" b="1" i="0" strike="noStrike" kern="1200" cap="none" spc="0" normalizeH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  <a:p>
            <a:pPr lvl="0" algn="ctr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pt-BR" sz="1600" b="1" i="0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8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VANTAGENS PARA O NEGÓCIO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0" y="3284984"/>
            <a:ext cx="3275856" cy="32396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Recarga Voucher (Físico ou Eletrônico)</a:t>
            </a:r>
          </a:p>
          <a:p>
            <a:r>
              <a:rPr lang="pt-BR" dirty="0" smtClean="0"/>
              <a:t>Voucher de Múltiplo uso.</a:t>
            </a:r>
          </a:p>
          <a:p>
            <a:r>
              <a:rPr lang="pt-BR" dirty="0" smtClean="0"/>
              <a:t>Voucher de produto</a:t>
            </a:r>
          </a:p>
          <a:p>
            <a:pPr lvl="1"/>
            <a:r>
              <a:rPr lang="pt-BR" dirty="0" smtClean="0"/>
              <a:t>R$ 8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30 dias de internet</a:t>
            </a:r>
          </a:p>
          <a:p>
            <a:pPr lvl="1"/>
            <a:r>
              <a:rPr lang="pt-BR" dirty="0" smtClean="0"/>
              <a:t>R$ 15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R$15 + 100 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539750" y="947107"/>
            <a:ext cx="8302625" cy="342145"/>
          </a:xfrm>
        </p:spPr>
        <p:txBody>
          <a:bodyPr/>
          <a:lstStyle/>
          <a:p>
            <a:r>
              <a:rPr lang="pt-BR" b="1" dirty="0" smtClean="0"/>
              <a:t>Recarga </a:t>
            </a:r>
            <a:r>
              <a:rPr lang="pt-BR" b="1" dirty="0"/>
              <a:t>(Móvel </a:t>
            </a:r>
            <a:r>
              <a:rPr lang="pt-BR" b="1" dirty="0" smtClean="0"/>
              <a:t>e Fixo | Pré e Híbrido)</a:t>
            </a:r>
            <a:endParaRPr lang="pt-BR" b="1" dirty="0"/>
          </a:p>
        </p:txBody>
      </p:sp>
      <p:sp>
        <p:nvSpPr>
          <p:cNvPr id="7" name="Chevron 6"/>
          <p:cNvSpPr/>
          <p:nvPr/>
        </p:nvSpPr>
        <p:spPr>
          <a:xfrm>
            <a:off x="611560" y="1412776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Recarga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99793" y="1412875"/>
            <a:ext cx="6120680" cy="1152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Processo de recarga (eletrônica e voucher)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Recarga Voucher com novas funcionalidades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Recarga Programada (Pós ou Cartão de Crédito)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Revenda de recarga PDV Celular com novas potencialidades.</a:t>
            </a:r>
          </a:p>
        </p:txBody>
      </p:sp>
      <p:pic>
        <p:nvPicPr>
          <p:cNvPr id="11" name="Picture 10" descr="multipl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4836521"/>
            <a:ext cx="2376264" cy="15448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3" name="Bent Arrow 12"/>
          <p:cNvSpPr/>
          <p:nvPr/>
        </p:nvSpPr>
        <p:spPr>
          <a:xfrm rot="16200000">
            <a:off x="5600701" y="3121075"/>
            <a:ext cx="916359" cy="5091136"/>
          </a:xfrm>
          <a:prstGeom prst="ben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pic>
        <p:nvPicPr>
          <p:cNvPr id="14" name="Picture 2" descr="D:\PTIn\Apresentações\Imagens\Ícones para PPT\People\Pessoa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056" y="4066557"/>
            <a:ext cx="970583" cy="97058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987824" y="499343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2"/>
                </a:solidFill>
              </a:rPr>
              <a:t>Cliente</a:t>
            </a:r>
            <a:endParaRPr lang="pt-BR" sz="1200" dirty="0">
              <a:solidFill>
                <a:schemeClr val="bg2"/>
              </a:solidFill>
            </a:endParaRPr>
          </a:p>
        </p:txBody>
      </p:sp>
      <p:pic>
        <p:nvPicPr>
          <p:cNvPr id="16" name="Picture 3" descr="D:\PTIn\Apresentações\Imagens\Ícones para PPT\People\Executiv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3555" y="4065848"/>
            <a:ext cx="972000" cy="9720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860032" y="499343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2"/>
                </a:solidFill>
              </a:rPr>
              <a:t>Revendedor</a:t>
            </a:r>
            <a:endParaRPr lang="pt-BR" sz="1200" dirty="0">
              <a:solidFill>
                <a:schemeClr val="bg2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233391" y="4005064"/>
            <a:ext cx="1152128" cy="42211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t-BR" sz="1000" dirty="0" smtClean="0">
                <a:solidFill>
                  <a:schemeClr val="bg2"/>
                </a:solidFill>
              </a:rPr>
              <a:t>Recarga R$8</a:t>
            </a:r>
            <a:endParaRPr lang="pt-BR" sz="1000" dirty="0">
              <a:solidFill>
                <a:schemeClr val="bg2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761560" y="3501008"/>
            <a:ext cx="1368152" cy="266429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Operadora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</p:txBody>
      </p:sp>
      <p:pic>
        <p:nvPicPr>
          <p:cNvPr id="20" name="Picture 4" descr="D:\PTIn\Apresentações\Imagens\Ícones para PPT\Itens\Pho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7991" y="4065848"/>
            <a:ext cx="477564" cy="477564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5868144" y="3861048"/>
            <a:ext cx="203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2"/>
                </a:solidFill>
              </a:rPr>
              <a:t>Via IVR, USSD, SMS </a:t>
            </a:r>
          </a:p>
          <a:p>
            <a:pPr algn="ctr"/>
            <a:r>
              <a:rPr lang="pt-BR" sz="1200" dirty="0" smtClean="0">
                <a:solidFill>
                  <a:schemeClr val="bg2"/>
                </a:solidFill>
              </a:rPr>
              <a:t>ou aplicação  móvel</a:t>
            </a:r>
            <a:endParaRPr lang="pt-BR" sz="1200" dirty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33391" y="5866224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2"/>
                </a:solidFill>
              </a:rPr>
              <a:t>Concessão da recarga</a:t>
            </a:r>
            <a:endParaRPr lang="pt-BR" sz="1200" dirty="0">
              <a:solidFill>
                <a:schemeClr val="bg2"/>
              </a:solidFill>
            </a:endParaRPr>
          </a:p>
        </p:txBody>
      </p:sp>
      <p:sp>
        <p:nvSpPr>
          <p:cNvPr id="23" name="U-Turn Arrow 22"/>
          <p:cNvSpPr/>
          <p:nvPr/>
        </p:nvSpPr>
        <p:spPr>
          <a:xfrm rot="10800000">
            <a:off x="5721237" y="5075372"/>
            <a:ext cx="2955219" cy="63813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193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7869064" y="4323874"/>
            <a:ext cx="1116632" cy="106244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2"/>
                </a:solidFill>
              </a:rPr>
              <a:t>Solução de revenda de Recargas</a:t>
            </a:r>
            <a:endParaRPr lang="pt-BR" sz="1200" b="1" dirty="0">
              <a:solidFill>
                <a:schemeClr val="bg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24128" y="5490944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2"/>
                </a:solidFill>
              </a:rPr>
              <a:t>Comissão</a:t>
            </a:r>
            <a:endParaRPr lang="pt-BR" sz="1200" dirty="0">
              <a:solidFill>
                <a:schemeClr val="bg2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6112913" y="4231026"/>
            <a:ext cx="1627439" cy="80611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2"/>
                </a:solidFill>
              </a:rPr>
              <a:t>Solicita Recarga de R$ 12</a:t>
            </a:r>
          </a:p>
        </p:txBody>
      </p:sp>
      <p:sp>
        <p:nvSpPr>
          <p:cNvPr id="27" name="Content Placeholder 4"/>
          <p:cNvSpPr txBox="1">
            <a:spLocks/>
          </p:cNvSpPr>
          <p:nvPr/>
        </p:nvSpPr>
        <p:spPr>
          <a:xfrm>
            <a:off x="0" y="2852936"/>
            <a:ext cx="9144000" cy="31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Alguns exemplos de Cenários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 de Negócio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347864" y="3285704"/>
            <a:ext cx="5796136" cy="32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Revenda de recarga (PDV Celular)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Possibilita upSell e xSell no canal.</a:t>
            </a:r>
            <a:endParaRPr kumimoji="0" lang="pt-BR" sz="120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0" y="2780928"/>
            <a:ext cx="914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3275856" y="3356992"/>
            <a:ext cx="0" cy="30963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ight Arrow 28"/>
          <p:cNvSpPr/>
          <p:nvPr/>
        </p:nvSpPr>
        <p:spPr>
          <a:xfrm>
            <a:off x="4233391" y="4725144"/>
            <a:ext cx="1152128" cy="42211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t-BR" sz="1000" dirty="0" smtClean="0">
                <a:solidFill>
                  <a:schemeClr val="bg2"/>
                </a:solidFill>
              </a:rPr>
              <a:t>Recarga R$12</a:t>
            </a:r>
            <a:endParaRPr lang="pt-BR" sz="1000" dirty="0">
              <a:solidFill>
                <a:schemeClr val="bg2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>
            <a:off x="4067944" y="4551849"/>
            <a:ext cx="1296145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125438" y="4368576"/>
            <a:ext cx="136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bg2"/>
                </a:solidFill>
              </a:rPr>
              <a:t>Com mais R$ 4 você ganha 100 sms</a:t>
            </a:r>
            <a:endParaRPr lang="pt-BR" sz="1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VANTAGENS PARA O NEGÓCIO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0" y="3284984"/>
            <a:ext cx="3275856" cy="32396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Anti-Fraude de Recarga</a:t>
            </a:r>
          </a:p>
          <a:p>
            <a:r>
              <a:rPr lang="pt-BR" dirty="0" smtClean="0"/>
              <a:t>Bloqueio 24h de recarga para terminais após x tentativas erradas de recarga de voucher.</a:t>
            </a:r>
          </a:p>
          <a:p>
            <a:r>
              <a:rPr lang="pt-BR" dirty="0" smtClean="0"/>
              <a:t>Bloqueio de 3 dias em reincidência.</a:t>
            </a:r>
          </a:p>
          <a:p>
            <a:r>
              <a:rPr lang="pt-BR" dirty="0" smtClean="0"/>
              <a:t>Bloqueio indefinido em reincidência.</a:t>
            </a:r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r>
              <a:rPr lang="pt-BR" b="1" dirty="0" smtClean="0"/>
              <a:t>Controle de Parceiros</a:t>
            </a:r>
          </a:p>
          <a:p>
            <a:r>
              <a:rPr lang="pt-BR" dirty="0" smtClean="0"/>
              <a:t>Controlo no limite de revenda de recarga física ou eletrônica (por hora, dia, mês) para evitar risco de inadimplência de parceiro de revenda.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539750" y="947107"/>
            <a:ext cx="8302625" cy="363176"/>
          </a:xfrm>
        </p:spPr>
        <p:txBody>
          <a:bodyPr/>
          <a:lstStyle/>
          <a:p>
            <a:r>
              <a:rPr lang="pt-BR" b="1" dirty="0" smtClean="0"/>
              <a:t>Recarga </a:t>
            </a:r>
            <a:r>
              <a:rPr lang="pt-BR" b="1" dirty="0"/>
              <a:t>(Móvel </a:t>
            </a:r>
            <a:r>
              <a:rPr lang="pt-BR" b="1" dirty="0" smtClean="0"/>
              <a:t>e Fixo | Pré e </a:t>
            </a:r>
            <a:r>
              <a:rPr lang="pt-BR" b="1" dirty="0"/>
              <a:t>Híbrido)</a:t>
            </a:r>
          </a:p>
        </p:txBody>
      </p:sp>
      <p:sp>
        <p:nvSpPr>
          <p:cNvPr id="7" name="Chevron 6"/>
          <p:cNvSpPr/>
          <p:nvPr/>
        </p:nvSpPr>
        <p:spPr>
          <a:xfrm>
            <a:off x="611560" y="1412776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Recarga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99793" y="1412875"/>
            <a:ext cx="6120680" cy="1152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Processo de recarga (eletrônica e voucher)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Recarga Voucher com novas funcionalidades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Recarga Programada (Pós ou Cartão de Crédito)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Revenda de recarga PDV Celular com novas potencialidades.</a:t>
            </a:r>
          </a:p>
        </p:txBody>
      </p:sp>
      <p:sp>
        <p:nvSpPr>
          <p:cNvPr id="27" name="Content Placeholder 4"/>
          <p:cNvSpPr txBox="1">
            <a:spLocks/>
          </p:cNvSpPr>
          <p:nvPr/>
        </p:nvSpPr>
        <p:spPr>
          <a:xfrm>
            <a:off x="0" y="2852936"/>
            <a:ext cx="9144000" cy="31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Alguns exemplos de Cenários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 de Negócio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347864" y="3285704"/>
            <a:ext cx="5796136" cy="32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Múltiplos Workflows de recarga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Cliente alto valor categorizado como sênior, após 2 tentativas de marcar o voucher com falha, dispara ilha de call center ativo para ligar ao cliente e auxiliá-lo no processo.</a:t>
            </a:r>
            <a:endParaRPr kumimoji="0" lang="pt-BR" sz="120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0" y="2780928"/>
            <a:ext cx="914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3275856" y="3356992"/>
            <a:ext cx="0" cy="30963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Picture 2" descr="D:\PTIn\Apresentações\Imagens\Ícones para PPT\People\Pessoa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1457" y="4365104"/>
            <a:ext cx="970583" cy="970583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>
          <a:xfrm>
            <a:off x="4932040" y="4519635"/>
            <a:ext cx="1152128" cy="42211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t-BR" sz="1000" dirty="0" smtClean="0">
                <a:solidFill>
                  <a:schemeClr val="bg2"/>
                </a:solidFill>
              </a:rPr>
              <a:t>Recarga R$12</a:t>
            </a:r>
            <a:endParaRPr lang="pt-BR" sz="1000" dirty="0">
              <a:solidFill>
                <a:schemeClr val="bg2"/>
              </a:solidFill>
            </a:endParaRPr>
          </a:p>
        </p:txBody>
      </p:sp>
      <p:pic>
        <p:nvPicPr>
          <p:cNvPr id="14" name="Picture 4" descr="D:\PTIn\Apresentações\Imagens\Ícones para PPT\Itens\Pho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463604"/>
            <a:ext cx="477564" cy="477564"/>
          </a:xfrm>
          <a:prstGeom prst="rect">
            <a:avLst/>
          </a:prstGeom>
          <a:noFill/>
        </p:spPr>
      </p:pic>
      <p:pic>
        <p:nvPicPr>
          <p:cNvPr id="2050" name="Picture 2" descr="D:\Users\302012\Pictures\Ícones para PPT\Itens\Deleta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4293096"/>
            <a:ext cx="1008112" cy="1008112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796136" y="530120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2"/>
                </a:solidFill>
              </a:rPr>
              <a:t>Código Errado!</a:t>
            </a:r>
          </a:p>
        </p:txBody>
      </p:sp>
      <p:sp>
        <p:nvSpPr>
          <p:cNvPr id="17" name="Curved Left Arrow 16"/>
          <p:cNvSpPr/>
          <p:nvPr/>
        </p:nvSpPr>
        <p:spPr>
          <a:xfrm>
            <a:off x="7164288" y="4797152"/>
            <a:ext cx="1296144" cy="1656184"/>
          </a:xfrm>
          <a:prstGeom prst="curvedLeftArrow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</p:txBody>
      </p:sp>
      <p:pic>
        <p:nvPicPr>
          <p:cNvPr id="2051" name="Picture 3" descr="D:\Users\302012\Pictures\Ícones para PPT\People\Call Ce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44816" y="5589240"/>
            <a:ext cx="1107504" cy="1107504"/>
          </a:xfrm>
          <a:prstGeom prst="rect">
            <a:avLst/>
          </a:prstGeom>
          <a:noFill/>
        </p:spPr>
      </p:pic>
      <p:pic>
        <p:nvPicPr>
          <p:cNvPr id="2054" name="Picture 6" descr="D:\Users\302012\Pictures\Ícones para PPT\Itens\Andador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5301208"/>
            <a:ext cx="383654" cy="430388"/>
          </a:xfrm>
          <a:prstGeom prst="rect">
            <a:avLst/>
          </a:prstGeom>
          <a:noFill/>
        </p:spPr>
      </p:pic>
      <p:pic>
        <p:nvPicPr>
          <p:cNvPr id="2055" name="Picture 7" descr="D:\Users\302012\Pictures\Ícones para PPT\Itens\Doll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3968" y="5229200"/>
            <a:ext cx="402456" cy="402456"/>
          </a:xfrm>
          <a:prstGeom prst="rect">
            <a:avLst/>
          </a:prstGeom>
          <a:noFill/>
        </p:spPr>
      </p:pic>
      <p:pic>
        <p:nvPicPr>
          <p:cNvPr id="22" name="Picture 7" descr="D:\Users\302012\Pictures\Ícones para PPT\Itens\Doll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7984" y="5229200"/>
            <a:ext cx="402456" cy="402456"/>
          </a:xfrm>
          <a:prstGeom prst="rect">
            <a:avLst/>
          </a:prstGeom>
          <a:noFill/>
        </p:spPr>
      </p:pic>
      <p:pic>
        <p:nvPicPr>
          <p:cNvPr id="23" name="Picture 7" descr="D:\Users\302012\Pictures\Ícones para PPT\Itens\Doll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5229200"/>
            <a:ext cx="402456" cy="402456"/>
          </a:xfrm>
          <a:prstGeom prst="rect">
            <a:avLst/>
          </a:prstGeom>
          <a:noFill/>
        </p:spPr>
      </p:pic>
      <p:sp>
        <p:nvSpPr>
          <p:cNvPr id="24" name="Rounded Rectangular Callout 23"/>
          <p:cNvSpPr/>
          <p:nvPr/>
        </p:nvSpPr>
        <p:spPr>
          <a:xfrm>
            <a:off x="3707904" y="5949280"/>
            <a:ext cx="2232248" cy="720080"/>
          </a:xfrm>
          <a:prstGeom prst="wedgeRoundRectCallout">
            <a:avLst>
              <a:gd name="adj1" fmla="val 76455"/>
              <a:gd name="adj2" fmla="val -27700"/>
              <a:gd name="adj3" fmla="val 16667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 fontScale="92500" lnSpcReduction="20000"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“Prezado senhor, estou vendo que você está tendo dificuldades com a sua recarga. Posso lhe ajudar?”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0"/>
          <p:cNvCxnSpPr>
            <a:stCxn id="19" idx="3"/>
          </p:cNvCxnSpPr>
          <p:nvPr/>
        </p:nvCxnSpPr>
        <p:spPr bwMode="auto">
          <a:xfrm flipV="1">
            <a:off x="7524328" y="5157192"/>
            <a:ext cx="648072" cy="108012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6948264" y="5157192"/>
            <a:ext cx="0" cy="9361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VANTAGENS PARA O NEGÓCIO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539750" y="947107"/>
            <a:ext cx="8302625" cy="363176"/>
          </a:xfrm>
        </p:spPr>
        <p:txBody>
          <a:bodyPr/>
          <a:lstStyle/>
          <a:p>
            <a:r>
              <a:rPr lang="pt-BR" b="1" dirty="0" smtClean="0"/>
              <a:t>Dados </a:t>
            </a:r>
            <a:r>
              <a:rPr lang="pt-BR" b="1" dirty="0"/>
              <a:t>(Móvel | SMS/MMS, </a:t>
            </a:r>
            <a:r>
              <a:rPr lang="pt-BR" b="1" dirty="0" smtClean="0"/>
              <a:t>VAS e Dados)</a:t>
            </a:r>
            <a:endParaRPr lang="pt-BR" b="1" dirty="0"/>
          </a:p>
        </p:txBody>
      </p:sp>
      <p:sp>
        <p:nvSpPr>
          <p:cNvPr id="7" name="Chevron 6"/>
          <p:cNvSpPr/>
          <p:nvPr/>
        </p:nvSpPr>
        <p:spPr>
          <a:xfrm>
            <a:off x="611560" y="1412776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Dados Móvel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99793" y="1412875"/>
            <a:ext cx="6120680" cy="1152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OCS para clientes móveis pré e pós-pagos</a:t>
            </a:r>
            <a:r>
              <a:rPr kumimoji="0" lang="pt-BR" sz="1200" b="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 para produtos de dados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Controle on-line de consumo de franquia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Novos produtos convergentes com compartilhamento de franquia / saldo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Novos modelos de cobrança e tarifação de dados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0" y="2852936"/>
            <a:ext cx="9144000" cy="31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Alguns exemplos de Cenários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 de Negócio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0" y="2780928"/>
            <a:ext cx="914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347864" y="3356992"/>
            <a:ext cx="0" cy="30963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12160" y="3356992"/>
            <a:ext cx="0" cy="30963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" name="Diagram 14"/>
          <p:cNvGraphicFramePr/>
          <p:nvPr/>
        </p:nvGraphicFramePr>
        <p:xfrm>
          <a:off x="6084168" y="4005064"/>
          <a:ext cx="2880320" cy="1707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angle 18"/>
          <p:cNvSpPr/>
          <p:nvPr/>
        </p:nvSpPr>
        <p:spPr>
          <a:xfrm>
            <a:off x="6444208" y="5949280"/>
            <a:ext cx="1080120" cy="5760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Franquia 10.000 sms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76256" y="544522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2"/>
                </a:solidFill>
              </a:rPr>
              <a:t>Adquire produto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00392" y="5445224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2"/>
                </a:solidFill>
              </a:rPr>
              <a:t>Quota diária de 100 sms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012160" y="3285704"/>
            <a:ext cx="3131840" cy="32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Produtos convergentes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Pai (pós) adquire pacote de sms e dá quota diário de uso ao filho.</a:t>
            </a:r>
            <a:endParaRPr kumimoji="0" lang="pt-BR" sz="120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0" y="3285704"/>
            <a:ext cx="3131840" cy="32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Controle on-line do consumo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Notificação de consumo ao atingir % da franquia contratada.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pt-BR" sz="120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sz="1200" dirty="0" smtClean="0">
              <a:solidFill>
                <a:schemeClr val="bg2"/>
              </a:solidFill>
              <a:latin typeface="Arial" charset="0"/>
              <a:ea typeface="MS Gothic" charset="-128"/>
            </a:endParaRP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pt-BR" sz="120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sz="1200" dirty="0" smtClean="0">
              <a:solidFill>
                <a:schemeClr val="bg2"/>
              </a:solidFill>
              <a:latin typeface="Arial" charset="0"/>
              <a:ea typeface="MS Gothic" charset="-128"/>
            </a:endParaRPr>
          </a:p>
          <a:p>
            <a:pPr marL="17780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b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Venda de adicional para manter velocidade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pt-BR" sz="120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99860" y="3998836"/>
            <a:ext cx="3236034" cy="1230364"/>
            <a:chOff x="101570" y="4643446"/>
            <a:chExt cx="3236034" cy="1230364"/>
          </a:xfrm>
        </p:grpSpPr>
        <p:grpSp>
          <p:nvGrpSpPr>
            <p:cNvPr id="29" name="Group 36"/>
            <p:cNvGrpSpPr/>
            <p:nvPr/>
          </p:nvGrpSpPr>
          <p:grpSpPr>
            <a:xfrm>
              <a:off x="1621382" y="5287182"/>
              <a:ext cx="576064" cy="215108"/>
              <a:chOff x="1192754" y="5215744"/>
              <a:chExt cx="576064" cy="215108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1197314" y="5429264"/>
                <a:ext cx="571504" cy="15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1086391" y="5322107"/>
                <a:ext cx="214314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Rectangle 10258"/>
            <p:cNvPicPr>
              <a:picLocks noChangeAspect="1" noChangeArrowheads="1"/>
            </p:cNvPicPr>
            <p:nvPr/>
          </p:nvPicPr>
          <p:blipFill>
            <a:blip r:embed="rId7" cstate="print">
              <a:lum bright="6000" contrast="6000"/>
            </a:blip>
            <a:srcRect/>
            <a:stretch>
              <a:fillRect/>
            </a:stretch>
          </p:blipFill>
          <p:spPr bwMode="auto">
            <a:xfrm>
              <a:off x="285720" y="4643446"/>
              <a:ext cx="392406" cy="453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Rounded Rectangle 30"/>
            <p:cNvSpPr/>
            <p:nvPr/>
          </p:nvSpPr>
          <p:spPr>
            <a:xfrm>
              <a:off x="785786" y="5144306"/>
              <a:ext cx="1483668" cy="1589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 smtClean="0">
                  <a:solidFill>
                    <a:schemeClr val="bg1"/>
                  </a:solidFill>
                </a:rPr>
                <a:t>60%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85786" y="5144306"/>
              <a:ext cx="835596" cy="15895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smtClean="0">
                  <a:solidFill>
                    <a:schemeClr val="tx1"/>
                  </a:solidFill>
                </a:rPr>
                <a:t>1.000 sms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41462" y="5072868"/>
              <a:ext cx="9961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smtClean="0">
                  <a:latin typeface="Calibri" pitchFamily="34" charset="0"/>
                </a:rPr>
                <a:t>500 / 1000</a:t>
              </a:r>
              <a:endParaRPr lang="en-US" sz="1000" dirty="0">
                <a:latin typeface="Calibri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4348" y="4818158"/>
              <a:ext cx="13573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50" dirty="0" smtClean="0">
                  <a:latin typeface="Calibri" pitchFamily="34" charset="0"/>
                </a:rPr>
                <a:t>Linha pós-paga</a:t>
              </a:r>
              <a:endParaRPr lang="en-US" sz="1050" dirty="0">
                <a:latin typeface="Calibri" pitchFamily="34" charset="0"/>
              </a:endParaRPr>
            </a:p>
          </p:txBody>
        </p:sp>
        <p:sp>
          <p:nvSpPr>
            <p:cNvPr id="35" name="U-Turn Arrow 34"/>
            <p:cNvSpPr/>
            <p:nvPr/>
          </p:nvSpPr>
          <p:spPr>
            <a:xfrm>
              <a:off x="357158" y="5179140"/>
              <a:ext cx="142876" cy="142876"/>
            </a:xfrm>
            <a:prstGeom prst="utur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0034" y="5144306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01570" y="5174470"/>
              <a:ext cx="18415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427588" y="5359414"/>
              <a:ext cx="18415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38"/>
            <p:cNvSpPr txBox="1"/>
            <p:nvPr/>
          </p:nvSpPr>
          <p:spPr>
            <a:xfrm>
              <a:off x="2141968" y="5319812"/>
              <a:ext cx="11355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smtClean="0">
                  <a:latin typeface="Calibri" pitchFamily="34" charset="0"/>
                </a:rPr>
                <a:t>E-mail Notificando 50% de utilização da Franquia</a:t>
              </a:r>
              <a:endParaRPr lang="en-US" sz="1000" dirty="0">
                <a:latin typeface="Calibri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70464" y="5303262"/>
              <a:ext cx="7709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smtClean="0">
                  <a:solidFill>
                    <a:srgbClr val="FF0000"/>
                  </a:solidFill>
                  <a:latin typeface="Calibri" pitchFamily="34" charset="0"/>
                </a:rPr>
                <a:t>500 sms</a:t>
              </a:r>
              <a:endParaRPr lang="en-US" sz="10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rot="5400000" flipH="1" flipV="1">
              <a:off x="2270818" y="5214950"/>
              <a:ext cx="142876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3347864" y="3285704"/>
            <a:ext cx="2664296" cy="32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Novos modelos</a:t>
            </a:r>
            <a:r>
              <a:rPr kumimoji="0" lang="pt-BR" sz="1200" b="1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 de tarifação</a:t>
            </a:r>
            <a:endParaRPr kumimoji="0" lang="pt-B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Internet com cobrança diária somente no primeiro acesso para cliente pós-pago.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Ao enviar o 10º SMS do dia, linha recebe SMS na hora dizendo que os próximos 5 serão gratuitos para cliente pós-pago.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Tarifa decrescente</a:t>
            </a:r>
            <a:r>
              <a:rPr kumimoji="0" lang="pt-BR" sz="120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 conforme volume de utilização no mês</a:t>
            </a:r>
            <a:endParaRPr kumimoji="0" lang="pt-BR" sz="120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11830" y="5589240"/>
            <a:ext cx="3236034" cy="1268760"/>
            <a:chOff x="101570" y="4643446"/>
            <a:chExt cx="3236034" cy="1268760"/>
          </a:xfrm>
        </p:grpSpPr>
        <p:grpSp>
          <p:nvGrpSpPr>
            <p:cNvPr id="46" name="Group 36"/>
            <p:cNvGrpSpPr/>
            <p:nvPr/>
          </p:nvGrpSpPr>
          <p:grpSpPr>
            <a:xfrm>
              <a:off x="1621382" y="5287182"/>
              <a:ext cx="576064" cy="215108"/>
              <a:chOff x="1192754" y="5215744"/>
              <a:chExt cx="576064" cy="215108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1197314" y="5429264"/>
                <a:ext cx="571504" cy="15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1086391" y="5322107"/>
                <a:ext cx="214314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Rectangle 10258"/>
            <p:cNvPicPr>
              <a:picLocks noChangeAspect="1" noChangeArrowheads="1"/>
            </p:cNvPicPr>
            <p:nvPr/>
          </p:nvPicPr>
          <p:blipFill>
            <a:blip r:embed="rId7" cstate="print">
              <a:lum bright="6000" contrast="6000"/>
            </a:blip>
            <a:srcRect/>
            <a:stretch>
              <a:fillRect/>
            </a:stretch>
          </p:blipFill>
          <p:spPr bwMode="auto">
            <a:xfrm>
              <a:off x="285720" y="4643446"/>
              <a:ext cx="392406" cy="453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Rounded Rectangle 47"/>
            <p:cNvSpPr/>
            <p:nvPr/>
          </p:nvSpPr>
          <p:spPr>
            <a:xfrm>
              <a:off x="785786" y="5144306"/>
              <a:ext cx="1483668" cy="1589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pt-BR" sz="800" dirty="0" smtClean="0">
                  <a:solidFill>
                    <a:schemeClr val="bg1"/>
                  </a:solidFill>
                </a:rPr>
                <a:t>90%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785786" y="5144306"/>
              <a:ext cx="1183666" cy="15895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smtClean="0">
                  <a:solidFill>
                    <a:schemeClr val="tx1"/>
                  </a:solidFill>
                </a:rPr>
                <a:t>10 Gb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41462" y="5072868"/>
              <a:ext cx="9961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smtClean="0">
                  <a:latin typeface="Calibri" pitchFamily="34" charset="0"/>
                </a:rPr>
                <a:t>9 / 10 Gb</a:t>
              </a:r>
              <a:endParaRPr lang="en-US" sz="1000" dirty="0">
                <a:latin typeface="Calibr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4348" y="4818158"/>
              <a:ext cx="13573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50" dirty="0" smtClean="0">
                  <a:latin typeface="Calibri" pitchFamily="34" charset="0"/>
                </a:rPr>
                <a:t>Linha pós-paga</a:t>
              </a:r>
              <a:endParaRPr lang="en-US" sz="1050" dirty="0">
                <a:latin typeface="Calibri" pitchFamily="34" charset="0"/>
              </a:endParaRPr>
            </a:p>
          </p:txBody>
        </p:sp>
        <p:sp>
          <p:nvSpPr>
            <p:cNvPr id="52" name="U-Turn Arrow 51"/>
            <p:cNvSpPr/>
            <p:nvPr/>
          </p:nvSpPr>
          <p:spPr>
            <a:xfrm>
              <a:off x="357158" y="5179140"/>
              <a:ext cx="142876" cy="142876"/>
            </a:xfrm>
            <a:prstGeom prst="utur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53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0034" y="5144306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4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01570" y="5174470"/>
              <a:ext cx="18415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TextBox 55"/>
            <p:cNvSpPr txBox="1"/>
            <p:nvPr/>
          </p:nvSpPr>
          <p:spPr>
            <a:xfrm>
              <a:off x="1337910" y="5512096"/>
              <a:ext cx="1135598" cy="40011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pt-PT" sz="1000" dirty="0" smtClean="0">
                  <a:latin typeface="Calibri" pitchFamily="34" charset="0"/>
                </a:rPr>
                <a:t>Oferta de extensão de velocidade</a:t>
              </a:r>
              <a:endParaRPr lang="en-US" sz="1000" dirty="0">
                <a:latin typeface="Calibri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70464" y="5303262"/>
              <a:ext cx="7709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smtClean="0">
                  <a:solidFill>
                    <a:srgbClr val="FF0000"/>
                  </a:solidFill>
                  <a:latin typeface="Calibri" pitchFamily="34" charset="0"/>
                </a:rPr>
                <a:t>9 Gb</a:t>
              </a:r>
              <a:endParaRPr lang="en-US" sz="10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rot="5400000" flipH="1" flipV="1">
              <a:off x="2270818" y="5214950"/>
              <a:ext cx="142876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11760" y="6237312"/>
            <a:ext cx="959393" cy="56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VANTAGENS PARA O NEGÓCIO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539750" y="947107"/>
            <a:ext cx="8302625" cy="363176"/>
          </a:xfrm>
        </p:spPr>
        <p:txBody>
          <a:bodyPr/>
          <a:lstStyle/>
          <a:p>
            <a:r>
              <a:rPr lang="pt-BR" b="1" dirty="0" smtClean="0"/>
              <a:t>IpTV</a:t>
            </a:r>
            <a:r>
              <a:rPr lang="pt-BR" b="1" dirty="0"/>
              <a:t>, </a:t>
            </a:r>
            <a:r>
              <a:rPr lang="pt-BR" b="1" dirty="0" smtClean="0"/>
              <a:t>VoIP</a:t>
            </a:r>
            <a:endParaRPr lang="pt-BR" b="1" dirty="0"/>
          </a:p>
        </p:txBody>
      </p:sp>
      <p:sp>
        <p:nvSpPr>
          <p:cNvPr id="7" name="Chevron 6"/>
          <p:cNvSpPr/>
          <p:nvPr/>
        </p:nvSpPr>
        <p:spPr>
          <a:xfrm>
            <a:off x="611560" y="1412776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ipTV, voIP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99793" y="1412875"/>
            <a:ext cx="6120680" cy="1152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OCS para clientes pré e pós-pagos para ipTV e VoIP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Novos modelos de cobrança para VoIP</a:t>
            </a:r>
          </a:p>
          <a:p>
            <a:pPr marL="17780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Novos modelos de cobrança para ipTV</a:t>
            </a:r>
          </a:p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Novas opções de cobrança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0" y="2852936"/>
            <a:ext cx="9144000" cy="31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Alguns exemplos de Cenários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 de Negócio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0" y="2780928"/>
            <a:ext cx="914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843808" y="3356992"/>
            <a:ext cx="0" cy="30963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12160" y="3356992"/>
            <a:ext cx="0" cy="30963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0" y="3285704"/>
            <a:ext cx="2843808" cy="32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b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Modelos de cobrança para VoIP</a:t>
            </a:r>
            <a:endParaRPr kumimoji="0" lang="pt-B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843808" y="3285704"/>
            <a:ext cx="3168352" cy="32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b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Modelos de cobrança para ipTV</a:t>
            </a:r>
          </a:p>
          <a:p>
            <a:pPr marL="17780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sz="1200" dirty="0" smtClean="0">
              <a:solidFill>
                <a:schemeClr val="bg2"/>
              </a:solidFill>
              <a:latin typeface="Arial" charset="0"/>
              <a:ea typeface="MS Gothic" charset="-128"/>
            </a:endParaRPr>
          </a:p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sz="1200" dirty="0" smtClean="0">
              <a:solidFill>
                <a:schemeClr val="bg2"/>
              </a:solidFill>
              <a:latin typeface="Arial" charset="0"/>
              <a:ea typeface="MS Gothic" charset="-128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012160" y="3285704"/>
            <a:ext cx="3131840" cy="32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b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Novas opções de cobrança</a:t>
            </a:r>
          </a:p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i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Charging on behalf</a:t>
            </a:r>
          </a:p>
          <a:p>
            <a:pPr marL="635000" lvl="1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Faça o charging de conteúdos (apps) de terceiros disponibilizados na plataforma ipTV da Oi</a:t>
            </a:r>
          </a:p>
          <a:p>
            <a:pPr marL="17780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sz="1200" dirty="0" smtClean="0">
              <a:solidFill>
                <a:schemeClr val="bg2"/>
              </a:solidFill>
              <a:latin typeface="Arial" charset="0"/>
              <a:ea typeface="MS Gothic" charset="-128"/>
            </a:endParaRPr>
          </a:p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b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Campanhas real-time</a:t>
            </a:r>
          </a:p>
          <a:p>
            <a:pPr marL="17780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i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Após o início: Popup “Compre agora UFC com 10% de desconto.”</a:t>
            </a:r>
            <a:endParaRPr lang="pt-BR" sz="1200" b="1" dirty="0" smtClean="0">
              <a:solidFill>
                <a:schemeClr val="bg2"/>
              </a:solidFill>
              <a:latin typeface="Arial" charset="0"/>
              <a:ea typeface="MS Gothic" charset="-128"/>
            </a:endParaRPr>
          </a:p>
          <a:p>
            <a:pPr marL="17780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sz="1200" dirty="0" smtClean="0">
              <a:solidFill>
                <a:schemeClr val="bg2"/>
              </a:solidFill>
              <a:latin typeface="Arial" charset="0"/>
              <a:ea typeface="MS Gothic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95536" y="3645024"/>
            <a:ext cx="864096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Cobrança Diária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403648" y="3645024"/>
            <a:ext cx="864096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Preço Fixo por Chamada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95536" y="4509120"/>
            <a:ext cx="864096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Preço Fixo por Duração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403648" y="4509120"/>
            <a:ext cx="864096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Tarifa Decrescente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987824" y="4293096"/>
            <a:ext cx="864096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Cobrança Mensal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995936" y="4293096"/>
            <a:ext cx="864096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Cobrança por Canal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004048" y="4293096"/>
            <a:ext cx="864096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Assinatura / Bundle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491880" y="5157192"/>
            <a:ext cx="864096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lnSpcReduction="10000"/>
          </a:bodyPr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5 min grautitos, depois cobra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499992" y="5157192"/>
            <a:ext cx="864096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Cobrança por ponto de acesso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95536" y="5373216"/>
            <a:ext cx="864096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000" i="1" dirty="0" smtClean="0">
                <a:solidFill>
                  <a:schemeClr val="bg1"/>
                </a:solidFill>
              </a:rPr>
              <a:t>Unlimited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403648" y="5373216"/>
            <a:ext cx="864096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Calling Circules</a:t>
            </a:r>
          </a:p>
        </p:txBody>
      </p:sp>
      <p:pic>
        <p:nvPicPr>
          <p:cNvPr id="1027" name="Picture 3" descr="D:\Users\302012\Pictures\Ícones para PPT\TV\espn.jpe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51788" y="3390988"/>
            <a:ext cx="1409095" cy="792000"/>
          </a:xfrm>
          <a:prstGeom prst="rect">
            <a:avLst/>
          </a:prstGeom>
          <a:noFill/>
        </p:spPr>
      </p:pic>
      <p:pic>
        <p:nvPicPr>
          <p:cNvPr id="1028" name="Picture 4" descr="D:\Users\302012\Pictures\Ícones para PPT\TV\fo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645024"/>
            <a:ext cx="663978" cy="288000"/>
          </a:xfrm>
          <a:prstGeom prst="rect">
            <a:avLst/>
          </a:prstGeom>
          <a:noFill/>
        </p:spPr>
      </p:pic>
      <p:pic>
        <p:nvPicPr>
          <p:cNvPr id="1029" name="Picture 5" descr="D:\Users\302012\Pictures\Ícones para PPT\TV\hb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3645024"/>
            <a:ext cx="708982" cy="288000"/>
          </a:xfrm>
          <a:prstGeom prst="rect">
            <a:avLst/>
          </a:prstGeom>
          <a:noFill/>
        </p:spPr>
      </p:pic>
      <p:pic>
        <p:nvPicPr>
          <p:cNvPr id="1033" name="Picture 9" descr="D:\Users\302012\Pictures\Ícones para PPT\TV\UF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1548" y="5805264"/>
            <a:ext cx="1002780" cy="742212"/>
          </a:xfrm>
          <a:prstGeom prst="rect">
            <a:avLst/>
          </a:prstGeom>
          <a:noFill/>
        </p:spPr>
      </p:pic>
      <p:pic>
        <p:nvPicPr>
          <p:cNvPr id="1034" name="Picture 10" descr="D:\Users\302012\Pictures\Ícones para PPT\Itens\TV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328" y="5733256"/>
            <a:ext cx="883442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 bwMode="auto">
          <a:xfrm>
            <a:off x="467544" y="5517232"/>
            <a:ext cx="0" cy="648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483768" y="5517232"/>
            <a:ext cx="0" cy="648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VANTAGENS PARA O NEGÓCIO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539750" y="947107"/>
            <a:ext cx="8302625" cy="363176"/>
          </a:xfrm>
        </p:spPr>
        <p:txBody>
          <a:bodyPr/>
          <a:lstStyle/>
          <a:p>
            <a:r>
              <a:rPr lang="pt-BR" b="1" dirty="0" smtClean="0"/>
              <a:t>Voz </a:t>
            </a:r>
            <a:r>
              <a:rPr lang="pt-BR" b="1" dirty="0"/>
              <a:t>(Móvel e Fixo | Pré e Híbrido)</a:t>
            </a:r>
          </a:p>
        </p:txBody>
      </p:sp>
      <p:sp>
        <p:nvSpPr>
          <p:cNvPr id="7" name="Chevron 6"/>
          <p:cNvSpPr/>
          <p:nvPr/>
        </p:nvSpPr>
        <p:spPr>
          <a:xfrm>
            <a:off x="611560" y="1412776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Voz Pré e Hib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99793" y="1412875"/>
            <a:ext cx="6120680" cy="1152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OCS para clientes pré e híbridos para serviços de voz fixo e móvel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Produto Familiar (excluindo</a:t>
            </a:r>
            <a:r>
              <a:rPr kumimoji="0" lang="pt-BR" sz="1200" b="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 voz pós móvel e fixo)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Novos produtos convergentes</a:t>
            </a:r>
          </a:p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Recarga programada (na fatura pós ou cartão, usando limiar de saldo de recarga)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0" y="2852936"/>
            <a:ext cx="9144000" cy="31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Alguns exemplos de Cenários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 de Negócio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0" y="2780928"/>
            <a:ext cx="914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915816" y="3356992"/>
            <a:ext cx="0" cy="30963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12160" y="3356992"/>
            <a:ext cx="0" cy="30963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0" y="3285704"/>
            <a:ext cx="2915816" cy="32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Produto Familiar</a:t>
            </a:r>
          </a:p>
          <a:p>
            <a:pPr marL="17780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Saldo compartilhado entre móvel e ipTV e voIP.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915816" y="3285704"/>
            <a:ext cx="3096344" cy="32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b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Novos produtos convergentes</a:t>
            </a:r>
          </a:p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Pacotes compartilhados entre fixo pré e móvel pré.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012160" y="3285704"/>
            <a:ext cx="3131840" cy="32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b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Recarga programada</a:t>
            </a:r>
          </a:p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“Recarga automática mensal de R$20 com débito em Fatura para apenas voz e SMS. Nova recarga automática quando saldo menor que R$5”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0" y="4005064"/>
          <a:ext cx="2880320" cy="1707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251520" y="6093296"/>
            <a:ext cx="2376264" cy="288032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Saldo de R$ 35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63688" y="5549170"/>
            <a:ext cx="72008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1000" dirty="0" smtClean="0">
                <a:solidFill>
                  <a:schemeClr val="bg2"/>
                </a:solidFill>
              </a:rPr>
              <a:t>Compra de Canal</a:t>
            </a:r>
          </a:p>
        </p:txBody>
      </p:sp>
      <p:graphicFrame>
        <p:nvGraphicFramePr>
          <p:cNvPr id="34" name="Diagram 33"/>
          <p:cNvGraphicFramePr/>
          <p:nvPr/>
        </p:nvGraphicFramePr>
        <p:xfrm>
          <a:off x="3059832" y="4005064"/>
          <a:ext cx="2880320" cy="1707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7" name="Straight Connector 36"/>
          <p:cNvCxnSpPr/>
          <p:nvPr/>
        </p:nvCxnSpPr>
        <p:spPr bwMode="auto">
          <a:xfrm flipH="1">
            <a:off x="4860032" y="5733256"/>
            <a:ext cx="1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ounded Rectangle 37"/>
          <p:cNvSpPr/>
          <p:nvPr/>
        </p:nvSpPr>
        <p:spPr>
          <a:xfrm>
            <a:off x="4067944" y="6065912"/>
            <a:ext cx="1224136" cy="53144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Pacote de 50:00 DDD</a:t>
            </a:r>
          </a:p>
        </p:txBody>
      </p:sp>
      <p:cxnSp>
        <p:nvCxnSpPr>
          <p:cNvPr id="39" name="Straight Connector 38"/>
          <p:cNvCxnSpPr/>
          <p:nvPr/>
        </p:nvCxnSpPr>
        <p:spPr bwMode="auto">
          <a:xfrm flipH="1">
            <a:off x="4355976" y="5733256"/>
            <a:ext cx="1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398956" y="5775067"/>
            <a:ext cx="43204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bg2"/>
                </a:solidFill>
              </a:rPr>
              <a:t>Partilha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9552" y="5549170"/>
            <a:ext cx="72008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1000" dirty="0" smtClean="0">
                <a:solidFill>
                  <a:schemeClr val="bg2"/>
                </a:solidFill>
              </a:rPr>
              <a:t>Serviços de voz e dados</a:t>
            </a:r>
          </a:p>
        </p:txBody>
      </p:sp>
      <p:graphicFrame>
        <p:nvGraphicFramePr>
          <p:cNvPr id="47" name="Diagram 46"/>
          <p:cNvGraphicFramePr/>
          <p:nvPr/>
        </p:nvGraphicFramePr>
        <p:xfrm>
          <a:off x="6084168" y="4149080"/>
          <a:ext cx="2880320" cy="1707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48" name="Picture 47" descr="Calendário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24328" y="6021288"/>
            <a:ext cx="576064" cy="576064"/>
          </a:xfrm>
          <a:prstGeom prst="rect">
            <a:avLst/>
          </a:prstGeom>
        </p:spPr>
      </p:pic>
      <p:cxnSp>
        <p:nvCxnSpPr>
          <p:cNvPr id="50" name="Elbow Connector 49"/>
          <p:cNvCxnSpPr>
            <a:stCxn id="48" idx="3"/>
          </p:cNvCxnSpPr>
          <p:nvPr/>
        </p:nvCxnSpPr>
        <p:spPr bwMode="auto">
          <a:xfrm flipV="1">
            <a:off x="8100392" y="5445224"/>
            <a:ext cx="288032" cy="864096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8028384" y="5445224"/>
            <a:ext cx="0" cy="28803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7020272" y="5733256"/>
            <a:ext cx="100811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020272" y="5445224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8424936" y="5517232"/>
            <a:ext cx="755576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1000" dirty="0" smtClean="0">
                <a:solidFill>
                  <a:schemeClr val="bg2"/>
                </a:solidFill>
              </a:rPr>
              <a:t>Recarga mensal de R$ 20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60232" y="5693186"/>
            <a:ext cx="158417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bg2"/>
                </a:solidFill>
              </a:rPr>
              <a:t>Solicita por USSD quando saldo &lt; R$ 5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VANTAGENS PARA O NEGÓCIO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539750" y="947107"/>
            <a:ext cx="8302625" cy="363176"/>
          </a:xfrm>
        </p:spPr>
        <p:txBody>
          <a:bodyPr/>
          <a:lstStyle/>
          <a:p>
            <a:r>
              <a:rPr lang="pt-BR" b="1" dirty="0" smtClean="0"/>
              <a:t>Banda </a:t>
            </a:r>
            <a:r>
              <a:rPr lang="pt-BR" b="1" dirty="0"/>
              <a:t>Larga (</a:t>
            </a:r>
            <a:r>
              <a:rPr lang="pt-BR" b="1" dirty="0" smtClean="0"/>
              <a:t>xDSL, FTTH)</a:t>
            </a:r>
            <a:endParaRPr lang="pt-BR" b="1" dirty="0"/>
          </a:p>
        </p:txBody>
      </p:sp>
      <p:sp>
        <p:nvSpPr>
          <p:cNvPr id="7" name="Chevron 6"/>
          <p:cNvSpPr/>
          <p:nvPr/>
        </p:nvSpPr>
        <p:spPr>
          <a:xfrm>
            <a:off x="611560" y="1412776"/>
            <a:ext cx="2122340" cy="1152128"/>
          </a:xfrm>
          <a:prstGeom prst="chevr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xDSL, FTTH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99793" y="1412875"/>
            <a:ext cx="6120680" cy="1512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OCS para clientes pré e pós para serviços xDSL e FTTH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Controle de consumo da franquia e venda de pacote adicional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Incentivo a venda de pacote de expansão de velocidade temporário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Charging de conteúdos e compras on-behalf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Bundle Dados Móvel + Dados Fixo + WiFi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0" y="2852936"/>
            <a:ext cx="9144000" cy="31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Alguns exemplos de Cenários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 de Negócio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0" y="2780928"/>
            <a:ext cx="914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12160" y="3356992"/>
            <a:ext cx="0" cy="30963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3419872" y="3285704"/>
            <a:ext cx="2592288" cy="32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b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Bundles e Charging Diferenciado</a:t>
            </a:r>
          </a:p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Bundle Fibra + Móvel + Wifi</a:t>
            </a:r>
          </a:p>
          <a:p>
            <a:pPr marL="635000" lvl="1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Fibra 50 Mb + Oi Cartão Dados + Oi WiFi</a:t>
            </a:r>
          </a:p>
          <a:p>
            <a:pPr marL="17780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sz="1200" dirty="0" smtClean="0">
              <a:solidFill>
                <a:schemeClr val="bg2"/>
              </a:solidFill>
              <a:latin typeface="Arial" charset="0"/>
              <a:ea typeface="MS Gothic" charset="-128"/>
            </a:endParaRPr>
          </a:p>
          <a:p>
            <a:pPr marL="17780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Tarifa diferenciada por tecnologia de acesso</a:t>
            </a:r>
          </a:p>
          <a:p>
            <a:pPr marL="635000" lvl="1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Internet:  flat fee</a:t>
            </a:r>
          </a:p>
          <a:p>
            <a:pPr marL="635000" lvl="1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P2P: adicional de R$ 0,50 por Gb de download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012160" y="3285704"/>
            <a:ext cx="3131840" cy="32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b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Novas opções de cobrança</a:t>
            </a:r>
          </a:p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i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Charging on behalf</a:t>
            </a:r>
          </a:p>
          <a:p>
            <a:pPr marL="635000" lvl="1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Assine Netflix através do seu Oi Controle com 10% de desconto e pague tudo na sua fatura.</a:t>
            </a:r>
          </a:p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sz="1200" dirty="0" smtClean="0">
              <a:solidFill>
                <a:schemeClr val="bg2"/>
              </a:solidFill>
              <a:latin typeface="Arial" charset="0"/>
              <a:ea typeface="MS Gothic" charset="-128"/>
            </a:endParaRPr>
          </a:p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sz="1200" dirty="0" smtClean="0">
              <a:solidFill>
                <a:schemeClr val="bg2"/>
              </a:solidFill>
              <a:latin typeface="Arial" charset="0"/>
              <a:ea typeface="MS Gothic" charset="-128"/>
            </a:endParaRPr>
          </a:p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sz="1200" dirty="0" smtClean="0">
              <a:solidFill>
                <a:schemeClr val="bg2"/>
              </a:solidFill>
              <a:latin typeface="Arial" charset="0"/>
              <a:ea typeface="MS Gothic" charset="-128"/>
            </a:endParaRPr>
          </a:p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sz="1200" i="1" dirty="0" smtClean="0">
              <a:solidFill>
                <a:schemeClr val="bg2"/>
              </a:solidFill>
              <a:latin typeface="Arial" charset="0"/>
              <a:ea typeface="MS Gothic" charset="-128"/>
            </a:endParaRPr>
          </a:p>
          <a:p>
            <a:pPr marL="177800" lvl="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i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Charging on content provider</a:t>
            </a:r>
          </a:p>
          <a:p>
            <a:pPr marL="635000" lvl="1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Cobrança R$ 0,10 por hora de acesso à Netflix dos clientes.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3347864" y="3356992"/>
            <a:ext cx="0" cy="30963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0" y="3285704"/>
            <a:ext cx="3131840" cy="32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rPr>
              <a:t>Controle on-line do consumo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Notificação de consumo ao atingir % da franquia contratada.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pt-BR" sz="120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sz="1200" dirty="0" smtClean="0">
              <a:solidFill>
                <a:schemeClr val="bg2"/>
              </a:solidFill>
              <a:latin typeface="Arial" charset="0"/>
              <a:ea typeface="MS Gothic" charset="-128"/>
            </a:endParaRP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pt-BR" sz="120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pt-BR" sz="1200" dirty="0" smtClean="0">
              <a:solidFill>
                <a:schemeClr val="bg2"/>
              </a:solidFill>
              <a:latin typeface="Arial" charset="0"/>
              <a:ea typeface="MS Gothic" charset="-128"/>
            </a:endParaRPr>
          </a:p>
          <a:p>
            <a:pPr marL="177800" indent="-176213" defTabSz="457200" eaLnBrk="0" fontAlgn="base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1200" b="1" dirty="0" smtClean="0">
                <a:solidFill>
                  <a:schemeClr val="bg2"/>
                </a:solidFill>
                <a:latin typeface="Arial" charset="0"/>
                <a:ea typeface="MS Gothic" charset="-128"/>
              </a:rPr>
              <a:t>Venda de adicional para manter velocidade</a:t>
            </a:r>
          </a:p>
          <a:p>
            <a:pPr marL="177800" marR="0" lvl="0" indent="-176213" algn="l" defTabSz="457200" rtl="0" eaLnBrk="0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pt-BR" sz="120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MS Gothic" charset="-128"/>
              <a:cs typeface="+mn-cs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99860" y="3998836"/>
            <a:ext cx="3236034" cy="1230364"/>
            <a:chOff x="101570" y="4643446"/>
            <a:chExt cx="3236034" cy="1230364"/>
          </a:xfrm>
        </p:grpSpPr>
        <p:grpSp>
          <p:nvGrpSpPr>
            <p:cNvPr id="53" name="Group 36"/>
            <p:cNvGrpSpPr/>
            <p:nvPr/>
          </p:nvGrpSpPr>
          <p:grpSpPr>
            <a:xfrm>
              <a:off x="1621382" y="5287182"/>
              <a:ext cx="576064" cy="215108"/>
              <a:chOff x="1192754" y="5215744"/>
              <a:chExt cx="576064" cy="215108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>
                <a:off x="1197314" y="5429264"/>
                <a:ext cx="571504" cy="15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 flipH="1" flipV="1">
                <a:off x="1086391" y="5322107"/>
                <a:ext cx="214314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4" name="Rectangle 10258"/>
            <p:cNvPicPr>
              <a:picLocks noChangeAspect="1" noChangeArrowheads="1"/>
            </p:cNvPicPr>
            <p:nvPr/>
          </p:nvPicPr>
          <p:blipFill>
            <a:blip r:embed="rId2" cstate="print">
              <a:lum bright="6000" contrast="6000"/>
            </a:blip>
            <a:srcRect/>
            <a:stretch>
              <a:fillRect/>
            </a:stretch>
          </p:blipFill>
          <p:spPr bwMode="auto">
            <a:xfrm>
              <a:off x="285720" y="4643446"/>
              <a:ext cx="392406" cy="453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Rounded Rectangle 54"/>
            <p:cNvSpPr/>
            <p:nvPr/>
          </p:nvSpPr>
          <p:spPr>
            <a:xfrm>
              <a:off x="785786" y="5144306"/>
              <a:ext cx="1483668" cy="1589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 smtClean="0">
                  <a:solidFill>
                    <a:schemeClr val="bg1"/>
                  </a:solidFill>
                </a:rPr>
                <a:t>60%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785786" y="5144306"/>
              <a:ext cx="835596" cy="15895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smtClean="0">
                  <a:solidFill>
                    <a:schemeClr val="tx1"/>
                  </a:solidFill>
                </a:rPr>
                <a:t>1 Gb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41462" y="5072868"/>
              <a:ext cx="9961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smtClean="0">
                  <a:latin typeface="Calibri" pitchFamily="34" charset="0"/>
                </a:rPr>
                <a:t>500 Mb / 1 Gb</a:t>
              </a:r>
              <a:endParaRPr lang="en-US" sz="1000" dirty="0">
                <a:latin typeface="Calibri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4348" y="4818158"/>
              <a:ext cx="13573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50" dirty="0" smtClean="0">
                  <a:latin typeface="Calibri" pitchFamily="34" charset="0"/>
                </a:rPr>
                <a:t>Linha pós-paga</a:t>
              </a:r>
              <a:endParaRPr lang="en-US" sz="1050" dirty="0">
                <a:latin typeface="Calibri" pitchFamily="34" charset="0"/>
              </a:endParaRPr>
            </a:p>
          </p:txBody>
        </p:sp>
        <p:sp>
          <p:nvSpPr>
            <p:cNvPr id="59" name="U-Turn Arrow 58"/>
            <p:cNvSpPr/>
            <p:nvPr/>
          </p:nvSpPr>
          <p:spPr>
            <a:xfrm>
              <a:off x="357158" y="5179140"/>
              <a:ext cx="142876" cy="142876"/>
            </a:xfrm>
            <a:prstGeom prst="utur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0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034" y="5144306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1570" y="5174470"/>
              <a:ext cx="18415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7588" y="5359414"/>
              <a:ext cx="18415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TextBox 62"/>
            <p:cNvSpPr txBox="1"/>
            <p:nvPr/>
          </p:nvSpPr>
          <p:spPr>
            <a:xfrm>
              <a:off x="2141968" y="5319812"/>
              <a:ext cx="11355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smtClean="0">
                  <a:latin typeface="Calibri" pitchFamily="34" charset="0"/>
                </a:rPr>
                <a:t>E-mail Notificando 50% de utilização da Franquia</a:t>
              </a:r>
              <a:endParaRPr lang="en-US" sz="1000" dirty="0">
                <a:latin typeface="Calibri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70464" y="5303262"/>
              <a:ext cx="7709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smtClean="0">
                  <a:solidFill>
                    <a:srgbClr val="FF0000"/>
                  </a:solidFill>
                  <a:latin typeface="Calibri" pitchFamily="34" charset="0"/>
                </a:rPr>
                <a:t>500 Mb</a:t>
              </a:r>
              <a:endParaRPr lang="en-US" sz="10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rot="5400000" flipH="1" flipV="1">
              <a:off x="2270818" y="5214950"/>
              <a:ext cx="142876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11830" y="5589240"/>
            <a:ext cx="3236034" cy="1268760"/>
            <a:chOff x="101570" y="4643446"/>
            <a:chExt cx="3236034" cy="1268760"/>
          </a:xfrm>
        </p:grpSpPr>
        <p:grpSp>
          <p:nvGrpSpPr>
            <p:cNvPr id="69" name="Group 36"/>
            <p:cNvGrpSpPr/>
            <p:nvPr/>
          </p:nvGrpSpPr>
          <p:grpSpPr>
            <a:xfrm>
              <a:off x="1621382" y="5287182"/>
              <a:ext cx="576064" cy="215108"/>
              <a:chOff x="1192754" y="5215744"/>
              <a:chExt cx="576064" cy="215108"/>
            </a:xfrm>
          </p:grpSpPr>
          <p:cxnSp>
            <p:nvCxnSpPr>
              <p:cNvPr id="81" name="Straight Arrow Connector 80"/>
              <p:cNvCxnSpPr/>
              <p:nvPr/>
            </p:nvCxnSpPr>
            <p:spPr>
              <a:xfrm>
                <a:off x="1197314" y="5429264"/>
                <a:ext cx="571504" cy="15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 flipH="1" flipV="1">
                <a:off x="1086391" y="5322107"/>
                <a:ext cx="214314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0" name="Rectangle 10258"/>
            <p:cNvPicPr>
              <a:picLocks noChangeAspect="1" noChangeArrowheads="1"/>
            </p:cNvPicPr>
            <p:nvPr/>
          </p:nvPicPr>
          <p:blipFill>
            <a:blip r:embed="rId2" cstate="print">
              <a:lum bright="6000" contrast="6000"/>
            </a:blip>
            <a:srcRect/>
            <a:stretch>
              <a:fillRect/>
            </a:stretch>
          </p:blipFill>
          <p:spPr bwMode="auto">
            <a:xfrm>
              <a:off x="285720" y="4643446"/>
              <a:ext cx="392406" cy="453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Rounded Rectangle 70"/>
            <p:cNvSpPr/>
            <p:nvPr/>
          </p:nvSpPr>
          <p:spPr>
            <a:xfrm>
              <a:off x="785786" y="5144306"/>
              <a:ext cx="1483668" cy="1589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pt-BR" sz="800" dirty="0" smtClean="0">
                  <a:solidFill>
                    <a:schemeClr val="bg1"/>
                  </a:solidFill>
                </a:rPr>
                <a:t>90%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85786" y="5144306"/>
              <a:ext cx="1183666" cy="15895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smtClean="0">
                  <a:solidFill>
                    <a:schemeClr val="tx1"/>
                  </a:solidFill>
                </a:rPr>
                <a:t>10 Gb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41462" y="5072868"/>
              <a:ext cx="9961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smtClean="0">
                  <a:latin typeface="Calibri" pitchFamily="34" charset="0"/>
                </a:rPr>
                <a:t>9 / 10 Gb</a:t>
              </a:r>
              <a:endParaRPr lang="en-US" sz="1000" dirty="0">
                <a:latin typeface="Calibri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14348" y="4818158"/>
              <a:ext cx="13573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50" dirty="0" smtClean="0">
                  <a:latin typeface="Calibri" pitchFamily="34" charset="0"/>
                </a:rPr>
                <a:t>Linha pós-paga</a:t>
              </a:r>
              <a:endParaRPr lang="en-US" sz="1050" dirty="0">
                <a:latin typeface="Calibri" pitchFamily="34" charset="0"/>
              </a:endParaRPr>
            </a:p>
          </p:txBody>
        </p:sp>
        <p:sp>
          <p:nvSpPr>
            <p:cNvPr id="75" name="U-Turn Arrow 74"/>
            <p:cNvSpPr/>
            <p:nvPr/>
          </p:nvSpPr>
          <p:spPr>
            <a:xfrm>
              <a:off x="357158" y="5179140"/>
              <a:ext cx="142876" cy="142876"/>
            </a:xfrm>
            <a:prstGeom prst="utur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6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034" y="5144306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1570" y="5174470"/>
              <a:ext cx="18415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77"/>
            <p:cNvSpPr txBox="1"/>
            <p:nvPr/>
          </p:nvSpPr>
          <p:spPr>
            <a:xfrm>
              <a:off x="1337910" y="5512096"/>
              <a:ext cx="1135598" cy="40011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pt-PT" sz="1000" dirty="0" smtClean="0">
                  <a:latin typeface="Calibri" pitchFamily="34" charset="0"/>
                </a:rPr>
                <a:t>Oferta de extensão de velocidade</a:t>
              </a:r>
              <a:endParaRPr lang="en-US" sz="1000" dirty="0">
                <a:latin typeface="Calibri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70464" y="5303262"/>
              <a:ext cx="7709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smtClean="0">
                  <a:solidFill>
                    <a:srgbClr val="FF0000"/>
                  </a:solidFill>
                  <a:latin typeface="Calibri" pitchFamily="34" charset="0"/>
                </a:rPr>
                <a:t>9 Gb</a:t>
              </a:r>
              <a:endParaRPr lang="en-US" sz="10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rot="5400000" flipH="1" flipV="1">
              <a:off x="2270818" y="5214950"/>
              <a:ext cx="142876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6237312"/>
            <a:ext cx="959393" cy="56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1" name="Picture 1" descr="D:\Users\302012\Pictures\Ícones para PPT\TV\netfli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4725144"/>
            <a:ext cx="828700" cy="620230"/>
          </a:xfrm>
          <a:prstGeom prst="rect">
            <a:avLst/>
          </a:prstGeom>
          <a:noFill/>
        </p:spPr>
      </p:pic>
      <p:pic>
        <p:nvPicPr>
          <p:cNvPr id="15362" name="Picture 2" descr="D:\Users\302012\Pictures\Ícones para PPT\Logos\oi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3092" y="4568428"/>
            <a:ext cx="804025" cy="864096"/>
          </a:xfrm>
          <a:prstGeom prst="rect">
            <a:avLst/>
          </a:prstGeom>
          <a:noFill/>
        </p:spPr>
      </p:pic>
      <p:sp>
        <p:nvSpPr>
          <p:cNvPr id="84" name="Plus 83"/>
          <p:cNvSpPr/>
          <p:nvPr/>
        </p:nvSpPr>
        <p:spPr>
          <a:xfrm>
            <a:off x="7092280" y="4509120"/>
            <a:ext cx="1080120" cy="1008112"/>
          </a:xfrm>
          <a:prstGeom prst="mathPlus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lIns="36000" tIns="36000" rIns="36000" bIns="36000" rtlCol="0" anchor="ctr">
            <a:normAutofit lnSpcReduction="10000"/>
          </a:bodyPr>
          <a:lstStyle/>
          <a:p>
            <a:pPr algn="ctr"/>
            <a:endParaRPr lang="pt-BR" sz="1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i">
      <a:dk1>
        <a:srgbClr val="FFFFFF"/>
      </a:dk1>
      <a:lt1>
        <a:srgbClr val="FFFFFF"/>
      </a:lt1>
      <a:dk2>
        <a:srgbClr val="BFAF8F"/>
      </a:dk2>
      <a:lt2>
        <a:srgbClr val="000000"/>
      </a:lt2>
      <a:accent1>
        <a:srgbClr val="C9B799"/>
      </a:accent1>
      <a:accent2>
        <a:srgbClr val="E4DED1"/>
      </a:accent2>
      <a:accent3>
        <a:srgbClr val="E3D7BF"/>
      </a:accent3>
      <a:accent4>
        <a:srgbClr val="D4C5A9"/>
      </a:accent4>
      <a:accent5>
        <a:srgbClr val="C9B799"/>
      </a:accent5>
      <a:accent6>
        <a:srgbClr val="7F7F7F"/>
      </a:accent6>
      <a:hlink>
        <a:srgbClr val="CCCCFF"/>
      </a:hlink>
      <a:folHlink>
        <a:srgbClr val="858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7823"/>
        </a:solidFill>
      </a:spPr>
      <a:bodyPr wrap="square" rtlCol="0" anchor="ctr">
        <a:noAutofit/>
      </a:bodyPr>
      <a:lstStyle>
        <a:defPPr algn="ctr">
          <a:defRPr sz="1400" b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106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pitchFamily="-106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1200" dirty="0" smtClean="0">
            <a:solidFill>
              <a:schemeClr val="bg2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Standard">
  <a:themeElements>
    <a:clrScheme name="Oi">
      <a:dk1>
        <a:srgbClr val="7570B3"/>
      </a:dk1>
      <a:lt1>
        <a:srgbClr val="FFFFFF"/>
      </a:lt1>
      <a:dk2>
        <a:srgbClr val="FEBE10"/>
      </a:dk2>
      <a:lt2>
        <a:srgbClr val="000000"/>
      </a:lt2>
      <a:accent1>
        <a:srgbClr val="7F7F7F"/>
      </a:accent1>
      <a:accent2>
        <a:srgbClr val="DB6826"/>
      </a:accent2>
      <a:accent3>
        <a:srgbClr val="00AFB2"/>
      </a:accent3>
      <a:accent4>
        <a:srgbClr val="BFAF8F"/>
      </a:accent4>
      <a:accent5>
        <a:srgbClr val="FEBE10"/>
      </a:accent5>
      <a:accent6>
        <a:srgbClr val="7570B3"/>
      </a:accent6>
      <a:hlink>
        <a:srgbClr val="00AFB2"/>
      </a:hlink>
      <a:folHlink>
        <a:srgbClr val="DB682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solidFill>
            <a:schemeClr val="bg1"/>
          </a:solidFill>
        </a:ln>
      </a:spPr>
      <a:bodyPr lIns="36000" tIns="36000" rIns="36000" bIns="36000" rtlCol="0" anchor="ctr">
        <a:normAutofit/>
      </a:bodyPr>
      <a:lstStyle>
        <a:defPPr algn="ctr">
          <a:defRPr sz="1200" b="1" dirty="0" err="1" smtClean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106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pitchFamily="-106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1200" dirty="0" smtClean="0">
            <a:solidFill>
              <a:schemeClr val="bg2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Standard">
  <a:themeElements>
    <a:clrScheme name="Oi">
      <a:dk1>
        <a:srgbClr val="7570B3"/>
      </a:dk1>
      <a:lt1>
        <a:srgbClr val="FFFFFF"/>
      </a:lt1>
      <a:dk2>
        <a:srgbClr val="FEBE10"/>
      </a:dk2>
      <a:lt2>
        <a:srgbClr val="000000"/>
      </a:lt2>
      <a:accent1>
        <a:srgbClr val="7F7F7F"/>
      </a:accent1>
      <a:accent2>
        <a:srgbClr val="DB6826"/>
      </a:accent2>
      <a:accent3>
        <a:srgbClr val="00AFB2"/>
      </a:accent3>
      <a:accent4>
        <a:srgbClr val="BFAF8F"/>
      </a:accent4>
      <a:accent5>
        <a:srgbClr val="FEBE10"/>
      </a:accent5>
      <a:accent6>
        <a:srgbClr val="7570B3"/>
      </a:accent6>
      <a:hlink>
        <a:srgbClr val="00AFB2"/>
      </a:hlink>
      <a:folHlink>
        <a:srgbClr val="DB682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solidFill>
            <a:schemeClr val="bg1"/>
          </a:solidFill>
        </a:ln>
      </a:spPr>
      <a:bodyPr lIns="36000" tIns="36000" rIns="36000" bIns="36000" rtlCol="0" anchor="ctr">
        <a:normAutofit/>
      </a:bodyPr>
      <a:lstStyle>
        <a:defPPr algn="ctr">
          <a:defRPr sz="1200" b="1" dirty="0" err="1" smtClean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106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pitchFamily="-106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1200" dirty="0" smtClean="0">
            <a:solidFill>
              <a:schemeClr val="bg2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Office Theme">
  <a:themeElements>
    <a:clrScheme name="Oi">
      <a:dk1>
        <a:srgbClr val="7570B3"/>
      </a:dk1>
      <a:lt1>
        <a:srgbClr val="FFFFFF"/>
      </a:lt1>
      <a:dk2>
        <a:srgbClr val="FEBE10"/>
      </a:dk2>
      <a:lt2>
        <a:srgbClr val="000000"/>
      </a:lt2>
      <a:accent1>
        <a:srgbClr val="7F7F7F"/>
      </a:accent1>
      <a:accent2>
        <a:srgbClr val="DB6826"/>
      </a:accent2>
      <a:accent3>
        <a:srgbClr val="00AFB2"/>
      </a:accent3>
      <a:accent4>
        <a:srgbClr val="BFAF8F"/>
      </a:accent4>
      <a:accent5>
        <a:srgbClr val="FEBE10"/>
      </a:accent5>
      <a:accent6>
        <a:srgbClr val="7570B3"/>
      </a:accent6>
      <a:hlink>
        <a:srgbClr val="00AFB2"/>
      </a:hlink>
      <a:folHlink>
        <a:srgbClr val="DB682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7823"/>
        </a:solidFill>
      </a:spPr>
      <a:bodyPr wrap="square" rtlCol="0" anchor="ctr">
        <a:noAutofit/>
      </a:bodyPr>
      <a:lstStyle>
        <a:defPPr algn="ctr">
          <a:defRPr sz="1400" b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106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pitchFamily="-106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1200" dirty="0" smtClean="0">
            <a:solidFill>
              <a:schemeClr val="bg2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13675A2DC3FD848A850D8AE75E4FCEE" ma:contentTypeVersion="3" ma:contentTypeDescription="Crie um novo documento." ma:contentTypeScope="" ma:versionID="7686bb03bff1881aea49f28c6bf03d1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47225E-831B-495A-BEC2-BA9CCCE203BD}"/>
</file>

<file path=customXml/itemProps2.xml><?xml version="1.0" encoding="utf-8"?>
<ds:datastoreItem xmlns:ds="http://schemas.openxmlformats.org/officeDocument/2006/customXml" ds:itemID="{DA0D506E-C162-41FE-BA22-280DB8E764C8}"/>
</file>

<file path=customXml/itemProps3.xml><?xml version="1.0" encoding="utf-8"?>
<ds:datastoreItem xmlns:ds="http://schemas.openxmlformats.org/officeDocument/2006/customXml" ds:itemID="{F2907799-C0F6-43D0-8B6E-C95D6004C3EF}"/>
</file>

<file path=docProps/app.xml><?xml version="1.0" encoding="utf-8"?>
<Properties xmlns="http://schemas.openxmlformats.org/officeDocument/2006/extended-properties" xmlns:vt="http://schemas.openxmlformats.org/officeDocument/2006/docPropsVTypes">
  <Template>Oi - Gestão da Demanda -TemplateProcessoAlvo v003 - CD 04112011</Template>
  <TotalTime>35668</TotalTime>
  <Words>2085</Words>
  <Application>Microsoft Office PowerPoint</Application>
  <PresentationFormat>Apresentação na tela (4:3)</PresentationFormat>
  <Paragraphs>554</Paragraphs>
  <Slides>21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5_Office Theme</vt:lpstr>
      <vt:lpstr>2_Standard</vt:lpstr>
      <vt:lpstr>3_Standard</vt:lpstr>
      <vt:lpstr>6_Office Theme</vt:lpstr>
      <vt:lpstr>OCS    </vt:lpstr>
      <vt:lpstr>Apresentação do PowerPoint</vt:lpstr>
      <vt:lpstr>INTRODUÇÃO</vt:lpstr>
      <vt:lpstr>VANTAGENS PARA O NEGÓCIO</vt:lpstr>
      <vt:lpstr>VANTAGENS PARA O NEGÓCIO</vt:lpstr>
      <vt:lpstr>VANTAGENS PARA O NEGÓCIO</vt:lpstr>
      <vt:lpstr>VANTAGENS PARA O NEGÓCIO</vt:lpstr>
      <vt:lpstr>VANTAGENS PARA O NEGÓCIO</vt:lpstr>
      <vt:lpstr>VANTAGENS PARA O NEGÓCIO</vt:lpstr>
      <vt:lpstr>VANTAGENS PARA O NEGÓCIO</vt:lpstr>
      <vt:lpstr>VANTAGENS PARA O NEGÓCIO</vt:lpstr>
      <vt:lpstr>VANTAGENS PARA O NEGÓCIO</vt:lpstr>
      <vt:lpstr>VANTAGENS PARA O NEGÓCIO</vt:lpstr>
      <vt:lpstr>VANTAGENS PARA O NEGÓCIO</vt:lpstr>
      <vt:lpstr>VISÃO SISTÊMICA</vt:lpstr>
      <vt:lpstr>VISÃO SISTÊMICA</vt:lpstr>
      <vt:lpstr>VISÃO SISTÊMICA</vt:lpstr>
      <vt:lpstr>VISÃO SISTÊMICA</vt:lpstr>
      <vt:lpstr>VISÃO SISTÊMICA</vt:lpstr>
      <vt:lpstr>VISÃO SISTÊMICA</vt:lpstr>
      <vt:lpstr>OCS   Obrigado</vt:lpstr>
    </vt:vector>
  </TitlesOfParts>
  <Company>Maksen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OCS</dc:title>
  <dc:creator>Arquitetura Corporativa</dc:creator>
  <cp:lastModifiedBy>profile</cp:lastModifiedBy>
  <cp:revision>627</cp:revision>
  <cp:lastPrinted>2011-11-16T18:25:52Z</cp:lastPrinted>
  <dcterms:created xsi:type="dcterms:W3CDTF">2011-11-04T18:16:33Z</dcterms:created>
  <dcterms:modified xsi:type="dcterms:W3CDTF">2012-10-05T19:55:51Z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0x010100413675A2DC3FD848A850D8AE75E4FCEE</vt:lpwstr>
  </property>
</Properties>
</file>