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customXml/itemProps1.xml" ContentType="application/vnd.openxmlformats-officedocument.customXmlProperties+xml"/>
  <Default Extension="wmf" ContentType="image/x-wmf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diagrams/drawing1.xml" ContentType="application/vnd.ms-office.drawingml.diagramDrawing+xml"/>
  <Default Extension="jpeg" ContentType="image/jpeg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Default Extension="vml" ContentType="application/vnd.openxmlformats-officedocument.vmlDrawing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9" r:id="rId1"/>
    <p:sldMasterId id="2147483650" r:id="rId2"/>
    <p:sldMasterId id="2147483674" r:id="rId3"/>
  </p:sldMasterIdLst>
  <p:notesMasterIdLst>
    <p:notesMasterId r:id="rId21"/>
  </p:notesMasterIdLst>
  <p:handoutMasterIdLst>
    <p:handoutMasterId r:id="rId22"/>
  </p:handoutMasterIdLst>
  <p:sldIdLst>
    <p:sldId id="931" r:id="rId4"/>
    <p:sldId id="957" r:id="rId5"/>
    <p:sldId id="958" r:id="rId6"/>
    <p:sldId id="860" r:id="rId7"/>
    <p:sldId id="861" r:id="rId8"/>
    <p:sldId id="936" r:id="rId9"/>
    <p:sldId id="940" r:id="rId10"/>
    <p:sldId id="954" r:id="rId11"/>
    <p:sldId id="955" r:id="rId12"/>
    <p:sldId id="943" r:id="rId13"/>
    <p:sldId id="937" r:id="rId14"/>
    <p:sldId id="951" r:id="rId15"/>
    <p:sldId id="952" r:id="rId16"/>
    <p:sldId id="953" r:id="rId17"/>
    <p:sldId id="944" r:id="rId18"/>
    <p:sldId id="941" r:id="rId19"/>
    <p:sldId id="934" r:id="rId20"/>
  </p:sldIdLst>
  <p:sldSz cx="9144000" cy="6858000" type="screen4x3"/>
  <p:notesSz cx="6669088" cy="9753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FF00"/>
    <a:srgbClr val="FFCC99"/>
    <a:srgbClr val="000000"/>
    <a:srgbClr val="CCFFCC"/>
    <a:srgbClr val="FF6600"/>
    <a:srgbClr val="FF5050"/>
    <a:srgbClr val="F8C282"/>
    <a:srgbClr val="514AE0"/>
    <a:srgbClr val="D4D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9645" autoAdjust="0"/>
  </p:normalViewPr>
  <p:slideViewPr>
    <p:cSldViewPr>
      <p:cViewPr>
        <p:scale>
          <a:sx n="70" d="100"/>
          <a:sy n="70" d="100"/>
        </p:scale>
        <p:origin x="-1458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56" y="-96"/>
      </p:cViewPr>
      <p:guideLst>
        <p:guide orient="horz" pos="3072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64762-C596-47BF-9D57-0D092EAE8693}" type="doc">
      <dgm:prSet loTypeId="urn:microsoft.com/office/officeart/2005/8/layout/funnel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51DF929B-9896-49CC-8E81-28BDBD04BB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400" b="1" dirty="0" smtClean="0">
              <a:latin typeface="Arial" pitchFamily="34" charset="0"/>
              <a:cs typeface="Arial" pitchFamily="34" charset="0"/>
            </a:rPr>
            <a:t>DTI</a:t>
          </a:r>
          <a:endParaRPr lang="pt-BR" sz="1400" b="1" dirty="0">
            <a:latin typeface="Arial" pitchFamily="34" charset="0"/>
            <a:cs typeface="Arial" pitchFamily="34" charset="0"/>
          </a:endParaRPr>
        </a:p>
      </dgm:t>
    </dgm:pt>
    <dgm:pt modelId="{AB18C98A-8D96-4A03-98C0-B7FB10E7B03C}" type="parTrans" cxnId="{5A6319E3-B7B9-4F4D-B835-8DFC52CD6B68}">
      <dgm:prSet/>
      <dgm:spPr/>
      <dgm:t>
        <a:bodyPr/>
        <a:lstStyle/>
        <a:p>
          <a:endParaRPr lang="pt-BR"/>
        </a:p>
      </dgm:t>
    </dgm:pt>
    <dgm:pt modelId="{BAC7920E-EC91-49F7-AF45-F63D73B66BDC}" type="sibTrans" cxnId="{5A6319E3-B7B9-4F4D-B835-8DFC52CD6B68}">
      <dgm:prSet/>
      <dgm:spPr/>
      <dgm:t>
        <a:bodyPr/>
        <a:lstStyle/>
        <a:p>
          <a:endParaRPr lang="pt-BR"/>
        </a:p>
      </dgm:t>
    </dgm:pt>
    <dgm:pt modelId="{D358D94A-44DB-42F6-AD77-C790BCE7192F}">
      <dgm:prSet phldrT="[Texto]"/>
      <dgm:spPr/>
      <dgm:t>
        <a:bodyPr/>
        <a:lstStyle/>
        <a:p>
          <a:r>
            <a:rPr lang="pt-BR" b="1" dirty="0" smtClean="0">
              <a:latin typeface="Arial" pitchFamily="34" charset="0"/>
              <a:cs typeface="Arial" pitchFamily="34" charset="0"/>
            </a:rPr>
            <a:t>DDER</a:t>
          </a:r>
          <a:endParaRPr lang="pt-BR" b="1" dirty="0">
            <a:latin typeface="Arial" pitchFamily="34" charset="0"/>
            <a:cs typeface="Arial" pitchFamily="34" charset="0"/>
          </a:endParaRPr>
        </a:p>
      </dgm:t>
    </dgm:pt>
    <dgm:pt modelId="{D48E0188-9787-4821-81C0-3B72EEB17C6D}" type="parTrans" cxnId="{9D75354E-C52E-4084-8C6D-47CFD648B256}">
      <dgm:prSet/>
      <dgm:spPr/>
      <dgm:t>
        <a:bodyPr/>
        <a:lstStyle/>
        <a:p>
          <a:endParaRPr lang="pt-BR"/>
        </a:p>
      </dgm:t>
    </dgm:pt>
    <dgm:pt modelId="{6CE84D11-BC46-4236-A18C-2D40C5EDE8CE}" type="sibTrans" cxnId="{9D75354E-C52E-4084-8C6D-47CFD648B256}">
      <dgm:prSet/>
      <dgm:spPr/>
      <dgm:t>
        <a:bodyPr/>
        <a:lstStyle/>
        <a:p>
          <a:endParaRPr lang="pt-BR"/>
        </a:p>
      </dgm:t>
    </dgm:pt>
    <dgm:pt modelId="{889BC475-C422-499B-BFB3-634843C4D7E6}">
      <dgm:prSet phldrT="[Texto]" custT="1"/>
      <dgm:spPr/>
      <dgm:t>
        <a:bodyPr/>
        <a:lstStyle/>
        <a:p>
          <a:endParaRPr lang="pt-BR" sz="1600" b="1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r>
            <a:rPr lang="pt-BR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Visão Única </a:t>
          </a:r>
        </a:p>
        <a:p>
          <a:r>
            <a:rPr lang="pt-BR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(Técnica &amp; Negócio</a:t>
          </a:r>
          <a:r>
            <a:rPr lang="pt-BR" sz="1400" b="1" dirty="0" smtClean="0">
              <a:solidFill>
                <a:srgbClr val="006600"/>
              </a:solidFill>
              <a:latin typeface="Arial" pitchFamily="34" charset="0"/>
              <a:cs typeface="Arial" pitchFamily="34" charset="0"/>
            </a:rPr>
            <a:t>)</a:t>
          </a:r>
          <a:endParaRPr lang="pt-BR" sz="1400" b="1" dirty="0">
            <a:solidFill>
              <a:srgbClr val="006600"/>
            </a:solidFill>
            <a:latin typeface="Arial" pitchFamily="34" charset="0"/>
            <a:cs typeface="Arial" pitchFamily="34" charset="0"/>
          </a:endParaRPr>
        </a:p>
      </dgm:t>
    </dgm:pt>
    <dgm:pt modelId="{32CD5C15-E773-4FB3-A333-761C635870B9}" type="parTrans" cxnId="{0FCD0040-C11A-4166-8D96-572957227B51}">
      <dgm:prSet/>
      <dgm:spPr/>
      <dgm:t>
        <a:bodyPr/>
        <a:lstStyle/>
        <a:p>
          <a:endParaRPr lang="pt-BR"/>
        </a:p>
      </dgm:t>
    </dgm:pt>
    <dgm:pt modelId="{7D12573F-69F5-4474-AF13-99CE037FE456}" type="sibTrans" cxnId="{0FCD0040-C11A-4166-8D96-572957227B51}">
      <dgm:prSet/>
      <dgm:spPr/>
      <dgm:t>
        <a:bodyPr/>
        <a:lstStyle/>
        <a:p>
          <a:endParaRPr lang="pt-BR"/>
        </a:p>
      </dgm:t>
    </dgm:pt>
    <dgm:pt modelId="{C48048EE-5951-4752-963E-22469C5CAD3B}">
      <dgm:prSet phldrT="[Texto]" custT="1"/>
      <dgm:spPr/>
      <dgm:t>
        <a:bodyPr lIns="0" tIns="0" rIns="0" bIns="0"/>
        <a:lstStyle/>
        <a:p>
          <a:r>
            <a:rPr lang="pt-BR" sz="1400" b="1" dirty="0" err="1" smtClean="0">
              <a:latin typeface="Arial" pitchFamily="34" charset="0"/>
              <a:cs typeface="Arial" pitchFamily="34" charset="0"/>
            </a:rPr>
            <a:t>BUs</a:t>
          </a:r>
          <a:endParaRPr lang="pt-BR" sz="1400" b="1" dirty="0">
            <a:latin typeface="Arial" pitchFamily="34" charset="0"/>
            <a:cs typeface="Arial" pitchFamily="34" charset="0"/>
          </a:endParaRPr>
        </a:p>
      </dgm:t>
    </dgm:pt>
    <dgm:pt modelId="{6333D5D9-C80F-4DAD-8F49-2B93FE4D12A1}" type="sibTrans" cxnId="{2E5A7373-7BCE-4BC7-AE63-1ABBD7B2F54E}">
      <dgm:prSet/>
      <dgm:spPr/>
      <dgm:t>
        <a:bodyPr/>
        <a:lstStyle/>
        <a:p>
          <a:endParaRPr lang="pt-BR"/>
        </a:p>
      </dgm:t>
    </dgm:pt>
    <dgm:pt modelId="{C3B50D0A-F87D-446D-BBAB-8FD45A749B43}" type="parTrans" cxnId="{2E5A7373-7BCE-4BC7-AE63-1ABBD7B2F54E}">
      <dgm:prSet/>
      <dgm:spPr/>
      <dgm:t>
        <a:bodyPr/>
        <a:lstStyle/>
        <a:p>
          <a:endParaRPr lang="pt-BR"/>
        </a:p>
      </dgm:t>
    </dgm:pt>
    <dgm:pt modelId="{E405BA8F-AE0D-46EB-81E0-36C7CDC3634E}" type="pres">
      <dgm:prSet presAssocID="{36764762-C596-47BF-9D57-0D092EAE8693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7E96BF9-647C-4273-936D-870EAD1D2CBA}" type="pres">
      <dgm:prSet presAssocID="{36764762-C596-47BF-9D57-0D092EAE8693}" presName="ellipse" presStyleLbl="trBgShp" presStyleIdx="0" presStyleCnt="1"/>
      <dgm:spPr/>
    </dgm:pt>
    <dgm:pt modelId="{3C110E98-9D7B-478B-A0D9-F7183F869272}" type="pres">
      <dgm:prSet presAssocID="{36764762-C596-47BF-9D57-0D092EAE8693}" presName="arrow1" presStyleLbl="fgShp" presStyleIdx="0" presStyleCnt="1"/>
      <dgm:spPr>
        <a:solidFill>
          <a:srgbClr val="00B050"/>
        </a:solidFill>
      </dgm:spPr>
      <dgm:t>
        <a:bodyPr/>
        <a:lstStyle/>
        <a:p>
          <a:endParaRPr lang="pt-BR"/>
        </a:p>
      </dgm:t>
    </dgm:pt>
    <dgm:pt modelId="{FDDDBD0B-2BE2-4458-8BBB-41056B703485}" type="pres">
      <dgm:prSet presAssocID="{36764762-C596-47BF-9D57-0D092EAE8693}" presName="rectangle" presStyleLbl="revTx" presStyleIdx="0" presStyleCnt="1" custScaleX="20148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45B4A3E-6550-446E-BB3E-9B75CE0CC9D7}" type="pres">
      <dgm:prSet presAssocID="{D358D94A-44DB-42F6-AD77-C790BCE7192F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5AABF6-0FED-48D9-94FA-649019682A1C}" type="pres">
      <dgm:prSet presAssocID="{C48048EE-5951-4752-963E-22469C5CAD3B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428A5E6-3AB3-41F1-B02D-3C7D62C12672}" type="pres">
      <dgm:prSet presAssocID="{889BC475-C422-499B-BFB3-634843C4D7E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987005-646F-4548-BBA7-BD9D20C1CD53}" type="pres">
      <dgm:prSet presAssocID="{36764762-C596-47BF-9D57-0D092EAE8693}" presName="funnel" presStyleLbl="trAlignAcc1" presStyleIdx="0" presStyleCnt="1" custLinFactNeighborY="-969"/>
      <dgm:spPr>
        <a:ln>
          <a:solidFill>
            <a:srgbClr val="006600"/>
          </a:solidFill>
        </a:ln>
      </dgm:spPr>
      <dgm:t>
        <a:bodyPr/>
        <a:lstStyle/>
        <a:p>
          <a:endParaRPr lang="pt-BR"/>
        </a:p>
      </dgm:t>
    </dgm:pt>
  </dgm:ptLst>
  <dgm:cxnLst>
    <dgm:cxn modelId="{A47B05C7-6473-494E-A223-2945C58CC4FC}" type="presOf" srcId="{C48048EE-5951-4752-963E-22469C5CAD3B}" destId="{145B4A3E-6550-446E-BB3E-9B75CE0CC9D7}" srcOrd="0" destOrd="0" presId="urn:microsoft.com/office/officeart/2005/8/layout/funnel1"/>
    <dgm:cxn modelId="{FA39D9EA-5E17-4C01-8419-DFAA47599617}" type="presOf" srcId="{889BC475-C422-499B-BFB3-634843C4D7E6}" destId="{FDDDBD0B-2BE2-4458-8BBB-41056B703485}" srcOrd="0" destOrd="0" presId="urn:microsoft.com/office/officeart/2005/8/layout/funnel1"/>
    <dgm:cxn modelId="{2E4CE631-24F9-4236-9EEF-BF563CEC419A}" type="presOf" srcId="{51DF929B-9896-49CC-8E81-28BDBD04BB48}" destId="{E428A5E6-3AB3-41F1-B02D-3C7D62C12672}" srcOrd="0" destOrd="0" presId="urn:microsoft.com/office/officeart/2005/8/layout/funnel1"/>
    <dgm:cxn modelId="{0FCD0040-C11A-4166-8D96-572957227B51}" srcId="{36764762-C596-47BF-9D57-0D092EAE8693}" destId="{889BC475-C422-499B-BFB3-634843C4D7E6}" srcOrd="3" destOrd="0" parTransId="{32CD5C15-E773-4FB3-A333-761C635870B9}" sibTransId="{7D12573F-69F5-4474-AF13-99CE037FE456}"/>
    <dgm:cxn modelId="{2E5A7373-7BCE-4BC7-AE63-1ABBD7B2F54E}" srcId="{36764762-C596-47BF-9D57-0D092EAE8693}" destId="{C48048EE-5951-4752-963E-22469C5CAD3B}" srcOrd="2" destOrd="0" parTransId="{C3B50D0A-F87D-446D-BBAB-8FD45A749B43}" sibTransId="{6333D5D9-C80F-4DAD-8F49-2B93FE4D12A1}"/>
    <dgm:cxn modelId="{9D75354E-C52E-4084-8C6D-47CFD648B256}" srcId="{36764762-C596-47BF-9D57-0D092EAE8693}" destId="{D358D94A-44DB-42F6-AD77-C790BCE7192F}" srcOrd="1" destOrd="0" parTransId="{D48E0188-9787-4821-81C0-3B72EEB17C6D}" sibTransId="{6CE84D11-BC46-4236-A18C-2D40C5EDE8CE}"/>
    <dgm:cxn modelId="{30F4B9F2-80B4-4D8E-B05E-0904B12A3384}" type="presOf" srcId="{36764762-C596-47BF-9D57-0D092EAE8693}" destId="{E405BA8F-AE0D-46EB-81E0-36C7CDC3634E}" srcOrd="0" destOrd="0" presId="urn:microsoft.com/office/officeart/2005/8/layout/funnel1"/>
    <dgm:cxn modelId="{5A6319E3-B7B9-4F4D-B835-8DFC52CD6B68}" srcId="{36764762-C596-47BF-9D57-0D092EAE8693}" destId="{51DF929B-9896-49CC-8E81-28BDBD04BB48}" srcOrd="0" destOrd="0" parTransId="{AB18C98A-8D96-4A03-98C0-B7FB10E7B03C}" sibTransId="{BAC7920E-EC91-49F7-AF45-F63D73B66BDC}"/>
    <dgm:cxn modelId="{FAA87846-5FD6-443A-99CA-2F75C7665EA5}" type="presOf" srcId="{D358D94A-44DB-42F6-AD77-C790BCE7192F}" destId="{FD5AABF6-0FED-48D9-94FA-649019682A1C}" srcOrd="0" destOrd="0" presId="urn:microsoft.com/office/officeart/2005/8/layout/funnel1"/>
    <dgm:cxn modelId="{5A8EAAA4-56B5-4149-9961-129AE13AF7D1}" type="presParOf" srcId="{E405BA8F-AE0D-46EB-81E0-36C7CDC3634E}" destId="{67E96BF9-647C-4273-936D-870EAD1D2CBA}" srcOrd="0" destOrd="0" presId="urn:microsoft.com/office/officeart/2005/8/layout/funnel1"/>
    <dgm:cxn modelId="{5E133556-68D6-44AB-83F8-948D30D8F7EA}" type="presParOf" srcId="{E405BA8F-AE0D-46EB-81E0-36C7CDC3634E}" destId="{3C110E98-9D7B-478B-A0D9-F7183F869272}" srcOrd="1" destOrd="0" presId="urn:microsoft.com/office/officeart/2005/8/layout/funnel1"/>
    <dgm:cxn modelId="{D9C9E97A-0A45-4E47-B505-C7E524774C09}" type="presParOf" srcId="{E405BA8F-AE0D-46EB-81E0-36C7CDC3634E}" destId="{FDDDBD0B-2BE2-4458-8BBB-41056B703485}" srcOrd="2" destOrd="0" presId="urn:microsoft.com/office/officeart/2005/8/layout/funnel1"/>
    <dgm:cxn modelId="{8F96A9B6-8612-4BE5-81A2-019D5452C8D1}" type="presParOf" srcId="{E405BA8F-AE0D-46EB-81E0-36C7CDC3634E}" destId="{145B4A3E-6550-446E-BB3E-9B75CE0CC9D7}" srcOrd="3" destOrd="0" presId="urn:microsoft.com/office/officeart/2005/8/layout/funnel1"/>
    <dgm:cxn modelId="{409FCEAF-1BBC-493E-9A52-1840756BF4FC}" type="presParOf" srcId="{E405BA8F-AE0D-46EB-81E0-36C7CDC3634E}" destId="{FD5AABF6-0FED-48D9-94FA-649019682A1C}" srcOrd="4" destOrd="0" presId="urn:microsoft.com/office/officeart/2005/8/layout/funnel1"/>
    <dgm:cxn modelId="{C8C9E4DA-7A2C-4D05-9A40-C4EC7F423121}" type="presParOf" srcId="{E405BA8F-AE0D-46EB-81E0-36C7CDC3634E}" destId="{E428A5E6-3AB3-41F1-B02D-3C7D62C12672}" srcOrd="5" destOrd="0" presId="urn:microsoft.com/office/officeart/2005/8/layout/funnel1"/>
    <dgm:cxn modelId="{D1E8AD24-7DAA-4B50-AEC2-6BE11BC45796}" type="presParOf" srcId="{E405BA8F-AE0D-46EB-81E0-36C7CDC3634E}" destId="{2E987005-646F-4548-BBA7-BD9D20C1CD5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96BF9-647C-4273-936D-870EAD1D2CBA}">
      <dsp:nvSpPr>
        <dsp:cNvPr id="0" name=""/>
        <dsp:cNvSpPr/>
      </dsp:nvSpPr>
      <dsp:spPr>
        <a:xfrm>
          <a:off x="1657509" y="87064"/>
          <a:ext cx="1727887" cy="600072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10E98-9D7B-478B-A0D9-F7183F869272}">
      <dsp:nvSpPr>
        <dsp:cNvPr id="0" name=""/>
        <dsp:cNvSpPr/>
      </dsp:nvSpPr>
      <dsp:spPr>
        <a:xfrm>
          <a:off x="2356701" y="1556437"/>
          <a:ext cx="334861" cy="214311"/>
        </a:xfrm>
        <a:prstGeom prst="downArrow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DBD0B-2BE2-4458-8BBB-41056B703485}">
      <dsp:nvSpPr>
        <dsp:cNvPr id="0" name=""/>
        <dsp:cNvSpPr/>
      </dsp:nvSpPr>
      <dsp:spPr>
        <a:xfrm>
          <a:off x="904860" y="1727887"/>
          <a:ext cx="3238542" cy="40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b="1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Visão Única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(Técnica &amp; Negócio</a:t>
          </a:r>
          <a:r>
            <a:rPr lang="pt-BR" sz="1400" b="1" kern="1200" dirty="0" smtClean="0">
              <a:solidFill>
                <a:srgbClr val="006600"/>
              </a:solidFill>
              <a:latin typeface="Arial" pitchFamily="34" charset="0"/>
              <a:cs typeface="Arial" pitchFamily="34" charset="0"/>
            </a:rPr>
            <a:t>)</a:t>
          </a:r>
          <a:endParaRPr lang="pt-BR" sz="1400" b="1" kern="1200" dirty="0">
            <a:solidFill>
              <a:srgbClr val="006600"/>
            </a:solidFill>
            <a:latin typeface="Arial" pitchFamily="34" charset="0"/>
            <a:cs typeface="Arial" pitchFamily="34" charset="0"/>
          </a:endParaRPr>
        </a:p>
      </dsp:txBody>
      <dsp:txXfrm>
        <a:off x="904860" y="1727887"/>
        <a:ext cx="3238542" cy="401834"/>
      </dsp:txXfrm>
    </dsp:sp>
    <dsp:sp modelId="{145B4A3E-6550-446E-BB3E-9B75CE0CC9D7}">
      <dsp:nvSpPr>
        <dsp:cNvPr id="0" name=""/>
        <dsp:cNvSpPr/>
      </dsp:nvSpPr>
      <dsp:spPr>
        <a:xfrm>
          <a:off x="2285710" y="733481"/>
          <a:ext cx="602751" cy="6027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err="1" smtClean="0">
              <a:latin typeface="Arial" pitchFamily="34" charset="0"/>
              <a:cs typeface="Arial" pitchFamily="34" charset="0"/>
            </a:rPr>
            <a:t>BUs</a:t>
          </a:r>
          <a:endParaRPr lang="pt-BR" sz="1400" b="1" kern="1200" dirty="0">
            <a:latin typeface="Arial" pitchFamily="34" charset="0"/>
            <a:cs typeface="Arial" pitchFamily="34" charset="0"/>
          </a:endParaRPr>
        </a:p>
      </dsp:txBody>
      <dsp:txXfrm>
        <a:off x="2373981" y="821752"/>
        <a:ext cx="426209" cy="426209"/>
      </dsp:txXfrm>
    </dsp:sp>
    <dsp:sp modelId="{FD5AABF6-0FED-48D9-94FA-649019682A1C}">
      <dsp:nvSpPr>
        <dsp:cNvPr id="0" name=""/>
        <dsp:cNvSpPr/>
      </dsp:nvSpPr>
      <dsp:spPr>
        <a:xfrm>
          <a:off x="1854408" y="281283"/>
          <a:ext cx="602751" cy="602751"/>
        </a:xfrm>
        <a:prstGeom prst="ellipse">
          <a:avLst/>
        </a:prstGeom>
        <a:solidFill>
          <a:schemeClr val="accent2">
            <a:hueOff val="-7200000"/>
            <a:satOff val="-25001"/>
            <a:lumOff val="30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dirty="0" smtClean="0">
              <a:latin typeface="Arial" pitchFamily="34" charset="0"/>
              <a:cs typeface="Arial" pitchFamily="34" charset="0"/>
            </a:rPr>
            <a:t>DDER</a:t>
          </a:r>
          <a:endParaRPr lang="pt-BR" sz="1100" b="1" kern="1200" dirty="0">
            <a:latin typeface="Arial" pitchFamily="34" charset="0"/>
            <a:cs typeface="Arial" pitchFamily="34" charset="0"/>
          </a:endParaRPr>
        </a:p>
      </dsp:txBody>
      <dsp:txXfrm>
        <a:off x="1942679" y="369554"/>
        <a:ext cx="426209" cy="426209"/>
      </dsp:txXfrm>
    </dsp:sp>
    <dsp:sp modelId="{E428A5E6-3AB3-41F1-B02D-3C7D62C12672}">
      <dsp:nvSpPr>
        <dsp:cNvPr id="0" name=""/>
        <dsp:cNvSpPr/>
      </dsp:nvSpPr>
      <dsp:spPr>
        <a:xfrm>
          <a:off x="2470554" y="135552"/>
          <a:ext cx="602751" cy="60275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Arial" pitchFamily="34" charset="0"/>
              <a:cs typeface="Arial" pitchFamily="34" charset="0"/>
            </a:rPr>
            <a:t>DTI</a:t>
          </a:r>
          <a:endParaRPr lang="pt-BR" sz="1400" b="1" kern="1200" dirty="0">
            <a:latin typeface="Arial" pitchFamily="34" charset="0"/>
            <a:cs typeface="Arial" pitchFamily="34" charset="0"/>
          </a:endParaRPr>
        </a:p>
      </dsp:txBody>
      <dsp:txXfrm>
        <a:off x="2558825" y="223823"/>
        <a:ext cx="426209" cy="426209"/>
      </dsp:txXfrm>
    </dsp:sp>
    <dsp:sp modelId="{2E987005-646F-4548-BBA7-BD9D20C1CD53}">
      <dsp:nvSpPr>
        <dsp:cNvPr id="0" name=""/>
        <dsp:cNvSpPr/>
      </dsp:nvSpPr>
      <dsp:spPr>
        <a:xfrm>
          <a:off x="1586518" y="0"/>
          <a:ext cx="1875226" cy="150018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0660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137" cy="48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>
            <a:lvl1pPr defTabSz="938494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951" y="1"/>
            <a:ext cx="2890137" cy="48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>
            <a:lvl1pPr algn="r" defTabSz="938494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450"/>
            <a:ext cx="2890137" cy="48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38" tIns="46919" rIns="93838" bIns="46919" numCol="1" anchor="b" anchorCtr="0" compatLnSpc="1">
            <a:prstTxWarp prst="textNoShape">
              <a:avLst/>
            </a:prstTxWarp>
          </a:bodyPr>
          <a:lstStyle>
            <a:lvl1pPr defTabSz="938494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951" y="9266450"/>
            <a:ext cx="2890137" cy="48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38" tIns="46919" rIns="93838" bIns="46919" numCol="1" anchor="b" anchorCtr="0" compatLnSpc="1">
            <a:prstTxWarp prst="textNoShape">
              <a:avLst/>
            </a:prstTxWarp>
          </a:bodyPr>
          <a:lstStyle>
            <a:lvl1pPr algn="r" defTabSz="938494">
              <a:defRPr sz="1200" b="0"/>
            </a:lvl1pPr>
          </a:lstStyle>
          <a:p>
            <a:pPr>
              <a:defRPr/>
            </a:pPr>
            <a:fld id="{11373907-D86D-4ECC-BF9A-65331C25D4C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80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137" cy="48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>
            <a:lvl1pPr defTabSz="938494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951" y="1"/>
            <a:ext cx="2890137" cy="48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>
            <a:lvl1pPr algn="r" defTabSz="938494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8814" y="4632468"/>
            <a:ext cx="4891460" cy="438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450"/>
            <a:ext cx="2890137" cy="48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38" tIns="46919" rIns="93838" bIns="46919" numCol="1" anchor="b" anchorCtr="0" compatLnSpc="1">
            <a:prstTxWarp prst="textNoShape">
              <a:avLst/>
            </a:prstTxWarp>
          </a:bodyPr>
          <a:lstStyle>
            <a:lvl1pPr defTabSz="938494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951" y="9266450"/>
            <a:ext cx="2890137" cy="48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38" tIns="46919" rIns="93838" bIns="46919" numCol="1" anchor="b" anchorCtr="0" compatLnSpc="1">
            <a:prstTxWarp prst="textNoShape">
              <a:avLst/>
            </a:prstTxWarp>
          </a:bodyPr>
          <a:lstStyle>
            <a:lvl1pPr algn="r" defTabSz="938494">
              <a:defRPr sz="1200" b="0"/>
            </a:lvl1pPr>
          </a:lstStyle>
          <a:p>
            <a:pPr>
              <a:defRPr/>
            </a:pPr>
            <a:fld id="{17443C9C-4B56-4AAB-BCE5-8E0602B100E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17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3777607" y="9264228"/>
            <a:ext cx="2889938" cy="48768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9E5B174-1103-4353-885F-07248930E0C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5791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5791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5791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5791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6643" y="6526074"/>
            <a:ext cx="8283507" cy="331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9586" y="6526074"/>
            <a:ext cx="890564" cy="331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01F26-A24F-4780-8BC3-AEF7A87738A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211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ic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/>
          <p:nvPr userDrawn="1"/>
        </p:nvGrpSpPr>
        <p:grpSpPr>
          <a:xfrm>
            <a:off x="457200" y="0"/>
            <a:ext cx="8535988" cy="6858000"/>
            <a:chOff x="457200" y="0"/>
            <a:chExt cx="8535988" cy="6858000"/>
          </a:xfrm>
        </p:grpSpPr>
        <p:pic>
          <p:nvPicPr>
            <p:cNvPr id="7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 t="13011" r="24451" b="22243"/>
            <a:stretch>
              <a:fillRect/>
            </a:stretch>
          </p:blipFill>
          <p:spPr bwMode="auto">
            <a:xfrm>
              <a:off x="457200" y="0"/>
              <a:ext cx="8043862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4" descr="logo_11.png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1538" y="1233488"/>
              <a:ext cx="5581650" cy="550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4811713" y="3373438"/>
            <a:ext cx="2286000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4400" dirty="0">
                <a:solidFill>
                  <a:srgbClr val="000000"/>
                </a:solidFill>
              </a:rPr>
              <a:t>Índice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830738" y="4340297"/>
            <a:ext cx="3989411" cy="19398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buSzPct val="100000"/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pt-BR" noProof="0" dirty="0" smtClean="0"/>
              <a:t>Secção 1</a:t>
            </a:r>
          </a:p>
          <a:p>
            <a:pPr lvl="0"/>
            <a:r>
              <a:rPr lang="pt-BR" noProof="0" dirty="0" smtClean="0"/>
              <a:t>Secção 2</a:t>
            </a:r>
          </a:p>
          <a:p>
            <a:pPr lvl="0"/>
            <a:r>
              <a:rPr lang="pt-BR" noProof="0" dirty="0" smtClean="0"/>
              <a:t>Secção 3</a:t>
            </a:r>
          </a:p>
        </p:txBody>
      </p:sp>
    </p:spTree>
    <p:extLst>
      <p:ext uri="{BB962C8B-B14F-4D97-AF65-F5344CB8AC3E}">
        <p14:creationId xmlns:p14="http://schemas.microsoft.com/office/powerpoint/2010/main" val="154780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 userDrawn="1"/>
        </p:nvGrpSpPr>
        <p:grpSpPr>
          <a:xfrm>
            <a:off x="211138" y="0"/>
            <a:ext cx="8780462" cy="901700"/>
            <a:chOff x="211138" y="0"/>
            <a:chExt cx="8780462" cy="901700"/>
          </a:xfrm>
        </p:grpSpPr>
        <p:sp>
          <p:nvSpPr>
            <p:cNvPr id="11" name="Rectangle 1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8780462" cy="666750"/>
            </a:xfrm>
            <a:prstGeom prst="rect">
              <a:avLst/>
            </a:prstGeom>
            <a:solidFill>
              <a:srgbClr val="5A52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2" name="Picture 11" descr="logo_08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53375" y="0"/>
              <a:ext cx="820738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5" descr="bolhas_oi_02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1600" y="0"/>
              <a:ext cx="1905000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9"/>
            <p:cNvSpPr>
              <a:spLocks noChangeArrowheads="1"/>
            </p:cNvSpPr>
            <p:nvPr userDrawn="1"/>
          </p:nvSpPr>
          <p:spPr bwMode="auto">
            <a:xfrm>
              <a:off x="211138" y="196850"/>
              <a:ext cx="198437" cy="666750"/>
            </a:xfrm>
            <a:prstGeom prst="rect">
              <a:avLst/>
            </a:prstGeom>
            <a:solidFill>
              <a:srgbClr val="9894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6018214" y="6356350"/>
            <a:ext cx="19113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1"/>
          </p:nvPr>
        </p:nvSpPr>
        <p:spPr>
          <a:xfrm>
            <a:off x="7929586" y="6356350"/>
            <a:ext cx="890564" cy="363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074809-B561-44D0-A5BE-DD32324FDA3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idx="12"/>
          </p:nvPr>
        </p:nvSpPr>
        <p:spPr>
          <a:xfrm>
            <a:off x="2490758" y="6356350"/>
            <a:ext cx="3527455" cy="363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 smtClean="0"/>
              <a:t>Desenvolvimento – Processo Alvo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176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ndo_lil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90500"/>
            <a:ext cx="8750300" cy="648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3636" y="4858604"/>
            <a:ext cx="4595884" cy="17307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 anchor="t">
            <a:noAutofit/>
          </a:bodyPr>
          <a:lstStyle>
            <a:lvl1pPr algn="l" defTabSz="457200" rtl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lang="en-US" sz="3200" b="1" kern="1200" cap="all" baseline="0">
                <a:solidFill>
                  <a:schemeClr val="bg1"/>
                </a:solidFill>
                <a:latin typeface="Arial" charset="0"/>
                <a:ea typeface="MS Gothic" charset="-128"/>
                <a:cs typeface="Arial Unicode MS" pitchFamily="30" charset="0"/>
              </a:defRPr>
            </a:lvl1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325" y="1457325"/>
            <a:ext cx="3790950" cy="382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0743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 bwMode="white">
          <a:xfrm>
            <a:off x="256871" y="252940"/>
            <a:ext cx="7085626" cy="69652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99CF9-08A9-41F2-8946-0D742029AEBC}" type="slidenum">
              <a:rPr lang="he-IL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2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white">
          <a:xfrm>
            <a:off x="256871" y="224365"/>
            <a:ext cx="7085626" cy="69652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69E95-6FCD-4326-B026-16DB78C84AF2}" type="slidenum">
              <a:rPr lang="he-IL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3581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ilit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white">
          <a:xfrm>
            <a:off x="256871" y="224365"/>
            <a:ext cx="7085626" cy="69652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</a:lstStyle>
          <a:p>
            <a:pPr>
              <a:defRPr/>
            </a:pPr>
            <a:fld id="{CBD2CA11-6694-4035-A82C-D77601755110}" type="slidenum">
              <a:rPr lang="he-IL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97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header2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3844" y="3383294"/>
            <a:ext cx="8487094" cy="590931"/>
          </a:xfrm>
        </p:spPr>
        <p:txBody>
          <a:bodyPr>
            <a:spAutoFit/>
          </a:bodyPr>
          <a:lstStyle>
            <a:lvl1pPr>
              <a:def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283845" y="4359275"/>
            <a:ext cx="4740275" cy="424732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en-US" sz="2400" b="0" kern="1200" cap="none" baseline="0" dirty="0" smtClean="0">
                <a:solidFill>
                  <a:srgbClr val="404040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buFontTx/>
              <a:buNone/>
              <a:defRPr sz="2800">
                <a:solidFill>
                  <a:schemeClr val="bg1"/>
                </a:solidFill>
              </a:defRPr>
            </a:lvl2pPr>
            <a:lvl3pPr>
              <a:buFontTx/>
              <a:buNone/>
              <a:defRPr sz="2400">
                <a:solidFill>
                  <a:schemeClr val="bg1"/>
                </a:solidFill>
              </a:defRPr>
            </a:lvl3pPr>
            <a:lvl4pPr>
              <a:buFontTx/>
              <a:buNone/>
              <a:defRPr sz="2400">
                <a:solidFill>
                  <a:schemeClr val="bg1"/>
                </a:solidFill>
              </a:defRPr>
            </a:lvl4pPr>
            <a:lvl5pPr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83845" y="4840288"/>
            <a:ext cx="4740275" cy="341632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en-US" sz="1800" b="0" kern="1200" cap="none" baseline="0" dirty="0" smtClean="0">
                <a:solidFill>
                  <a:srgbClr val="404040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buFontTx/>
              <a:buNone/>
              <a:defRPr sz="2800">
                <a:solidFill>
                  <a:schemeClr val="bg1"/>
                </a:solidFill>
              </a:defRPr>
            </a:lvl2pPr>
            <a:lvl3pPr>
              <a:buFontTx/>
              <a:buNone/>
              <a:defRPr sz="2400">
                <a:solidFill>
                  <a:schemeClr val="bg1"/>
                </a:solidFill>
              </a:defRPr>
            </a:lvl3pPr>
            <a:lvl4pPr>
              <a:buFontTx/>
              <a:buNone/>
              <a:defRPr sz="2400">
                <a:solidFill>
                  <a:schemeClr val="bg1"/>
                </a:solidFill>
              </a:defRPr>
            </a:lvl4pPr>
            <a:lvl5pPr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 bwMode="white"/>
        <p:txBody>
          <a:bodyPr/>
          <a:lstStyle>
            <a:lvl1pPr algn="l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 bwMode="white"/>
        <p:txBody>
          <a:bodyPr/>
          <a:lstStyle>
            <a:lvl1pPr>
              <a:defRPr/>
            </a:lvl1pPr>
          </a:lstStyle>
          <a:p>
            <a:pPr>
              <a:defRPr/>
            </a:pPr>
            <a:fld id="{4097C1EF-1806-466B-8312-D84457B6C6BE}" type="slidenum">
              <a:rPr lang="he-IL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136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r Alternate Title Option 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98450" y="1449242"/>
            <a:ext cx="5682625" cy="473590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256871" y="224365"/>
            <a:ext cx="7085626" cy="69652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 bwMode="white"/>
        <p:txBody>
          <a:bodyPr/>
          <a:lstStyle>
            <a:lvl1pPr marL="0" algn="l" defTabSz="914400" rtl="0" eaLnBrk="1" latinLnBrk="0" hangingPunct="1">
              <a:defRPr lang="en-US" sz="900" kern="1200">
                <a:solidFill>
                  <a:srgbClr val="89898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 bwMode="white"/>
        <p:txBody>
          <a:bodyPr/>
          <a:lstStyle>
            <a:lvl1pPr>
              <a:defRPr/>
            </a:lvl1pPr>
          </a:lstStyle>
          <a:p>
            <a:pPr>
              <a:defRPr/>
            </a:pPr>
            <a:fld id="{1E056879-8EFC-4A1E-A04C-50744D238864}" type="slidenum">
              <a:rPr lang="he-IL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06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298450" y="1449238"/>
            <a:ext cx="5669280" cy="487392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white">
          <a:xfrm>
            <a:off x="256871" y="224365"/>
            <a:ext cx="7085626" cy="69652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 bwMode="white"/>
        <p:txBody>
          <a:bodyPr/>
          <a:lstStyle>
            <a:lvl1pPr marL="0" algn="l" defTabSz="914400" rtl="0" eaLnBrk="1" latinLnBrk="0" hangingPunct="1">
              <a:defRPr lang="en-US" sz="900" kern="1200">
                <a:solidFill>
                  <a:srgbClr val="89898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 bwMode="white"/>
        <p:txBody>
          <a:bodyPr/>
          <a:lstStyle>
            <a:lvl1pPr>
              <a:defRPr/>
            </a:lvl1pPr>
          </a:lstStyle>
          <a:p>
            <a:pPr>
              <a:defRPr/>
            </a:pPr>
            <a:fld id="{06AB00B4-78A1-4645-85E3-BD11192F61E4}" type="slidenum">
              <a:rPr lang="he-IL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0411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20802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8450" y="1596321"/>
            <a:ext cx="8540496" cy="45720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>
              <a:lnSpc>
                <a:spcPct val="100000"/>
              </a:lnSpc>
              <a:spcBef>
                <a:spcPts val="500"/>
              </a:spcBef>
              <a:defRPr/>
            </a:lvl2pPr>
            <a:lvl3pPr>
              <a:lnSpc>
                <a:spcPct val="100000"/>
              </a:lnSpc>
              <a:spcBef>
                <a:spcPts val="500"/>
              </a:spcBef>
              <a:defRPr/>
            </a:lvl3pPr>
            <a:lvl4pPr>
              <a:lnSpc>
                <a:spcPct val="100000"/>
              </a:lnSpc>
              <a:spcBef>
                <a:spcPts val="500"/>
              </a:spcBef>
              <a:defRPr/>
            </a:lvl4pPr>
            <a:lvl5pPr>
              <a:lnSpc>
                <a:spcPct val="100000"/>
              </a:lnSpc>
              <a:spcBef>
                <a:spcPts val="5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1625" y="466725"/>
            <a:ext cx="854075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1640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7"/>
          <p:cNvSpPr>
            <a:spLocks noGrp="1"/>
          </p:cNvSpPr>
          <p:nvPr>
            <p:ph type="dt" sz="half" idx="21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prstClr val="black"/>
                </a:solidFill>
              </a:defRPr>
            </a:lvl1pPr>
            <a:extLst/>
          </a:lstStyle>
          <a:p>
            <a:pPr eaLnBrk="1" hangingPunct="1">
              <a:defRPr/>
            </a:pPr>
            <a:endParaRPr lang="en-US" sz="1800" b="0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r">
              <a:defRPr sz="1000"/>
            </a:lvl1pPr>
            <a:extLst/>
          </a:lstStyle>
          <a:p>
            <a:pPr>
              <a:defRPr/>
            </a:pPr>
            <a:fld id="{EC85AFFB-AF7D-44BD-9735-A6D58062CF9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7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029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ilit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98451" y="1399878"/>
            <a:ext cx="8472488" cy="4940537"/>
          </a:xfr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&gt;"/>
              <a:defRPr lang="en-US" sz="2800" b="1" kern="1200" cap="none" baseline="0" dirty="0" smtClean="0">
                <a:solidFill>
                  <a:schemeClr val="accent3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white">
          <a:xfrm>
            <a:off x="256871" y="224365"/>
            <a:ext cx="7085626" cy="69652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© 2010 – Proprietary and Confidential Information of Amdocs. Information Security Level 2 – Sensitive.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</a:lstStyle>
          <a:p>
            <a:pPr>
              <a:defRPr/>
            </a:pPr>
            <a:fld id="{E8E2C226-2E6C-482F-8AFB-CA9F40E8B03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9969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tilit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98451" y="1399878"/>
            <a:ext cx="8472488" cy="4940537"/>
          </a:xfr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&gt;"/>
              <a:defRPr lang="en-US" sz="2800" b="1" kern="1200" cap="none" baseline="0" dirty="0" smtClean="0">
                <a:solidFill>
                  <a:schemeClr val="accent3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white">
          <a:xfrm>
            <a:off x="256871" y="224365"/>
            <a:ext cx="7085626" cy="69652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© 2010 – Proprietary and Confidential Information of Amdocs. Information Security Level 2 – Sensitive.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</a:lstStyle>
          <a:p>
            <a:pPr>
              <a:defRPr/>
            </a:pPr>
            <a:fld id="{FC87D1C8-3119-40C0-9CBF-6331D0A2550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4246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35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128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tility_Slide_Sideba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2525" y="0"/>
            <a:ext cx="1638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79388" y="179388"/>
            <a:ext cx="8782050" cy="11652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b="0" dirty="0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 txBox="1">
            <a:spLocks/>
          </p:cNvSpPr>
          <p:nvPr/>
        </p:nvSpPr>
        <p:spPr bwMode="white">
          <a:xfrm>
            <a:off x="293688" y="266700"/>
            <a:ext cx="8507412" cy="138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b="0" dirty="0">
                <a:solidFill>
                  <a:srgbClr val="FFF200"/>
                </a:solidFill>
                <a:ea typeface="+mn-ea"/>
                <a:cs typeface="Arial" pitchFamily="34" charset="0"/>
              </a:rPr>
              <a:t>AMDOCS &gt; CUSTOMER EXPERIENCE SYSTEMS INNOVATION</a:t>
            </a:r>
          </a:p>
        </p:txBody>
      </p:sp>
      <p:pic>
        <p:nvPicPr>
          <p:cNvPr id="7" name="Picture 12" descr="Amdocs_logo_whit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6451600"/>
            <a:ext cx="11620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11225" y="6516688"/>
            <a:ext cx="5905500" cy="23018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eaLnBrk="1" hangingPunct="1">
              <a:tabLst>
                <a:tab pos="2577600" algn="l"/>
              </a:tabLst>
              <a:defRPr/>
            </a:pPr>
            <a:r>
              <a:rPr lang="en-US" sz="900" b="0">
                <a:solidFill>
                  <a:srgbClr val="898989"/>
                </a:solidFill>
                <a:ea typeface="+mn-ea"/>
                <a:cs typeface="Arial" pitchFamily="34" charset="0"/>
              </a:rPr>
              <a:t>Information Security Level 1 – Confidential	© 2010 – Proprietary and Confidential Information of Amdocs</a:t>
            </a:r>
            <a:endParaRPr lang="en-US" sz="900" b="0" dirty="0">
              <a:solidFill>
                <a:srgbClr val="898989"/>
              </a:solidFill>
              <a:ea typeface="+mn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963" y="6513513"/>
            <a:ext cx="5969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fld id="{2763BFB8-79F2-479D-BEE6-8725C40E676B}" type="slidenum">
              <a:rPr lang="en-US" sz="900" b="0">
                <a:solidFill>
                  <a:srgbClr val="898989"/>
                </a:solidFill>
                <a:ea typeface="+mn-ea"/>
                <a:cs typeface="Arial" pitchFamily="34" charset="0"/>
              </a:rPr>
              <a:pPr eaLnBrk="1" hangingPunct="1">
                <a:defRPr/>
              </a:pPr>
              <a:t>‹nº›</a:t>
            </a:fld>
            <a:endParaRPr lang="en-US" sz="900" b="0" dirty="0">
              <a:solidFill>
                <a:srgbClr val="898989"/>
              </a:solidFill>
              <a:ea typeface="+mn-ea"/>
              <a:cs typeface="Arial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3761" y="1598400"/>
            <a:ext cx="7082244" cy="4572824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>
              <a:lnSpc>
                <a:spcPct val="100000"/>
              </a:lnSpc>
              <a:spcBef>
                <a:spcPts val="500"/>
              </a:spcBef>
              <a:defRPr/>
            </a:lvl2pPr>
            <a:lvl3pPr>
              <a:lnSpc>
                <a:spcPct val="100000"/>
              </a:lnSpc>
              <a:spcBef>
                <a:spcPts val="500"/>
              </a:spcBef>
              <a:defRPr/>
            </a:lvl3pPr>
            <a:lvl4pPr>
              <a:lnSpc>
                <a:spcPct val="100000"/>
              </a:lnSpc>
              <a:spcBef>
                <a:spcPts val="500"/>
              </a:spcBef>
              <a:defRPr/>
            </a:lvl4pPr>
            <a:lvl5pPr>
              <a:lnSpc>
                <a:spcPct val="100000"/>
              </a:lnSpc>
              <a:spcBef>
                <a:spcPts val="5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3761" y="466725"/>
            <a:ext cx="70812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427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00" y="466725"/>
            <a:ext cx="854075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2400" y="2246242"/>
            <a:ext cx="4039200" cy="3168000"/>
          </a:xfrm>
        </p:spPr>
        <p:txBody>
          <a:bodyPr tIns="46800"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500"/>
              </a:spcBef>
              <a:defRPr sz="1800"/>
            </a:lvl3pPr>
            <a:lvl4pPr>
              <a:spcBef>
                <a:spcPts val="500"/>
              </a:spcBef>
              <a:defRPr sz="1800"/>
            </a:lvl4pPr>
            <a:lvl5pPr>
              <a:spcBef>
                <a:spcPts val="50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91600" y="2246242"/>
            <a:ext cx="4039200" cy="3168000"/>
          </a:xfrm>
        </p:spPr>
        <p:txBody>
          <a:bodyPr tIns="46800"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500"/>
              </a:spcBef>
              <a:defRPr sz="1800"/>
            </a:lvl3pPr>
            <a:lvl4pPr>
              <a:spcBef>
                <a:spcPts val="500"/>
              </a:spcBef>
              <a:defRPr sz="1800"/>
            </a:lvl4pPr>
            <a:lvl5pPr>
              <a:spcBef>
                <a:spcPts val="50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2400" y="1597023"/>
            <a:ext cx="4039200" cy="640800"/>
          </a:xfrm>
        </p:spPr>
        <p:txBody>
          <a:bodyPr bIns="46800" anchor="b"/>
          <a:lstStyle>
            <a:lvl1pPr marL="0" indent="0"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791600" y="1597023"/>
            <a:ext cx="4039200" cy="640800"/>
          </a:xfrm>
        </p:spPr>
        <p:txBody>
          <a:bodyPr bIns="46800" anchor="b"/>
          <a:lstStyle>
            <a:lvl1pPr marL="0" indent="0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23471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3761" y="1598400"/>
            <a:ext cx="8540496" cy="45720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>
              <a:lnSpc>
                <a:spcPct val="100000"/>
              </a:lnSpc>
              <a:spcBef>
                <a:spcPts val="500"/>
              </a:spcBef>
              <a:defRPr/>
            </a:lvl2pPr>
            <a:lvl3pPr>
              <a:lnSpc>
                <a:spcPct val="100000"/>
              </a:lnSpc>
              <a:spcBef>
                <a:spcPts val="500"/>
              </a:spcBef>
              <a:defRPr/>
            </a:lvl3pPr>
            <a:lvl4pPr>
              <a:lnSpc>
                <a:spcPct val="100000"/>
              </a:lnSpc>
              <a:spcBef>
                <a:spcPts val="500"/>
              </a:spcBef>
              <a:defRPr/>
            </a:lvl4pPr>
            <a:lvl5pPr>
              <a:lnSpc>
                <a:spcPct val="100000"/>
              </a:lnSpc>
              <a:spcBef>
                <a:spcPts val="5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761" y="466725"/>
            <a:ext cx="854075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4026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3761" y="466725"/>
            <a:ext cx="854075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498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4-02137_Utility_Ima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6788" y="0"/>
            <a:ext cx="30956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79388" y="179388"/>
            <a:ext cx="8782050" cy="11652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b="0" dirty="0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 txBox="1">
            <a:spLocks/>
          </p:cNvSpPr>
          <p:nvPr/>
        </p:nvSpPr>
        <p:spPr bwMode="white">
          <a:xfrm>
            <a:off x="293688" y="266700"/>
            <a:ext cx="8507412" cy="138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b="0" dirty="0">
                <a:solidFill>
                  <a:srgbClr val="FFF200"/>
                </a:solidFill>
                <a:ea typeface="+mn-ea"/>
                <a:cs typeface="Arial" pitchFamily="34" charset="0"/>
              </a:rPr>
              <a:t>AMDOCS &gt; CUSTOMER EXPERIENCE SYSTEMS INNOVATION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388" y="1390650"/>
            <a:ext cx="8782050" cy="546735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b="0" dirty="0">
              <a:solidFill>
                <a:prstClr val="white"/>
              </a:solidFill>
            </a:endParaRPr>
          </a:p>
        </p:txBody>
      </p:sp>
      <p:pic>
        <p:nvPicPr>
          <p:cNvPr id="8" name="Picture 16" descr="Amdocs_logo_whit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6451600"/>
            <a:ext cx="11620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11225" y="6516688"/>
            <a:ext cx="5905500" cy="23018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eaLnBrk="1" hangingPunct="1">
              <a:tabLst>
                <a:tab pos="2577600" algn="l"/>
              </a:tabLst>
              <a:defRPr/>
            </a:pPr>
            <a:r>
              <a:rPr lang="en-US" sz="900" b="0">
                <a:solidFill>
                  <a:prstClr val="white"/>
                </a:solidFill>
                <a:ea typeface="+mn-ea"/>
                <a:cs typeface="Arial" pitchFamily="34" charset="0"/>
              </a:rPr>
              <a:t>Information Security Level 1 – Confidential	© 2010 – Proprietary and Confidential Information of Amdocs</a:t>
            </a:r>
            <a:endParaRPr lang="en-US" sz="900" b="0" dirty="0">
              <a:solidFill>
                <a:prstClr val="white"/>
              </a:solidFill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9550" y="6513513"/>
            <a:ext cx="5969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fld id="{D9ACA5D3-66C9-4FCF-962D-4BCC392E5339}" type="slidenum">
              <a:rPr lang="en-US" sz="900" b="0">
                <a:solidFill>
                  <a:prstClr val="white"/>
                </a:solidFill>
                <a:ea typeface="+mn-ea"/>
                <a:cs typeface="Arial" pitchFamily="34" charset="0"/>
              </a:rPr>
              <a:pPr eaLnBrk="1" hangingPunct="1">
                <a:defRPr/>
              </a:pPr>
              <a:t>‹nº›</a:t>
            </a:fld>
            <a:endParaRPr lang="en-US" sz="900" b="0" dirty="0">
              <a:solidFill>
                <a:prstClr val="white"/>
              </a:solidFill>
              <a:ea typeface="+mn-ea"/>
              <a:cs typeface="Arial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300586" y="1598849"/>
            <a:ext cx="5641848" cy="45720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>
                <a:solidFill>
                  <a:schemeClr val="accent6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>
                <a:solidFill>
                  <a:schemeClr val="accent6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solidFill>
                  <a:schemeClr val="accent6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solidFill>
                  <a:schemeClr val="accent6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2761" y="466598"/>
            <a:ext cx="5639922" cy="8094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1098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4-02137_Utility_Image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0"/>
            <a:ext cx="1638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79388" y="179388"/>
            <a:ext cx="8782050" cy="11652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b="0" dirty="0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 txBox="1">
            <a:spLocks/>
          </p:cNvSpPr>
          <p:nvPr/>
        </p:nvSpPr>
        <p:spPr bwMode="white">
          <a:xfrm>
            <a:off x="293688" y="266700"/>
            <a:ext cx="8507412" cy="138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b="0" dirty="0">
                <a:solidFill>
                  <a:srgbClr val="FFF200"/>
                </a:solidFill>
                <a:ea typeface="+mn-ea"/>
                <a:cs typeface="Arial" pitchFamily="34" charset="0"/>
              </a:rPr>
              <a:t>AMDOCS &gt; CUSTOMER EXPERIENCE SYSTEMS INNOVATION</a:t>
            </a:r>
          </a:p>
        </p:txBody>
      </p:sp>
      <p:pic>
        <p:nvPicPr>
          <p:cNvPr id="7" name="Picture 12" descr="Amdocs_logo_whit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6451600"/>
            <a:ext cx="11620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11225" y="6516688"/>
            <a:ext cx="5905500" cy="23018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eaLnBrk="1" hangingPunct="1">
              <a:tabLst>
                <a:tab pos="2577600" algn="l"/>
              </a:tabLst>
              <a:defRPr/>
            </a:pPr>
            <a:r>
              <a:rPr lang="en-US" sz="900" b="0">
                <a:solidFill>
                  <a:srgbClr val="898989"/>
                </a:solidFill>
                <a:ea typeface="+mn-ea"/>
                <a:cs typeface="Arial" pitchFamily="34" charset="0"/>
              </a:rPr>
              <a:t>Information Security Level 1 – Confidential	© 2010 – Proprietary and Confidential Information of Amdocs</a:t>
            </a:r>
            <a:endParaRPr lang="en-US" sz="900" b="0" dirty="0">
              <a:solidFill>
                <a:srgbClr val="898989"/>
              </a:solidFill>
              <a:ea typeface="+mn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963" y="6513513"/>
            <a:ext cx="5969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fld id="{4D968578-5287-47CD-8E47-978FB696606D}" type="slidenum">
              <a:rPr lang="en-US" sz="900" b="0">
                <a:solidFill>
                  <a:srgbClr val="898989"/>
                </a:solidFill>
                <a:ea typeface="+mn-ea"/>
                <a:cs typeface="Arial" pitchFamily="34" charset="0"/>
              </a:rPr>
              <a:pPr eaLnBrk="1" hangingPunct="1">
                <a:defRPr/>
              </a:pPr>
              <a:t>‹nº›</a:t>
            </a:fld>
            <a:endParaRPr lang="en-US" sz="900" b="0" dirty="0">
              <a:solidFill>
                <a:srgbClr val="898989"/>
              </a:solidFill>
              <a:ea typeface="+mn-ea"/>
              <a:cs typeface="Arial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3761" y="1598400"/>
            <a:ext cx="7082244" cy="4572824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>
              <a:lnSpc>
                <a:spcPct val="100000"/>
              </a:lnSpc>
              <a:spcBef>
                <a:spcPts val="500"/>
              </a:spcBef>
              <a:defRPr/>
            </a:lvl2pPr>
            <a:lvl3pPr>
              <a:lnSpc>
                <a:spcPct val="100000"/>
              </a:lnSpc>
              <a:spcBef>
                <a:spcPts val="500"/>
              </a:spcBef>
              <a:defRPr/>
            </a:lvl3pPr>
            <a:lvl4pPr>
              <a:lnSpc>
                <a:spcPct val="100000"/>
              </a:lnSpc>
              <a:spcBef>
                <a:spcPts val="500"/>
              </a:spcBef>
              <a:defRPr/>
            </a:lvl4pPr>
            <a:lvl5pPr>
              <a:lnSpc>
                <a:spcPct val="100000"/>
              </a:lnSpc>
              <a:spcBef>
                <a:spcPts val="5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3761" y="466725"/>
            <a:ext cx="70812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1620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41" y="466725"/>
            <a:ext cx="854075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303541" y="1598400"/>
            <a:ext cx="8539200" cy="1646237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8756917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38" y="466725"/>
            <a:ext cx="854075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03238" y="1596730"/>
            <a:ext cx="4039200" cy="31680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500"/>
              </a:spcBef>
              <a:defRPr sz="1800"/>
            </a:lvl3pPr>
            <a:lvl4pPr>
              <a:spcBef>
                <a:spcPts val="500"/>
              </a:spcBef>
              <a:defRPr sz="1800"/>
            </a:lvl4pPr>
            <a:lvl5pPr>
              <a:spcBef>
                <a:spcPts val="50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787527" y="1596730"/>
            <a:ext cx="4039200" cy="31680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500"/>
              </a:spcBef>
              <a:defRPr sz="1800"/>
            </a:lvl3pPr>
            <a:lvl4pPr>
              <a:spcBef>
                <a:spcPts val="500"/>
              </a:spcBef>
              <a:defRPr sz="1800"/>
            </a:lvl4pPr>
            <a:lvl5pPr>
              <a:spcBef>
                <a:spcPts val="50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867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CS Title Slid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 bwMode="white">
          <a:xfrm>
            <a:off x="293688" y="266700"/>
            <a:ext cx="8507412" cy="138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b="0" dirty="0">
                <a:solidFill>
                  <a:srgbClr val="404040"/>
                </a:solidFill>
                <a:ea typeface="+mn-ea"/>
                <a:cs typeface="Arial" pitchFamily="34" charset="0"/>
              </a:rPr>
              <a:t>AMDOCS &gt; CUSTOMER EXPERIENCE SYSTEMS INNOVATION</a:t>
            </a:r>
          </a:p>
        </p:txBody>
      </p:sp>
      <p:pic>
        <p:nvPicPr>
          <p:cNvPr id="6" name="Picture 12" descr="Amdocs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6451600"/>
            <a:ext cx="11588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911225" y="6516688"/>
            <a:ext cx="5905500" cy="23018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eaLnBrk="1" hangingPunct="1">
              <a:tabLst>
                <a:tab pos="2577600" algn="l"/>
              </a:tabLst>
              <a:defRPr/>
            </a:pPr>
            <a:r>
              <a:rPr lang="en-US" sz="900" b="0">
                <a:solidFill>
                  <a:srgbClr val="898989"/>
                </a:solidFill>
                <a:ea typeface="+mn-ea"/>
                <a:cs typeface="Arial" pitchFamily="34" charset="0"/>
              </a:rPr>
              <a:t>Information Security Level 1 – Confidential	© 2010 – Proprietary and Confidential Information of Amdocs</a:t>
            </a:r>
            <a:endParaRPr lang="en-US" sz="900" b="0" dirty="0">
              <a:solidFill>
                <a:srgbClr val="898989"/>
              </a:solidFill>
              <a:ea typeface="+mn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07963" y="6513513"/>
            <a:ext cx="5969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fld id="{9E2BC9D4-B1A1-4720-BCC7-A7559B39AC84}" type="slidenum">
              <a:rPr lang="en-US" sz="900" b="0">
                <a:solidFill>
                  <a:srgbClr val="898989"/>
                </a:solidFill>
                <a:ea typeface="+mn-ea"/>
                <a:cs typeface="Arial" pitchFamily="34" charset="0"/>
              </a:rPr>
              <a:pPr eaLnBrk="1" hangingPunct="1">
                <a:defRPr/>
              </a:pPr>
              <a:t>‹nº›</a:t>
            </a:fld>
            <a:endParaRPr lang="en-US" sz="900" b="0" dirty="0">
              <a:solidFill>
                <a:srgbClr val="898989"/>
              </a:solidFill>
              <a:ea typeface="+mn-ea"/>
              <a:cs typeface="Arial" pitchFamily="34" charset="0"/>
            </a:endParaRPr>
          </a:p>
        </p:txBody>
      </p:sp>
      <p:grpSp>
        <p:nvGrpSpPr>
          <p:cNvPr id="11" name="Group 21"/>
          <p:cNvGrpSpPr>
            <a:grpSpLocks/>
          </p:cNvGrpSpPr>
          <p:nvPr userDrawn="1"/>
        </p:nvGrpSpPr>
        <p:grpSpPr bwMode="auto">
          <a:xfrm>
            <a:off x="182563" y="684213"/>
            <a:ext cx="8783637" cy="2973387"/>
            <a:chOff x="182880" y="684213"/>
            <a:chExt cx="8783320" cy="2973387"/>
          </a:xfrm>
        </p:grpSpPr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>
              <a:off x="5578597" y="684213"/>
              <a:ext cx="1655703" cy="2971800"/>
              <a:chOff x="5578597" y="684213"/>
              <a:chExt cx="1655703" cy="2971800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5578597" y="684213"/>
                <a:ext cx="1655703" cy="2971800"/>
              </a:xfrm>
              <a:prstGeom prst="rect">
                <a:avLst/>
              </a:prstGeom>
              <a:solidFill>
                <a:srgbClr val="4C4C4C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eaLnBrk="1" hangingPunct="1">
                  <a:defRPr/>
                </a:pPr>
                <a:endParaRPr lang="en-US" sz="2000" b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  <p:pic>
            <p:nvPicPr>
              <p:cNvPr id="18" name="Picture 23" descr="do_more.gif"/>
              <p:cNvPicPr>
                <a:picLocks noChangeAspect="1"/>
              </p:cNvPicPr>
              <p:nvPr userDrawn="1"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38800" y="760413"/>
                <a:ext cx="1333500" cy="899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" name="Group 19"/>
            <p:cNvGrpSpPr>
              <a:grpSpLocks/>
            </p:cNvGrpSpPr>
            <p:nvPr userDrawn="1"/>
          </p:nvGrpSpPr>
          <p:grpSpPr bwMode="auto">
            <a:xfrm>
              <a:off x="7310498" y="684213"/>
              <a:ext cx="1655702" cy="2971800"/>
              <a:chOff x="7310498" y="684213"/>
              <a:chExt cx="1655702" cy="2971800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7310498" y="684213"/>
                <a:ext cx="1655702" cy="2971800"/>
              </a:xfrm>
              <a:prstGeom prst="rect">
                <a:avLst/>
              </a:prstGeom>
              <a:solidFill>
                <a:srgbClr val="4C4C4C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eaLnBrk="1" hangingPunct="1">
                  <a:defRPr/>
                </a:pPr>
                <a:endParaRPr lang="en-US" sz="2000" b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  <p:pic>
            <p:nvPicPr>
              <p:cNvPr id="16" name="Picture 21" descr="bullets.gif"/>
              <p:cNvPicPr>
                <a:picLocks noChangeAspect="1"/>
              </p:cNvPicPr>
              <p:nvPr userDrawn="1"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372989" y="765340"/>
                <a:ext cx="1376363" cy="611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" name="Picture 19" descr="bcs.jpg"/>
            <p:cNvPicPr preferRelativeResize="0">
              <a:picLocks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880" y="685800"/>
              <a:ext cx="5330952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4163" y="3966672"/>
            <a:ext cx="8691561" cy="498598"/>
          </a:xfrm>
          <a:effectLst/>
        </p:spPr>
        <p:txBody>
          <a:bodyPr anchor="t">
            <a:spAutoFit/>
          </a:bodyPr>
          <a:lstStyle>
            <a:lvl1pPr>
              <a:defRPr sz="3600" b="1">
                <a:solidFill>
                  <a:srgbClr val="404040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8450" y="5866626"/>
            <a:ext cx="4740275" cy="276999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800" b="0" cap="none" baseline="0">
                <a:solidFill>
                  <a:srgbClr val="40404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298450" y="5254376"/>
            <a:ext cx="4740275" cy="36933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 cap="none" baseline="0">
                <a:solidFill>
                  <a:srgbClr val="404040"/>
                </a:solidFill>
              </a:defRPr>
            </a:lvl1pPr>
            <a:lvl2pPr>
              <a:buFontTx/>
              <a:buNone/>
              <a:defRPr sz="2800">
                <a:solidFill>
                  <a:schemeClr val="bg1"/>
                </a:solidFill>
              </a:defRPr>
            </a:lvl2pPr>
            <a:lvl3pPr>
              <a:buFontTx/>
              <a:buNone/>
              <a:defRPr sz="2400">
                <a:solidFill>
                  <a:schemeClr val="bg1"/>
                </a:solidFill>
              </a:defRPr>
            </a:lvl3pPr>
            <a:lvl4pPr>
              <a:buFontTx/>
              <a:buNone/>
              <a:defRPr sz="2400">
                <a:solidFill>
                  <a:schemeClr val="bg1"/>
                </a:solidFill>
              </a:defRPr>
            </a:lvl4pPr>
            <a:lvl5pPr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9728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or Alternate Title Option 1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388" y="1390650"/>
            <a:ext cx="8782050" cy="546735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b="0" dirty="0">
              <a:solidFill>
                <a:prstClr val="white"/>
              </a:solidFill>
            </a:endParaRPr>
          </a:p>
        </p:txBody>
      </p:sp>
      <p:pic>
        <p:nvPicPr>
          <p:cNvPr id="7" name="Picture 10" descr="Amdocs_logo_whit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6451600"/>
            <a:ext cx="11620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79388" y="179388"/>
            <a:ext cx="8782050" cy="11652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b="0" dirty="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 txBox="1">
            <a:spLocks/>
          </p:cNvSpPr>
          <p:nvPr/>
        </p:nvSpPr>
        <p:spPr bwMode="white">
          <a:xfrm>
            <a:off x="293688" y="266700"/>
            <a:ext cx="8507412" cy="138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b="0" dirty="0">
                <a:solidFill>
                  <a:srgbClr val="FFF200"/>
                </a:solidFill>
                <a:ea typeface="+mn-ea"/>
                <a:cs typeface="Arial" pitchFamily="34" charset="0"/>
              </a:rPr>
              <a:t>AMDOCS &gt; CUSTOMER EXPERIENCE SYSTEMS INNOVATION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225" y="6516688"/>
            <a:ext cx="5905500" cy="23018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eaLnBrk="1" hangingPunct="1">
              <a:tabLst>
                <a:tab pos="2577600" algn="l"/>
              </a:tabLst>
              <a:defRPr/>
            </a:pPr>
            <a:r>
              <a:rPr lang="en-US" sz="900" b="0">
                <a:solidFill>
                  <a:prstClr val="white"/>
                </a:solidFill>
                <a:ea typeface="+mn-ea"/>
                <a:cs typeface="Arial" pitchFamily="34" charset="0"/>
              </a:rPr>
              <a:t>Information Security Level 1 – Confidential	© 2010 – Proprietary and Confidential Information of Amdocs</a:t>
            </a:r>
            <a:endParaRPr lang="en-US" sz="900" b="0" dirty="0">
              <a:solidFill>
                <a:prstClr val="white"/>
              </a:solidFill>
              <a:ea typeface="+mn-ea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550" y="6513513"/>
            <a:ext cx="5969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fld id="{B7A0DB86-647B-46C2-A91E-DF4AD2A11F97}" type="slidenum">
              <a:rPr lang="en-US" sz="900" b="0">
                <a:solidFill>
                  <a:prstClr val="white"/>
                </a:solidFill>
                <a:ea typeface="+mn-ea"/>
                <a:cs typeface="Arial" pitchFamily="34" charset="0"/>
              </a:rPr>
              <a:pPr eaLnBrk="1" hangingPunct="1">
                <a:defRPr/>
              </a:pPr>
              <a:t>‹nº›</a:t>
            </a:fld>
            <a:endParaRPr lang="en-US" sz="900" b="0" dirty="0">
              <a:solidFill>
                <a:prstClr val="white"/>
              </a:solidFill>
              <a:ea typeface="+mn-ea"/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4163" y="1701800"/>
            <a:ext cx="4754880" cy="997196"/>
          </a:xfrm>
        </p:spPr>
        <p:txBody>
          <a:bodyPr>
            <a:spAutoFit/>
          </a:bodyPr>
          <a:lstStyle>
            <a:lvl1pPr>
              <a:defRPr sz="3600" b="1">
                <a:solidFill>
                  <a:schemeClr val="accent6"/>
                </a:solidFill>
                <a:effectLst>
                  <a:outerShdw blurRad="50800" dist="50800" dir="2700000" algn="ctr" rotWithShape="0">
                    <a:schemeClr val="tx1"/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8450" y="5866626"/>
            <a:ext cx="4740275" cy="276999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8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298450" y="4070350"/>
            <a:ext cx="4740275" cy="36933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 cap="none" baseline="0">
                <a:solidFill>
                  <a:schemeClr val="bg1"/>
                </a:solidFill>
              </a:defRPr>
            </a:lvl1pPr>
            <a:lvl2pPr>
              <a:buFontTx/>
              <a:buNone/>
              <a:defRPr sz="2800">
                <a:solidFill>
                  <a:schemeClr val="bg1"/>
                </a:solidFill>
              </a:defRPr>
            </a:lvl2pPr>
            <a:lvl3pPr>
              <a:buFontTx/>
              <a:buNone/>
              <a:defRPr sz="2400">
                <a:solidFill>
                  <a:schemeClr val="bg1"/>
                </a:solidFill>
              </a:defRPr>
            </a:lvl3pPr>
            <a:lvl4pPr>
              <a:buFontTx/>
              <a:buNone/>
              <a:defRPr sz="2400">
                <a:solidFill>
                  <a:schemeClr val="bg1"/>
                </a:solidFill>
              </a:defRPr>
            </a:lvl4pPr>
            <a:lvl5pPr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98450" y="4457212"/>
            <a:ext cx="4740275" cy="36933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 b="0" cap="none" baseline="0">
                <a:solidFill>
                  <a:schemeClr val="bg1"/>
                </a:solidFill>
              </a:defRPr>
            </a:lvl1pPr>
            <a:lvl2pPr>
              <a:buFontTx/>
              <a:buNone/>
              <a:defRPr sz="2800">
                <a:solidFill>
                  <a:schemeClr val="bg1"/>
                </a:solidFill>
              </a:defRPr>
            </a:lvl2pPr>
            <a:lvl3pPr>
              <a:buFontTx/>
              <a:buNone/>
              <a:defRPr sz="2400">
                <a:solidFill>
                  <a:schemeClr val="bg1"/>
                </a:solidFill>
              </a:defRPr>
            </a:lvl3pPr>
            <a:lvl4pPr>
              <a:buFontTx/>
              <a:buNone/>
              <a:defRPr sz="2400">
                <a:solidFill>
                  <a:schemeClr val="bg1"/>
                </a:solidFill>
              </a:defRPr>
            </a:lvl4pPr>
            <a:lvl5pPr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48606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r Alternate 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background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79388" y="1390650"/>
            <a:ext cx="8782050" cy="546735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b="0" dirty="0">
              <a:solidFill>
                <a:prstClr val="white"/>
              </a:solidFill>
            </a:endParaRPr>
          </a:p>
        </p:txBody>
      </p:sp>
      <p:pic>
        <p:nvPicPr>
          <p:cNvPr id="12" name="Picture 10" descr="Amdocs_logo_whit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6451600"/>
            <a:ext cx="11620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79388" y="179388"/>
            <a:ext cx="8782050" cy="11652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b="0" dirty="0">
              <a:solidFill>
                <a:prstClr val="white"/>
              </a:solidFill>
            </a:endParaRPr>
          </a:p>
        </p:txBody>
      </p:sp>
      <p:sp>
        <p:nvSpPr>
          <p:cNvPr id="14" name="Title Placeholder 1"/>
          <p:cNvSpPr txBox="1">
            <a:spLocks/>
          </p:cNvSpPr>
          <p:nvPr/>
        </p:nvSpPr>
        <p:spPr bwMode="white">
          <a:xfrm>
            <a:off x="293688" y="266700"/>
            <a:ext cx="8507412" cy="138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b="0" dirty="0">
                <a:solidFill>
                  <a:srgbClr val="FFF200"/>
                </a:solidFill>
                <a:ea typeface="+mn-ea"/>
                <a:cs typeface="Arial" pitchFamily="34" charset="0"/>
              </a:rPr>
              <a:t>AMDOCS &gt; CUSTOMER EXPERIENCE SYSTEMS INNOVATION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1225" y="6516688"/>
            <a:ext cx="5905500" cy="23018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eaLnBrk="1" hangingPunct="1">
              <a:tabLst>
                <a:tab pos="2577600" algn="l"/>
              </a:tabLst>
              <a:defRPr/>
            </a:pPr>
            <a:r>
              <a:rPr lang="en-US" sz="900" b="0">
                <a:solidFill>
                  <a:prstClr val="white"/>
                </a:solidFill>
                <a:ea typeface="+mn-ea"/>
                <a:cs typeface="Arial" pitchFamily="34" charset="0"/>
              </a:rPr>
              <a:t>Information Security Level 1 – Confidential	© 2010 – Proprietary and Confidential Information of Amdocs</a:t>
            </a:r>
            <a:endParaRPr lang="en-US" sz="900" b="0" dirty="0">
              <a:solidFill>
                <a:prstClr val="white"/>
              </a:solidFill>
              <a:ea typeface="+mn-ea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550" y="6513513"/>
            <a:ext cx="5969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fld id="{ED56F057-BAFF-415B-8D0E-A3EDC4F1CEC7}" type="slidenum">
              <a:rPr lang="en-US" sz="900" b="0">
                <a:solidFill>
                  <a:prstClr val="white"/>
                </a:solidFill>
                <a:ea typeface="+mn-ea"/>
                <a:cs typeface="Arial" pitchFamily="34" charset="0"/>
              </a:rPr>
              <a:pPr eaLnBrk="1" hangingPunct="1">
                <a:defRPr/>
              </a:pPr>
              <a:t>‹nº›</a:t>
            </a:fld>
            <a:endParaRPr lang="en-US" sz="900" b="0" dirty="0">
              <a:solidFill>
                <a:prstClr val="white"/>
              </a:solidFill>
              <a:ea typeface="+mn-ea"/>
              <a:cs typeface="Arial" pitchFamily="34" charset="0"/>
            </a:endParaRP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8450" y="5866626"/>
            <a:ext cx="4740275" cy="276999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8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298450" y="4070350"/>
            <a:ext cx="4740275" cy="36933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 cap="none" baseline="0">
                <a:solidFill>
                  <a:schemeClr val="bg1"/>
                </a:solidFill>
              </a:defRPr>
            </a:lvl1pPr>
            <a:lvl2pPr>
              <a:buFontTx/>
              <a:buNone/>
              <a:defRPr sz="2800">
                <a:solidFill>
                  <a:schemeClr val="bg1"/>
                </a:solidFill>
              </a:defRPr>
            </a:lvl2pPr>
            <a:lvl3pPr>
              <a:buFontTx/>
              <a:buNone/>
              <a:defRPr sz="2400">
                <a:solidFill>
                  <a:schemeClr val="bg1"/>
                </a:solidFill>
              </a:defRPr>
            </a:lvl3pPr>
            <a:lvl4pPr>
              <a:buFontTx/>
              <a:buNone/>
              <a:defRPr sz="2400">
                <a:solidFill>
                  <a:schemeClr val="bg1"/>
                </a:solidFill>
              </a:defRPr>
            </a:lvl4pPr>
            <a:lvl5pPr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98450" y="4457212"/>
            <a:ext cx="4740275" cy="36933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 b="0" cap="none" baseline="0">
                <a:solidFill>
                  <a:schemeClr val="bg1"/>
                </a:solidFill>
              </a:defRPr>
            </a:lvl1pPr>
            <a:lvl2pPr>
              <a:buFontTx/>
              <a:buNone/>
              <a:defRPr sz="2800">
                <a:solidFill>
                  <a:schemeClr val="bg1"/>
                </a:solidFill>
              </a:defRPr>
            </a:lvl2pPr>
            <a:lvl3pPr>
              <a:buFontTx/>
              <a:buNone/>
              <a:defRPr sz="2400">
                <a:solidFill>
                  <a:schemeClr val="bg1"/>
                </a:solidFill>
              </a:defRPr>
            </a:lvl3pPr>
            <a:lvl4pPr>
              <a:buFontTx/>
              <a:buNone/>
              <a:defRPr sz="2400">
                <a:solidFill>
                  <a:schemeClr val="bg1"/>
                </a:solidFill>
              </a:defRPr>
            </a:lvl4pPr>
            <a:lvl5pPr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84163" y="1701800"/>
            <a:ext cx="4754880" cy="997196"/>
          </a:xfrm>
        </p:spPr>
        <p:txBody>
          <a:bodyPr>
            <a:spAutoFit/>
          </a:bodyPr>
          <a:lstStyle>
            <a:lvl1pPr>
              <a:defRPr sz="3600" b="1">
                <a:solidFill>
                  <a:schemeClr val="accent6"/>
                </a:solidFill>
                <a:effectLst>
                  <a:outerShdw blurRad="50800" dist="50800" dir="2700000" algn="ctr" rotWithShape="0">
                    <a:schemeClr val="tx1"/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519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179388"/>
            <a:ext cx="8782050" cy="11652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b="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 txBox="1">
            <a:spLocks/>
          </p:cNvSpPr>
          <p:nvPr/>
        </p:nvSpPr>
        <p:spPr bwMode="white">
          <a:xfrm>
            <a:off x="293688" y="266700"/>
            <a:ext cx="8507412" cy="138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b="0" dirty="0">
                <a:solidFill>
                  <a:srgbClr val="FFF200"/>
                </a:solidFill>
                <a:ea typeface="+mn-ea"/>
                <a:cs typeface="Arial" pitchFamily="34" charset="0"/>
              </a:rPr>
              <a:t>AMDOCS &gt; CUSTOMER EXPERIENCE SYSTEMS INNOVATION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388" y="1390650"/>
            <a:ext cx="8782050" cy="546735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b="0" dirty="0">
              <a:solidFill>
                <a:prstClr val="white"/>
              </a:solidFill>
            </a:endParaRPr>
          </a:p>
        </p:txBody>
      </p:sp>
      <p:pic>
        <p:nvPicPr>
          <p:cNvPr id="7" name="Picture 12" descr="Amdocs_logo_wh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6451600"/>
            <a:ext cx="11620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11225" y="6516688"/>
            <a:ext cx="5905500" cy="23018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eaLnBrk="1" hangingPunct="1">
              <a:tabLst>
                <a:tab pos="2577600" algn="l"/>
              </a:tabLst>
              <a:defRPr/>
            </a:pPr>
            <a:r>
              <a:rPr lang="en-US" sz="900" b="0">
                <a:solidFill>
                  <a:prstClr val="white"/>
                </a:solidFill>
                <a:ea typeface="+mn-ea"/>
                <a:cs typeface="Arial" pitchFamily="34" charset="0"/>
              </a:rPr>
              <a:t>Information Security Level 1 – Confidential	© 2010 – Proprietary and Confidential Information of Amdocs</a:t>
            </a:r>
            <a:endParaRPr lang="en-US" sz="900" b="0" dirty="0">
              <a:solidFill>
                <a:prstClr val="white"/>
              </a:solidFill>
              <a:ea typeface="+mn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963" y="6513513"/>
            <a:ext cx="5969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fld id="{28B1FC52-5885-4D6E-A193-9E9884514F14}" type="slidenum">
              <a:rPr lang="en-US" sz="900" b="0">
                <a:solidFill>
                  <a:prstClr val="white"/>
                </a:solidFill>
                <a:ea typeface="+mn-ea"/>
                <a:cs typeface="Arial" pitchFamily="34" charset="0"/>
              </a:rPr>
              <a:pPr eaLnBrk="1" hangingPunct="1">
                <a:defRPr/>
              </a:pPr>
              <a:t>‹nº›</a:t>
            </a:fld>
            <a:endParaRPr lang="en-US" sz="900" b="0" dirty="0">
              <a:solidFill>
                <a:prstClr val="white"/>
              </a:solidFill>
              <a:ea typeface="+mn-ea"/>
              <a:cs typeface="Arial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2400" y="1598400"/>
            <a:ext cx="8547100" cy="4525962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>
                <a:solidFill>
                  <a:schemeClr val="accent6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>
                <a:solidFill>
                  <a:schemeClr val="accent6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solidFill>
                  <a:schemeClr val="accent6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solidFill>
                  <a:schemeClr val="accent6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00488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hasis -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179388"/>
            <a:ext cx="8782050" cy="11652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b="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 txBox="1">
            <a:spLocks/>
          </p:cNvSpPr>
          <p:nvPr/>
        </p:nvSpPr>
        <p:spPr bwMode="white">
          <a:xfrm>
            <a:off x="293688" y="266700"/>
            <a:ext cx="8507412" cy="138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b="0" dirty="0">
                <a:solidFill>
                  <a:srgbClr val="FFF200"/>
                </a:solidFill>
                <a:ea typeface="+mn-ea"/>
                <a:cs typeface="Arial" pitchFamily="34" charset="0"/>
              </a:rPr>
              <a:t>AMDOCS &gt; CUSTOMER EXPERIENCE SYSTEMS INNOVATION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388" y="1390650"/>
            <a:ext cx="8782050" cy="546735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b="0" dirty="0">
              <a:solidFill>
                <a:prstClr val="white"/>
              </a:solidFill>
            </a:endParaRPr>
          </a:p>
        </p:txBody>
      </p:sp>
      <p:pic>
        <p:nvPicPr>
          <p:cNvPr id="7" name="Picture 12" descr="Amdocs_logo_wh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6451600"/>
            <a:ext cx="11620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11225" y="6516688"/>
            <a:ext cx="5905500" cy="23018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eaLnBrk="1" hangingPunct="1">
              <a:tabLst>
                <a:tab pos="2577600" algn="l"/>
              </a:tabLst>
              <a:defRPr/>
            </a:pPr>
            <a:r>
              <a:rPr lang="en-US" sz="900" b="0">
                <a:solidFill>
                  <a:prstClr val="white"/>
                </a:solidFill>
                <a:ea typeface="+mn-ea"/>
                <a:cs typeface="Arial" pitchFamily="34" charset="0"/>
              </a:rPr>
              <a:t>Information Security Level 1 – Confidential	© 2010 – Proprietary and Confidential Information of Amdocs</a:t>
            </a:r>
            <a:endParaRPr lang="en-US" sz="900" b="0" dirty="0">
              <a:solidFill>
                <a:prstClr val="white"/>
              </a:solidFill>
              <a:ea typeface="+mn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963" y="6513513"/>
            <a:ext cx="5969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fld id="{C9A3ABDA-9E0D-42F3-B685-B7E821D0FDCB}" type="slidenum">
              <a:rPr lang="en-US" sz="900" b="0">
                <a:solidFill>
                  <a:prstClr val="white"/>
                </a:solidFill>
                <a:ea typeface="+mn-ea"/>
                <a:cs typeface="Arial" pitchFamily="34" charset="0"/>
              </a:rPr>
              <a:pPr eaLnBrk="1" hangingPunct="1">
                <a:defRPr/>
              </a:pPr>
              <a:t>‹nº›</a:t>
            </a:fld>
            <a:endParaRPr lang="en-US" sz="900" b="0" dirty="0">
              <a:solidFill>
                <a:prstClr val="white"/>
              </a:solidFill>
              <a:ea typeface="+mn-ea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lvl1pPr marL="457200" indent="-457200">
              <a:lnSpc>
                <a:spcPct val="100000"/>
              </a:lnSpc>
              <a:spcBef>
                <a:spcPts val="1200"/>
              </a:spcBef>
              <a:defRPr sz="3800" cap="none" baseline="0">
                <a:solidFill>
                  <a:schemeClr val="accent6"/>
                </a:solidFill>
              </a:defRPr>
            </a:lvl1pPr>
            <a:lvl2pPr>
              <a:spcBef>
                <a:spcPts val="900"/>
              </a:spcBef>
              <a:defRPr sz="3600">
                <a:solidFill>
                  <a:schemeClr val="accent1"/>
                </a:solidFill>
              </a:defRPr>
            </a:lvl2pPr>
            <a:lvl3pPr>
              <a:spcBef>
                <a:spcPts val="800"/>
              </a:spcBef>
              <a:defRPr sz="3200">
                <a:solidFill>
                  <a:schemeClr val="accent1"/>
                </a:solidFill>
              </a:defRPr>
            </a:lvl3pPr>
            <a:lvl4pPr>
              <a:spcBef>
                <a:spcPts val="800"/>
              </a:spcBef>
              <a:defRPr sz="3200">
                <a:solidFill>
                  <a:schemeClr val="accent1"/>
                </a:solidFill>
              </a:defRPr>
            </a:lvl4pPr>
            <a:lvl5pPr>
              <a:spcBef>
                <a:spcPts val="800"/>
              </a:spcBef>
              <a:defRPr sz="3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008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 bwMode="white">
          <a:xfrm>
            <a:off x="293688" y="266700"/>
            <a:ext cx="8507412" cy="138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900" b="0" dirty="0">
                <a:solidFill>
                  <a:srgbClr val="404040"/>
                </a:solidFill>
                <a:ea typeface="+mn-ea"/>
                <a:cs typeface="Arial" pitchFamily="34" charset="0"/>
              </a:rPr>
              <a:t>AMDOCS &gt; CUSTOMER EXPERIENCE SYSTEMS INNOVATION</a:t>
            </a:r>
          </a:p>
        </p:txBody>
      </p:sp>
      <p:pic>
        <p:nvPicPr>
          <p:cNvPr id="6" name="Picture 12" descr="Amdocs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6451600"/>
            <a:ext cx="11588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911225" y="6516688"/>
            <a:ext cx="5905500" cy="23018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eaLnBrk="1" hangingPunct="1">
              <a:tabLst>
                <a:tab pos="2577600" algn="l"/>
              </a:tabLst>
              <a:defRPr/>
            </a:pPr>
            <a:r>
              <a:rPr lang="en-US" sz="900" b="0">
                <a:solidFill>
                  <a:srgbClr val="898989"/>
                </a:solidFill>
                <a:ea typeface="+mn-ea"/>
                <a:cs typeface="Arial" pitchFamily="34" charset="0"/>
              </a:rPr>
              <a:t>Information Security Level 1 – Confidential	© 2010 – Proprietary and Confidential Information of Amdocs</a:t>
            </a:r>
            <a:endParaRPr lang="en-US" sz="900" b="0" dirty="0">
              <a:solidFill>
                <a:srgbClr val="898989"/>
              </a:solidFill>
              <a:ea typeface="+mn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07963" y="6513513"/>
            <a:ext cx="5969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fld id="{B70ECCA7-C7F3-4D5A-A58F-89310FF08DA4}" type="slidenum">
              <a:rPr lang="en-US" sz="900" b="0">
                <a:solidFill>
                  <a:srgbClr val="898989"/>
                </a:solidFill>
                <a:ea typeface="+mn-ea"/>
                <a:cs typeface="Arial" pitchFamily="34" charset="0"/>
              </a:rPr>
              <a:pPr eaLnBrk="1" hangingPunct="1">
                <a:defRPr/>
              </a:pPr>
              <a:t>‹nº›</a:t>
            </a:fld>
            <a:endParaRPr lang="en-US" sz="900" b="0" dirty="0">
              <a:solidFill>
                <a:srgbClr val="898989"/>
              </a:solidFill>
              <a:ea typeface="+mn-ea"/>
              <a:cs typeface="Arial" pitchFamily="34" charset="0"/>
            </a:endParaRPr>
          </a:p>
        </p:txBody>
      </p:sp>
      <p:grpSp>
        <p:nvGrpSpPr>
          <p:cNvPr id="11" name="Group 32"/>
          <p:cNvGrpSpPr>
            <a:grpSpLocks/>
          </p:cNvGrpSpPr>
          <p:nvPr userDrawn="1"/>
        </p:nvGrpSpPr>
        <p:grpSpPr bwMode="auto">
          <a:xfrm>
            <a:off x="180975" y="684213"/>
            <a:ext cx="8785225" cy="2974975"/>
            <a:chOff x="180975" y="684213"/>
            <a:chExt cx="8785225" cy="2975505"/>
          </a:xfrm>
        </p:grpSpPr>
        <p:grpSp>
          <p:nvGrpSpPr>
            <p:cNvPr id="12" name="Group 27"/>
            <p:cNvGrpSpPr>
              <a:grpSpLocks/>
            </p:cNvGrpSpPr>
            <p:nvPr userDrawn="1"/>
          </p:nvGrpSpPr>
          <p:grpSpPr bwMode="auto">
            <a:xfrm>
              <a:off x="180975" y="684213"/>
              <a:ext cx="8785225" cy="2975505"/>
              <a:chOff x="180975" y="684213"/>
              <a:chExt cx="8785225" cy="2975505"/>
            </a:xfrm>
          </p:grpSpPr>
          <p:pic>
            <p:nvPicPr>
              <p:cNvPr id="15" name="Picture 20" descr="title_photo.jpg"/>
              <p:cNvPicPr>
                <a:picLocks noChangeAspect="1"/>
              </p:cNvPicPr>
              <p:nvPr userDrawn="1"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0975" y="684213"/>
                <a:ext cx="5327650" cy="29755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Rectangle 15"/>
              <p:cNvSpPr/>
              <p:nvPr userDrawn="1"/>
            </p:nvSpPr>
            <p:spPr>
              <a:xfrm>
                <a:off x="5578475" y="684213"/>
                <a:ext cx="1655763" cy="2972329"/>
              </a:xfrm>
              <a:prstGeom prst="rect">
                <a:avLst/>
              </a:prstGeom>
              <a:solidFill>
                <a:srgbClr val="4C4C4C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eaLnBrk="1" hangingPunct="1">
                  <a:defRPr/>
                </a:pPr>
                <a:endParaRPr lang="en-US" sz="2000" b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7310438" y="684213"/>
                <a:ext cx="1655762" cy="2972329"/>
              </a:xfrm>
              <a:prstGeom prst="rect">
                <a:avLst/>
              </a:prstGeom>
              <a:solidFill>
                <a:srgbClr val="4C4C4C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eaLnBrk="1" hangingPunct="1">
                  <a:defRPr/>
                </a:pPr>
                <a:endParaRPr lang="en-US" sz="2000" b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p:grpSp>
        <p:pic>
          <p:nvPicPr>
            <p:cNvPr id="13" name="Picture 18" descr="do_more.gif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38800" y="760413"/>
              <a:ext cx="1333500" cy="899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9" descr="bullets.gif"/>
            <p:cNvPicPr>
              <a:picLocks noChangeAspect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72989" y="765340"/>
              <a:ext cx="1376363" cy="611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4163" y="3966672"/>
            <a:ext cx="8691561" cy="498598"/>
          </a:xfrm>
          <a:effectLst/>
        </p:spPr>
        <p:txBody>
          <a:bodyPr anchor="t">
            <a:spAutoFit/>
          </a:bodyPr>
          <a:lstStyle>
            <a:lvl1pPr>
              <a:defRPr sz="3600" b="1">
                <a:solidFill>
                  <a:srgbClr val="404040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8450" y="5866626"/>
            <a:ext cx="4740275" cy="276999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800" b="0" cap="none" baseline="0">
                <a:solidFill>
                  <a:srgbClr val="40404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298450" y="5254376"/>
            <a:ext cx="4740275" cy="36933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 cap="none" baseline="0">
                <a:solidFill>
                  <a:srgbClr val="404040"/>
                </a:solidFill>
              </a:defRPr>
            </a:lvl1pPr>
            <a:lvl2pPr>
              <a:buFontTx/>
              <a:buNone/>
              <a:defRPr sz="2800">
                <a:solidFill>
                  <a:schemeClr val="bg1"/>
                </a:solidFill>
              </a:defRPr>
            </a:lvl2pPr>
            <a:lvl3pPr>
              <a:buFontTx/>
              <a:buNone/>
              <a:defRPr sz="2400">
                <a:solidFill>
                  <a:schemeClr val="bg1"/>
                </a:solidFill>
              </a:defRPr>
            </a:lvl3pPr>
            <a:lvl4pPr>
              <a:buFontTx/>
              <a:buNone/>
              <a:defRPr sz="2400">
                <a:solidFill>
                  <a:schemeClr val="bg1"/>
                </a:solidFill>
              </a:defRPr>
            </a:lvl4pPr>
            <a:lvl5pPr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8896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pg num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AB6E5-84DB-493D-A3CF-368516DF34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5739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33" Type="http://schemas.openxmlformats.org/officeDocument/2006/relationships/image" Target="../media/image11.png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image" Target="../media/image7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image" Target="../media/image10.jpeg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image" Target="../media/image9.png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defRPr/>
            </a:pPr>
            <a:fld id="{E038B188-D0C1-45D1-8743-CC0930C1F2FB}" type="slidenum">
              <a:rPr lang="en-US" sz="900" b="0"/>
              <a:pPr>
                <a:lnSpc>
                  <a:spcPct val="130000"/>
                </a:lnSpc>
                <a:defRPr/>
              </a:pPr>
              <a:t>‹nº›</a:t>
            </a:fld>
            <a:endParaRPr lang="en-US" sz="900" b="0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315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A528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A528F"/>
          </a:solidFill>
          <a:latin typeface="Arial" pitchFamily="34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A528F"/>
          </a:solidFill>
          <a:latin typeface="Arial" pitchFamily="34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A528F"/>
          </a:solidFill>
          <a:latin typeface="Arial" pitchFamily="34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A528F"/>
          </a:solidFill>
          <a:latin typeface="Arial" pitchFamily="34" charset="0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5A528F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5A528F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5A528F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5A528F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315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defRPr/>
            </a:pPr>
            <a:fld id="{FDAEE233-9709-4CEA-A399-84BEC4FB8B2D}" type="slidenum">
              <a:rPr lang="en-US" sz="900" b="0"/>
              <a:pPr>
                <a:lnSpc>
                  <a:spcPct val="130000"/>
                </a:lnSpc>
                <a:defRPr/>
              </a:pPr>
              <a:t>‹nº›</a:t>
            </a:fld>
            <a:endParaRPr lang="en-US" sz="9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703" r:id="rId12"/>
    <p:sldLayoutId id="2147483705" r:id="rId13"/>
    <p:sldLayoutId id="2147483704" r:id="rId14"/>
    <p:sldLayoutId id="2147483702" r:id="rId15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18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18A"/>
          </a:solidFill>
          <a:latin typeface="Arial" pitchFamily="34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18A"/>
          </a:solidFill>
          <a:latin typeface="Arial" pitchFamily="34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18A"/>
          </a:solidFill>
          <a:latin typeface="Arial" pitchFamily="34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918A"/>
          </a:solidFill>
          <a:latin typeface="Arial" pitchFamily="34" charset="0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918A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918A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918A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918A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Content Placeholder 5" descr="header copy.jpg"/>
          <p:cNvPicPr>
            <a:picLocks/>
          </p:cNvPicPr>
          <p:nvPr userDrawn="1"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0" y="1588"/>
            <a:ext cx="7494588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2" descr="header.png"/>
          <p:cNvPicPr>
            <a:picLocks noChangeAspect="1"/>
          </p:cNvPicPr>
          <p:nvPr userDrawn="1"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19050" y="241300"/>
            <a:ext cx="74485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3" descr="footer.png"/>
          <p:cNvPicPr>
            <a:picLocks noChangeAspect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0" y="6446838"/>
            <a:ext cx="91440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463" y="6497638"/>
            <a:ext cx="4135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eaLnBrk="1" hangingPunct="1">
              <a:defRPr/>
            </a:pPr>
            <a:endParaRPr lang="en-US" b="0"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500" y="6507163"/>
            <a:ext cx="4921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900">
                <a:solidFill>
                  <a:srgbClr val="898989"/>
                </a:solidFill>
              </a:defRPr>
            </a:lvl1pPr>
          </a:lstStyle>
          <a:p>
            <a:pPr eaLnBrk="1" hangingPunct="1">
              <a:defRPr/>
            </a:pPr>
            <a:fld id="{4CA7D7A4-1ACC-4F99-8895-D47256F10F17}" type="slidenum">
              <a:rPr lang="he-IL" b="0">
                <a:latin typeface="Arial" charset="0"/>
                <a:ea typeface="+mn-ea"/>
                <a:cs typeface="Arial" charset="0"/>
              </a:rPr>
              <a:pPr eaLnBrk="1" hangingPunct="1">
                <a:defRPr/>
              </a:pPr>
              <a:t>‹nº›</a:t>
            </a:fld>
            <a:endParaRPr lang="en-US" b="0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5" name="Text Placeholder 9"/>
          <p:cNvSpPr>
            <a:spLocks noGrp="1"/>
          </p:cNvSpPr>
          <p:nvPr>
            <p:ph type="body" idx="1"/>
          </p:nvPr>
        </p:nvSpPr>
        <p:spPr bwMode="auto">
          <a:xfrm>
            <a:off x="257175" y="1390650"/>
            <a:ext cx="8472488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" name="Title Placeholder 1"/>
          <p:cNvSpPr txBox="1">
            <a:spLocks/>
          </p:cNvSpPr>
          <p:nvPr/>
        </p:nvSpPr>
        <p:spPr bwMode="white">
          <a:xfrm>
            <a:off x="4738688" y="6573838"/>
            <a:ext cx="4189412" cy="214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400" b="0" dirty="0">
                <a:solidFill>
                  <a:srgbClr val="FF8A00"/>
                </a:solidFill>
                <a:latin typeface="Arial"/>
                <a:ea typeface="+mn-ea"/>
                <a:cs typeface="Arial" charset="0"/>
              </a:rPr>
              <a:t>Amdocs &gt; Expertise .Foresight. Value</a:t>
            </a:r>
          </a:p>
        </p:txBody>
      </p:sp>
      <p:pic>
        <p:nvPicPr>
          <p:cNvPr id="2057" name="Picture 16" descr="header1.jpg"/>
          <p:cNvPicPr>
            <a:picLocks/>
          </p:cNvPicPr>
          <p:nvPr userDrawn="1"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7481888" y="1588"/>
            <a:ext cx="165100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9" descr="ScreenHunter_04 Aug. 12 16.08.gif"/>
          <p:cNvPicPr>
            <a:picLocks noChangeAspect="1"/>
          </p:cNvPicPr>
          <p:nvPr userDrawn="1"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7496175" y="0"/>
            <a:ext cx="16478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Title Placeholder 1"/>
          <p:cNvSpPr>
            <a:spLocks noGrp="1"/>
          </p:cNvSpPr>
          <p:nvPr>
            <p:ph type="title"/>
          </p:nvPr>
        </p:nvSpPr>
        <p:spPr bwMode="white">
          <a:xfrm>
            <a:off x="257175" y="266700"/>
            <a:ext cx="7085013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04839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&gt;"/>
        <a:defRPr lang="en-US" sz="2800" b="1" kern="1200" dirty="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685800" indent="-280988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&gt;"/>
        <a:defRPr lang="en-US" sz="2400" kern="1200" dirty="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28700" indent="-280988" algn="l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Font typeface="Arial" charset="0"/>
        <a:buChar char="&gt;"/>
        <a:defRPr lang="en-US" sz="2000" kern="1200" dirty="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371600" indent="-280988" algn="l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Font typeface="Arial" charset="0"/>
        <a:buChar char="&gt;"/>
        <a:defRPr lang="en-US" sz="2000" kern="1200" dirty="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14500" indent="-280988" algn="l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Font typeface="Arial" charset="0"/>
        <a:buChar char="&gt;"/>
        <a:defRPr lang="en-US" sz="2000" kern="1200" dirty="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/>
        </p:nvSpPr>
        <p:spPr>
          <a:xfrm>
            <a:off x="7308304" y="6237312"/>
            <a:ext cx="1656184" cy="360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lIns="90000" tIns="45000" rIns="90000" bIns="45000" rtlCol="0" anchor="t">
            <a:noAutofit/>
          </a:bodyPr>
          <a:lstStyle>
            <a:defPPr>
              <a:defRPr lang="en-US"/>
            </a:defPPr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 b="1" cap="all">
                <a:solidFill>
                  <a:schemeClr val="bg1"/>
                </a:solidFill>
                <a:cs typeface="Arial Unicode MS" pitchFamily="30" charset="0"/>
              </a:defRPr>
            </a:lvl1pPr>
          </a:lstStyle>
          <a:p>
            <a:r>
              <a:rPr lang="pt-BR" dirty="0" smtClean="0">
                <a:solidFill>
                  <a:srgbClr val="FFFFFF"/>
                </a:solidFill>
              </a:rPr>
              <a:t>Setembro/2012</a:t>
            </a:r>
            <a:r>
              <a:rPr lang="pt-BR" dirty="0">
                <a:solidFill>
                  <a:srgbClr val="FFFFFF"/>
                </a:solidFill>
              </a:rPr>
              <a:t/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/>
            </a:r>
            <a:br>
              <a:rPr lang="pt-BR" dirty="0">
                <a:solidFill>
                  <a:srgbClr val="FFFFFF"/>
                </a:solidFill>
              </a:rPr>
            </a:b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9361040" cy="936104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CA" sz="2800" dirty="0" smtClean="0">
                <a:latin typeface="Tahoma Bold"/>
                <a:cs typeface="Tahoma Bold"/>
              </a:rPr>
              <a:t>CTS - </a:t>
            </a:r>
            <a:r>
              <a:rPr lang="en-CA" sz="2800" dirty="0" err="1" smtClean="0">
                <a:latin typeface="Tahoma Bold"/>
                <a:cs typeface="Tahoma Bold"/>
              </a:rPr>
              <a:t>Comite</a:t>
            </a:r>
            <a:r>
              <a:rPr lang="en-CA" sz="2800" dirty="0" smtClean="0">
                <a:latin typeface="Tahoma Bold"/>
                <a:cs typeface="Tahoma Bold"/>
              </a:rPr>
              <a:t> De </a:t>
            </a:r>
            <a:r>
              <a:rPr lang="en-CA" sz="2800" dirty="0" err="1" smtClean="0">
                <a:latin typeface="Tahoma Bold"/>
                <a:cs typeface="Tahoma Bold"/>
              </a:rPr>
              <a:t>tecnologia</a:t>
            </a:r>
            <a:r>
              <a:rPr lang="en-CA" sz="2800" dirty="0">
                <a:latin typeface="Tahoma Bold"/>
                <a:cs typeface="Tahoma Bold"/>
              </a:rPr>
              <a:t> </a:t>
            </a:r>
            <a:r>
              <a:rPr lang="en-CA" sz="2800" dirty="0" smtClean="0">
                <a:latin typeface="Tahoma Bold"/>
                <a:cs typeface="Tahoma Bold"/>
              </a:rPr>
              <a:t>e </a:t>
            </a:r>
            <a:r>
              <a:rPr lang="en-CA" sz="2800" dirty="0" err="1" smtClean="0">
                <a:latin typeface="Tahoma Bold"/>
                <a:cs typeface="Tahoma Bold"/>
              </a:rPr>
              <a:t>serviços</a:t>
            </a:r>
            <a:r>
              <a:rPr lang="en-CA" sz="2800" dirty="0" smtClean="0">
                <a:latin typeface="Tahoma Bold"/>
                <a:cs typeface="Tahoma Bold"/>
              </a:rPr>
              <a:t> </a:t>
            </a:r>
            <a:br>
              <a:rPr lang="en-CA" sz="2800" dirty="0" smtClean="0">
                <a:latin typeface="Tahoma Bold"/>
                <a:cs typeface="Tahoma Bold"/>
              </a:rPr>
            </a:br>
            <a:r>
              <a:rPr lang="en-CA" sz="2800" dirty="0">
                <a:latin typeface="Tahoma Bold"/>
                <a:cs typeface="Tahoma Bold"/>
              </a:rPr>
              <a:t/>
            </a:r>
            <a:br>
              <a:rPr lang="en-CA" sz="2800" dirty="0">
                <a:latin typeface="Tahoma Bold"/>
                <a:cs typeface="Tahoma Bold"/>
              </a:rPr>
            </a:br>
            <a:r>
              <a:rPr lang="en-CA" sz="1800" b="0" dirty="0">
                <a:solidFill>
                  <a:srgbClr val="000000"/>
                </a:solidFill>
              </a:rPr>
              <a:t/>
            </a:r>
            <a:br>
              <a:rPr lang="en-CA" sz="1800" b="0" dirty="0">
                <a:solidFill>
                  <a:srgbClr val="000000"/>
                </a:solidFill>
              </a:rPr>
            </a:b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467544" y="6165304"/>
            <a:ext cx="6264696" cy="397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lIns="90000" tIns="45000" rIns="90000" bIns="45000" rtlCol="0" anchor="t"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pt-BR" sz="1400" cap="all" dirty="0" err="1" smtClean="0">
                <a:solidFill>
                  <a:srgbClr val="FFFFFF"/>
                </a:solidFill>
                <a:cs typeface="Arial Unicode MS" pitchFamily="30" charset="0"/>
              </a:rPr>
              <a:t>Dti</a:t>
            </a:r>
            <a:r>
              <a:rPr lang="pt-BR" sz="1400" cap="all" dirty="0" smtClean="0">
                <a:solidFill>
                  <a:srgbClr val="FFFFFF"/>
                </a:solidFill>
                <a:cs typeface="Arial Unicode MS" pitchFamily="30" charset="0"/>
              </a:rPr>
              <a:t> - Diretoria </a:t>
            </a:r>
            <a:r>
              <a:rPr lang="pt-BR" sz="1400" cap="all" dirty="0">
                <a:solidFill>
                  <a:srgbClr val="FFFFFF"/>
                </a:solidFill>
                <a:cs typeface="Arial Unicode MS" pitchFamily="30" charset="0"/>
              </a:rPr>
              <a:t>De Arquitetura e novas </a:t>
            </a:r>
            <a:r>
              <a:rPr lang="pt-BR" sz="1400" cap="all" dirty="0" smtClean="0">
                <a:solidFill>
                  <a:srgbClr val="FFFFFF"/>
                </a:solidFill>
                <a:cs typeface="Arial Unicode MS" pitchFamily="30" charset="0"/>
              </a:rPr>
              <a:t>tecnologias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pt-BR" sz="1400" cap="all" dirty="0" err="1" smtClean="0">
                <a:solidFill>
                  <a:srgbClr val="FFFFFF"/>
                </a:solidFill>
                <a:cs typeface="Arial Unicode MS" pitchFamily="30" charset="0"/>
              </a:rPr>
              <a:t>Dder</a:t>
            </a:r>
            <a:r>
              <a:rPr lang="pt-BR" sz="1400" cap="all" dirty="0" smtClean="0">
                <a:solidFill>
                  <a:srgbClr val="FFFFFF"/>
                </a:solidFill>
                <a:cs typeface="Arial Unicode MS" pitchFamily="30" charset="0"/>
              </a:rPr>
              <a:t> - DIRETORIA DE DESENVOLVIMENTO E ENGENHARIA DE REDE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endParaRPr lang="pt-BR" sz="1400" cap="all" dirty="0">
              <a:solidFill>
                <a:srgbClr val="FFFFFF"/>
              </a:solidFill>
              <a:cs typeface="Arial Unicode MS" pitchFamily="30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995936" y="2420888"/>
            <a:ext cx="547260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dirty="0" smtClean="0">
                <a:solidFill>
                  <a:srgbClr val="FFFFFF"/>
                </a:solidFill>
                <a:latin typeface="Tahoma Bold"/>
                <a:cs typeface="Tahoma Bold"/>
              </a:rPr>
              <a:t>OFCS/OCS – On &amp; Off Line Charging System</a:t>
            </a:r>
          </a:p>
          <a:p>
            <a:r>
              <a:rPr lang="en-CA" sz="1800" dirty="0">
                <a:solidFill>
                  <a:srgbClr val="FFFFFF"/>
                </a:solidFill>
                <a:latin typeface="Tahoma Bold"/>
                <a:cs typeface="Tahoma Bold"/>
              </a:rPr>
              <a:t/>
            </a:r>
            <a:br>
              <a:rPr lang="en-CA" sz="1800" dirty="0">
                <a:solidFill>
                  <a:srgbClr val="FFFFFF"/>
                </a:solidFill>
                <a:latin typeface="Tahoma Bold"/>
                <a:cs typeface="Tahoma Bold"/>
              </a:rPr>
            </a:br>
            <a:endParaRPr lang="en-CA" sz="1800" dirty="0" smtClean="0">
              <a:solidFill>
                <a:srgbClr val="FFFFFF"/>
              </a:solidFill>
              <a:latin typeface="Tahoma Bold"/>
              <a:cs typeface="Tahoma Bold"/>
            </a:endParaRPr>
          </a:p>
          <a:p>
            <a:r>
              <a:rPr lang="en-CA" sz="2000" b="0" dirty="0" smtClean="0">
                <a:solidFill>
                  <a:srgbClr val="FFFFFF"/>
                </a:solidFill>
                <a:latin typeface="Tahoma Bold"/>
                <a:cs typeface="Tahoma Bold"/>
              </a:rPr>
              <a:t>                        DTI </a:t>
            </a:r>
            <a:r>
              <a:rPr lang="en-CA" sz="2000" b="0" dirty="0">
                <a:solidFill>
                  <a:srgbClr val="FFFFFF"/>
                </a:solidFill>
                <a:latin typeface="Tahoma Bold"/>
                <a:cs typeface="Tahoma Bold"/>
              </a:rPr>
              <a:t>&amp; </a:t>
            </a:r>
            <a:r>
              <a:rPr lang="en-CA" sz="2000" b="0" dirty="0" smtClean="0">
                <a:solidFill>
                  <a:srgbClr val="FFFFFF"/>
                </a:solidFill>
                <a:latin typeface="Tahoma Bold"/>
                <a:cs typeface="Tahoma Bold"/>
              </a:rPr>
              <a:t>DDER </a:t>
            </a:r>
            <a:endParaRPr lang="pt-BR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0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536643" y="214290"/>
            <a:ext cx="6988107" cy="63588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2000" dirty="0" err="1" smtClean="0">
                <a:solidFill>
                  <a:srgbClr val="FFFFFF"/>
                </a:solidFill>
                <a:latin typeface="Arial" charset="0"/>
                <a:ea typeface="MS Gothic" charset="-128"/>
              </a:rPr>
              <a:t>Charging</a:t>
            </a: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 Management  - Princípios e Arquitetura  3GPP</a:t>
            </a:r>
            <a:endParaRPr lang="pt-BR" sz="2000" dirty="0">
              <a:solidFill>
                <a:srgbClr val="FFFFFF"/>
              </a:solidFill>
              <a:ea typeface="MS Gothic" charset="-128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25" y="1196752"/>
            <a:ext cx="6670595" cy="506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627784" y="6423139"/>
            <a:ext cx="4392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Estrutura de Especificações 3GPP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689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536643" y="214290"/>
            <a:ext cx="6988107" cy="63588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Arquitetura Referência  – 3GPP </a:t>
            </a:r>
            <a:r>
              <a:rPr lang="pt-BR" sz="2000" dirty="0" err="1" smtClean="0">
                <a:solidFill>
                  <a:srgbClr val="FFFFFF"/>
                </a:solidFill>
                <a:latin typeface="Arial" charset="0"/>
                <a:ea typeface="MS Gothic" charset="-128"/>
              </a:rPr>
              <a:t>Charging</a:t>
            </a: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 </a:t>
            </a:r>
            <a:r>
              <a:rPr lang="pt-BR" sz="2000" dirty="0" err="1" smtClean="0">
                <a:solidFill>
                  <a:srgbClr val="FFFFFF"/>
                </a:solidFill>
                <a:latin typeface="Arial" charset="0"/>
                <a:ea typeface="MS Gothic" charset="-128"/>
              </a:rPr>
              <a:t>Principles</a:t>
            </a:r>
            <a:endParaRPr lang="pt-BR" sz="2000" dirty="0">
              <a:solidFill>
                <a:srgbClr val="FFFFFF"/>
              </a:solidFill>
              <a:ea typeface="MS Gothic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8930"/>
              </p:ext>
            </p:extLst>
          </p:nvPr>
        </p:nvGraphicFramePr>
        <p:xfrm>
          <a:off x="3998168" y="6720840"/>
          <a:ext cx="2086000" cy="137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6000"/>
              </a:tblGrid>
              <a:tr h="0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</a:rPr>
                        <a:t>3GPP TS </a:t>
                      </a:r>
                      <a:r>
                        <a:rPr lang="en-GB" sz="900" b="1" dirty="0" smtClean="0">
                          <a:effectLst/>
                        </a:rPr>
                        <a:t>32.240 </a:t>
                      </a:r>
                      <a:r>
                        <a:rPr lang="en-GB" sz="900" b="1" dirty="0" err="1" smtClean="0">
                          <a:effectLst/>
                        </a:rPr>
                        <a:t>Rel</a:t>
                      </a:r>
                      <a:r>
                        <a:rPr lang="en-GB" sz="900" b="1" dirty="0" smtClean="0">
                          <a:effectLst/>
                        </a:rPr>
                        <a:t> 10</a:t>
                      </a:r>
                      <a:endParaRPr lang="pt-BR" sz="9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Rectangle 1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141878" y="728464"/>
            <a:ext cx="8812088" cy="6012904"/>
            <a:chOff x="-1" y="-1"/>
            <a:chExt cx="9631" cy="7200"/>
          </a:xfrm>
        </p:grpSpPr>
        <p:sp>
          <p:nvSpPr>
            <p:cNvPr id="8" name="AutoShape 109"/>
            <p:cNvSpPr>
              <a:spLocks noChangeArrowheads="1" noTextEdit="1"/>
            </p:cNvSpPr>
            <p:nvPr/>
          </p:nvSpPr>
          <p:spPr bwMode="auto">
            <a:xfrm>
              <a:off x="-1" y="-1"/>
              <a:ext cx="9631" cy="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3026" y="265"/>
              <a:ext cx="3332" cy="369"/>
              <a:chOff x="3026" y="265"/>
              <a:chExt cx="3332" cy="369"/>
            </a:xfrm>
          </p:grpSpPr>
          <p:sp>
            <p:nvSpPr>
              <p:cNvPr id="116" name="Rectangle 108"/>
              <p:cNvSpPr>
                <a:spLocks noChangeArrowheads="1"/>
              </p:cNvSpPr>
              <p:nvPr/>
            </p:nvSpPr>
            <p:spPr bwMode="auto">
              <a:xfrm>
                <a:off x="3026" y="265"/>
                <a:ext cx="3332" cy="36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7" name="Rectangle 107"/>
              <p:cNvSpPr>
                <a:spLocks noChangeArrowheads="1"/>
              </p:cNvSpPr>
              <p:nvPr/>
            </p:nvSpPr>
            <p:spPr bwMode="auto">
              <a:xfrm>
                <a:off x="3026" y="265"/>
                <a:ext cx="3332" cy="369"/>
              </a:xfrm>
              <a:prstGeom prst="rect">
                <a:avLst/>
              </a:prstGeom>
              <a:noFill/>
              <a:ln w="7620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12" name="Rectangle 105"/>
            <p:cNvSpPr>
              <a:spLocks noChangeArrowheads="1"/>
            </p:cNvSpPr>
            <p:nvPr/>
          </p:nvSpPr>
          <p:spPr bwMode="auto">
            <a:xfrm>
              <a:off x="3901" y="312"/>
              <a:ext cx="166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66FF33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Billing Domain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04"/>
            <p:cNvSpPr>
              <a:spLocks noChangeArrowheads="1"/>
            </p:cNvSpPr>
            <p:nvPr/>
          </p:nvSpPr>
          <p:spPr bwMode="auto">
            <a:xfrm>
              <a:off x="3456" y="439"/>
              <a:ext cx="104" cy="14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03"/>
            <p:cNvSpPr>
              <a:spLocks noEditPoints="1"/>
            </p:cNvSpPr>
            <p:nvPr/>
          </p:nvSpPr>
          <p:spPr bwMode="auto">
            <a:xfrm>
              <a:off x="5242" y="853"/>
              <a:ext cx="3144" cy="4726"/>
            </a:xfrm>
            <a:custGeom>
              <a:avLst/>
              <a:gdLst>
                <a:gd name="T0" fmla="*/ 2895 w 3144"/>
                <a:gd name="T1" fmla="*/ 0 h 4368"/>
                <a:gd name="T2" fmla="*/ 2658 w 3144"/>
                <a:gd name="T3" fmla="*/ 22 h 4368"/>
                <a:gd name="T4" fmla="*/ 2441 w 3144"/>
                <a:gd name="T5" fmla="*/ 0 h 4368"/>
                <a:gd name="T6" fmla="*/ 2161 w 3144"/>
                <a:gd name="T7" fmla="*/ 22 h 4368"/>
                <a:gd name="T8" fmla="*/ 1966 w 3144"/>
                <a:gd name="T9" fmla="*/ 22 h 4368"/>
                <a:gd name="T10" fmla="*/ 1685 w 3144"/>
                <a:gd name="T11" fmla="*/ 0 h 4368"/>
                <a:gd name="T12" fmla="*/ 1448 w 3144"/>
                <a:gd name="T13" fmla="*/ 22 h 4368"/>
                <a:gd name="T14" fmla="*/ 1232 w 3144"/>
                <a:gd name="T15" fmla="*/ 0 h 4368"/>
                <a:gd name="T16" fmla="*/ 951 w 3144"/>
                <a:gd name="T17" fmla="*/ 22 h 4368"/>
                <a:gd name="T18" fmla="*/ 756 w 3144"/>
                <a:gd name="T19" fmla="*/ 22 h 4368"/>
                <a:gd name="T20" fmla="*/ 475 w 3144"/>
                <a:gd name="T21" fmla="*/ 0 h 4368"/>
                <a:gd name="T22" fmla="*/ 238 w 3144"/>
                <a:gd name="T23" fmla="*/ 22 h 4368"/>
                <a:gd name="T24" fmla="*/ 22 w 3144"/>
                <a:gd name="T25" fmla="*/ 22 h 4368"/>
                <a:gd name="T26" fmla="*/ 0 w 3144"/>
                <a:gd name="T27" fmla="*/ 216 h 4368"/>
                <a:gd name="T28" fmla="*/ 22 w 3144"/>
                <a:gd name="T29" fmla="*/ 497 h 4368"/>
                <a:gd name="T30" fmla="*/ 22 w 3144"/>
                <a:gd name="T31" fmla="*/ 692 h 4368"/>
                <a:gd name="T32" fmla="*/ 0 w 3144"/>
                <a:gd name="T33" fmla="*/ 973 h 4368"/>
                <a:gd name="T34" fmla="*/ 22 w 3144"/>
                <a:gd name="T35" fmla="*/ 1211 h 4368"/>
                <a:gd name="T36" fmla="*/ 0 w 3144"/>
                <a:gd name="T37" fmla="*/ 1427 h 4368"/>
                <a:gd name="T38" fmla="*/ 22 w 3144"/>
                <a:gd name="T39" fmla="*/ 1708 h 4368"/>
                <a:gd name="T40" fmla="*/ 22 w 3144"/>
                <a:gd name="T41" fmla="*/ 1903 h 4368"/>
                <a:gd name="T42" fmla="*/ 0 w 3144"/>
                <a:gd name="T43" fmla="*/ 2183 h 4368"/>
                <a:gd name="T44" fmla="*/ 22 w 3144"/>
                <a:gd name="T45" fmla="*/ 2421 h 4368"/>
                <a:gd name="T46" fmla="*/ 0 w 3144"/>
                <a:gd name="T47" fmla="*/ 2637 h 4368"/>
                <a:gd name="T48" fmla="*/ 22 w 3144"/>
                <a:gd name="T49" fmla="*/ 2919 h 4368"/>
                <a:gd name="T50" fmla="*/ 22 w 3144"/>
                <a:gd name="T51" fmla="*/ 3113 h 4368"/>
                <a:gd name="T52" fmla="*/ 0 w 3144"/>
                <a:gd name="T53" fmla="*/ 3394 h 4368"/>
                <a:gd name="T54" fmla="*/ 22 w 3144"/>
                <a:gd name="T55" fmla="*/ 3632 h 4368"/>
                <a:gd name="T56" fmla="*/ 0 w 3144"/>
                <a:gd name="T57" fmla="*/ 3848 h 4368"/>
                <a:gd name="T58" fmla="*/ 22 w 3144"/>
                <a:gd name="T59" fmla="*/ 4129 h 4368"/>
                <a:gd name="T60" fmla="*/ 22 w 3144"/>
                <a:gd name="T61" fmla="*/ 4323 h 4368"/>
                <a:gd name="T62" fmla="*/ 258 w 3144"/>
                <a:gd name="T63" fmla="*/ 4368 h 4368"/>
                <a:gd name="T64" fmla="*/ 495 w 3144"/>
                <a:gd name="T65" fmla="*/ 4347 h 4368"/>
                <a:gd name="T66" fmla="*/ 712 w 3144"/>
                <a:gd name="T67" fmla="*/ 4368 h 4368"/>
                <a:gd name="T68" fmla="*/ 992 w 3144"/>
                <a:gd name="T69" fmla="*/ 4347 h 4368"/>
                <a:gd name="T70" fmla="*/ 1187 w 3144"/>
                <a:gd name="T71" fmla="*/ 4347 h 4368"/>
                <a:gd name="T72" fmla="*/ 1468 w 3144"/>
                <a:gd name="T73" fmla="*/ 4368 h 4368"/>
                <a:gd name="T74" fmla="*/ 1705 w 3144"/>
                <a:gd name="T75" fmla="*/ 4347 h 4368"/>
                <a:gd name="T76" fmla="*/ 1921 w 3144"/>
                <a:gd name="T77" fmla="*/ 4368 h 4368"/>
                <a:gd name="T78" fmla="*/ 2202 w 3144"/>
                <a:gd name="T79" fmla="*/ 4347 h 4368"/>
                <a:gd name="T80" fmla="*/ 2397 w 3144"/>
                <a:gd name="T81" fmla="*/ 4347 h 4368"/>
                <a:gd name="T82" fmla="*/ 2678 w 3144"/>
                <a:gd name="T83" fmla="*/ 4368 h 4368"/>
                <a:gd name="T84" fmla="*/ 2915 w 3144"/>
                <a:gd name="T85" fmla="*/ 4347 h 4368"/>
                <a:gd name="T86" fmla="*/ 3122 w 3144"/>
                <a:gd name="T87" fmla="*/ 4338 h 4368"/>
                <a:gd name="T88" fmla="*/ 3144 w 3144"/>
                <a:gd name="T89" fmla="*/ 4143 h 4368"/>
                <a:gd name="T90" fmla="*/ 3122 w 3144"/>
                <a:gd name="T91" fmla="*/ 3862 h 4368"/>
                <a:gd name="T92" fmla="*/ 3122 w 3144"/>
                <a:gd name="T93" fmla="*/ 3667 h 4368"/>
                <a:gd name="T94" fmla="*/ 3144 w 3144"/>
                <a:gd name="T95" fmla="*/ 3386 h 4368"/>
                <a:gd name="T96" fmla="*/ 3122 w 3144"/>
                <a:gd name="T97" fmla="*/ 3148 h 4368"/>
                <a:gd name="T98" fmla="*/ 3144 w 3144"/>
                <a:gd name="T99" fmla="*/ 2932 h 4368"/>
                <a:gd name="T100" fmla="*/ 3122 w 3144"/>
                <a:gd name="T101" fmla="*/ 2651 h 4368"/>
                <a:gd name="T102" fmla="*/ 3122 w 3144"/>
                <a:gd name="T103" fmla="*/ 2457 h 4368"/>
                <a:gd name="T104" fmla="*/ 3144 w 3144"/>
                <a:gd name="T105" fmla="*/ 2176 h 4368"/>
                <a:gd name="T106" fmla="*/ 3122 w 3144"/>
                <a:gd name="T107" fmla="*/ 1938 h 4368"/>
                <a:gd name="T108" fmla="*/ 3144 w 3144"/>
                <a:gd name="T109" fmla="*/ 1722 h 4368"/>
                <a:gd name="T110" fmla="*/ 3122 w 3144"/>
                <a:gd name="T111" fmla="*/ 1441 h 4368"/>
                <a:gd name="T112" fmla="*/ 3122 w 3144"/>
                <a:gd name="T113" fmla="*/ 1246 h 4368"/>
                <a:gd name="T114" fmla="*/ 3144 w 3144"/>
                <a:gd name="T115" fmla="*/ 965 h 4368"/>
                <a:gd name="T116" fmla="*/ 3122 w 3144"/>
                <a:gd name="T117" fmla="*/ 727 h 4368"/>
                <a:gd name="T118" fmla="*/ 3144 w 3144"/>
                <a:gd name="T119" fmla="*/ 511 h 4368"/>
                <a:gd name="T120" fmla="*/ 3122 w 3144"/>
                <a:gd name="T121" fmla="*/ 230 h 4368"/>
                <a:gd name="T122" fmla="*/ 3122 w 3144"/>
                <a:gd name="T123" fmla="*/ 36 h 4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44" h="4368">
                  <a:moveTo>
                    <a:pt x="3133" y="22"/>
                  </a:moveTo>
                  <a:lnTo>
                    <a:pt x="3111" y="22"/>
                  </a:lnTo>
                  <a:lnTo>
                    <a:pt x="3111" y="0"/>
                  </a:lnTo>
                  <a:lnTo>
                    <a:pt x="3133" y="0"/>
                  </a:lnTo>
                  <a:lnTo>
                    <a:pt x="3133" y="22"/>
                  </a:lnTo>
                  <a:close/>
                  <a:moveTo>
                    <a:pt x="3090" y="22"/>
                  </a:moveTo>
                  <a:lnTo>
                    <a:pt x="3068" y="22"/>
                  </a:lnTo>
                  <a:lnTo>
                    <a:pt x="3068" y="0"/>
                  </a:lnTo>
                  <a:lnTo>
                    <a:pt x="3090" y="0"/>
                  </a:lnTo>
                  <a:lnTo>
                    <a:pt x="3090" y="22"/>
                  </a:lnTo>
                  <a:close/>
                  <a:moveTo>
                    <a:pt x="3047" y="22"/>
                  </a:moveTo>
                  <a:lnTo>
                    <a:pt x="3025" y="22"/>
                  </a:lnTo>
                  <a:lnTo>
                    <a:pt x="3025" y="0"/>
                  </a:lnTo>
                  <a:lnTo>
                    <a:pt x="3047" y="0"/>
                  </a:lnTo>
                  <a:lnTo>
                    <a:pt x="3047" y="22"/>
                  </a:lnTo>
                  <a:close/>
                  <a:moveTo>
                    <a:pt x="3003" y="22"/>
                  </a:moveTo>
                  <a:lnTo>
                    <a:pt x="2982" y="22"/>
                  </a:lnTo>
                  <a:lnTo>
                    <a:pt x="2982" y="0"/>
                  </a:lnTo>
                  <a:lnTo>
                    <a:pt x="3003" y="0"/>
                  </a:lnTo>
                  <a:lnTo>
                    <a:pt x="3003" y="22"/>
                  </a:lnTo>
                  <a:close/>
                  <a:moveTo>
                    <a:pt x="2960" y="22"/>
                  </a:moveTo>
                  <a:lnTo>
                    <a:pt x="2938" y="22"/>
                  </a:lnTo>
                  <a:lnTo>
                    <a:pt x="2938" y="0"/>
                  </a:lnTo>
                  <a:lnTo>
                    <a:pt x="2960" y="0"/>
                  </a:lnTo>
                  <a:lnTo>
                    <a:pt x="2960" y="22"/>
                  </a:lnTo>
                  <a:close/>
                  <a:moveTo>
                    <a:pt x="2917" y="22"/>
                  </a:moveTo>
                  <a:lnTo>
                    <a:pt x="2895" y="22"/>
                  </a:lnTo>
                  <a:lnTo>
                    <a:pt x="2895" y="0"/>
                  </a:lnTo>
                  <a:lnTo>
                    <a:pt x="2917" y="0"/>
                  </a:lnTo>
                  <a:lnTo>
                    <a:pt x="2917" y="22"/>
                  </a:lnTo>
                  <a:close/>
                  <a:moveTo>
                    <a:pt x="2874" y="22"/>
                  </a:moveTo>
                  <a:lnTo>
                    <a:pt x="2852" y="22"/>
                  </a:lnTo>
                  <a:lnTo>
                    <a:pt x="2852" y="0"/>
                  </a:lnTo>
                  <a:lnTo>
                    <a:pt x="2874" y="0"/>
                  </a:lnTo>
                  <a:lnTo>
                    <a:pt x="2874" y="22"/>
                  </a:lnTo>
                  <a:close/>
                  <a:moveTo>
                    <a:pt x="2830" y="22"/>
                  </a:moveTo>
                  <a:lnTo>
                    <a:pt x="2809" y="22"/>
                  </a:lnTo>
                  <a:lnTo>
                    <a:pt x="2809" y="0"/>
                  </a:lnTo>
                  <a:lnTo>
                    <a:pt x="2830" y="0"/>
                  </a:lnTo>
                  <a:lnTo>
                    <a:pt x="2830" y="22"/>
                  </a:lnTo>
                  <a:close/>
                  <a:moveTo>
                    <a:pt x="2787" y="22"/>
                  </a:moveTo>
                  <a:lnTo>
                    <a:pt x="2765" y="22"/>
                  </a:lnTo>
                  <a:lnTo>
                    <a:pt x="2765" y="0"/>
                  </a:lnTo>
                  <a:lnTo>
                    <a:pt x="2787" y="0"/>
                  </a:lnTo>
                  <a:lnTo>
                    <a:pt x="2787" y="22"/>
                  </a:lnTo>
                  <a:close/>
                  <a:moveTo>
                    <a:pt x="2744" y="22"/>
                  </a:moveTo>
                  <a:lnTo>
                    <a:pt x="2722" y="22"/>
                  </a:lnTo>
                  <a:lnTo>
                    <a:pt x="2722" y="0"/>
                  </a:lnTo>
                  <a:lnTo>
                    <a:pt x="2744" y="0"/>
                  </a:lnTo>
                  <a:lnTo>
                    <a:pt x="2744" y="22"/>
                  </a:lnTo>
                  <a:close/>
                  <a:moveTo>
                    <a:pt x="2701" y="22"/>
                  </a:moveTo>
                  <a:lnTo>
                    <a:pt x="2679" y="22"/>
                  </a:lnTo>
                  <a:lnTo>
                    <a:pt x="2679" y="0"/>
                  </a:lnTo>
                  <a:lnTo>
                    <a:pt x="2701" y="0"/>
                  </a:lnTo>
                  <a:lnTo>
                    <a:pt x="2701" y="22"/>
                  </a:lnTo>
                  <a:close/>
                  <a:moveTo>
                    <a:pt x="2658" y="22"/>
                  </a:moveTo>
                  <a:lnTo>
                    <a:pt x="2636" y="22"/>
                  </a:lnTo>
                  <a:lnTo>
                    <a:pt x="2636" y="0"/>
                  </a:lnTo>
                  <a:lnTo>
                    <a:pt x="2658" y="0"/>
                  </a:lnTo>
                  <a:lnTo>
                    <a:pt x="2658" y="22"/>
                  </a:lnTo>
                  <a:close/>
                  <a:moveTo>
                    <a:pt x="2614" y="22"/>
                  </a:moveTo>
                  <a:lnTo>
                    <a:pt x="2593" y="22"/>
                  </a:lnTo>
                  <a:lnTo>
                    <a:pt x="2593" y="0"/>
                  </a:lnTo>
                  <a:lnTo>
                    <a:pt x="2614" y="0"/>
                  </a:lnTo>
                  <a:lnTo>
                    <a:pt x="2614" y="22"/>
                  </a:lnTo>
                  <a:close/>
                  <a:moveTo>
                    <a:pt x="2571" y="22"/>
                  </a:moveTo>
                  <a:lnTo>
                    <a:pt x="2549" y="22"/>
                  </a:lnTo>
                  <a:lnTo>
                    <a:pt x="2549" y="0"/>
                  </a:lnTo>
                  <a:lnTo>
                    <a:pt x="2571" y="0"/>
                  </a:lnTo>
                  <a:lnTo>
                    <a:pt x="2571" y="22"/>
                  </a:lnTo>
                  <a:close/>
                  <a:moveTo>
                    <a:pt x="2528" y="22"/>
                  </a:moveTo>
                  <a:lnTo>
                    <a:pt x="2506" y="22"/>
                  </a:lnTo>
                  <a:lnTo>
                    <a:pt x="2506" y="0"/>
                  </a:lnTo>
                  <a:lnTo>
                    <a:pt x="2528" y="0"/>
                  </a:lnTo>
                  <a:lnTo>
                    <a:pt x="2528" y="22"/>
                  </a:lnTo>
                  <a:close/>
                  <a:moveTo>
                    <a:pt x="2485" y="22"/>
                  </a:moveTo>
                  <a:lnTo>
                    <a:pt x="2463" y="22"/>
                  </a:lnTo>
                  <a:lnTo>
                    <a:pt x="2463" y="0"/>
                  </a:lnTo>
                  <a:lnTo>
                    <a:pt x="2485" y="0"/>
                  </a:lnTo>
                  <a:lnTo>
                    <a:pt x="2485" y="22"/>
                  </a:lnTo>
                  <a:close/>
                  <a:moveTo>
                    <a:pt x="2441" y="22"/>
                  </a:moveTo>
                  <a:lnTo>
                    <a:pt x="2420" y="22"/>
                  </a:lnTo>
                  <a:lnTo>
                    <a:pt x="2420" y="0"/>
                  </a:lnTo>
                  <a:lnTo>
                    <a:pt x="2441" y="0"/>
                  </a:lnTo>
                  <a:lnTo>
                    <a:pt x="2441" y="22"/>
                  </a:lnTo>
                  <a:close/>
                  <a:moveTo>
                    <a:pt x="2398" y="22"/>
                  </a:moveTo>
                  <a:lnTo>
                    <a:pt x="2377" y="22"/>
                  </a:lnTo>
                  <a:lnTo>
                    <a:pt x="2377" y="0"/>
                  </a:lnTo>
                  <a:lnTo>
                    <a:pt x="2398" y="0"/>
                  </a:lnTo>
                  <a:lnTo>
                    <a:pt x="2398" y="22"/>
                  </a:lnTo>
                  <a:close/>
                  <a:moveTo>
                    <a:pt x="2355" y="22"/>
                  </a:moveTo>
                  <a:lnTo>
                    <a:pt x="2334" y="22"/>
                  </a:lnTo>
                  <a:lnTo>
                    <a:pt x="2334" y="0"/>
                  </a:lnTo>
                  <a:lnTo>
                    <a:pt x="2355" y="0"/>
                  </a:lnTo>
                  <a:lnTo>
                    <a:pt x="2355" y="22"/>
                  </a:lnTo>
                  <a:close/>
                  <a:moveTo>
                    <a:pt x="2312" y="22"/>
                  </a:moveTo>
                  <a:lnTo>
                    <a:pt x="2290" y="22"/>
                  </a:lnTo>
                  <a:lnTo>
                    <a:pt x="2290" y="0"/>
                  </a:lnTo>
                  <a:lnTo>
                    <a:pt x="2312" y="0"/>
                  </a:lnTo>
                  <a:lnTo>
                    <a:pt x="2312" y="22"/>
                  </a:lnTo>
                  <a:close/>
                  <a:moveTo>
                    <a:pt x="2269" y="22"/>
                  </a:moveTo>
                  <a:lnTo>
                    <a:pt x="2247" y="22"/>
                  </a:lnTo>
                  <a:lnTo>
                    <a:pt x="2247" y="0"/>
                  </a:lnTo>
                  <a:lnTo>
                    <a:pt x="2269" y="0"/>
                  </a:lnTo>
                  <a:lnTo>
                    <a:pt x="2269" y="22"/>
                  </a:lnTo>
                  <a:close/>
                  <a:moveTo>
                    <a:pt x="2225" y="22"/>
                  </a:moveTo>
                  <a:lnTo>
                    <a:pt x="2204" y="22"/>
                  </a:lnTo>
                  <a:lnTo>
                    <a:pt x="2204" y="0"/>
                  </a:lnTo>
                  <a:lnTo>
                    <a:pt x="2225" y="0"/>
                  </a:lnTo>
                  <a:lnTo>
                    <a:pt x="2225" y="22"/>
                  </a:lnTo>
                  <a:close/>
                  <a:moveTo>
                    <a:pt x="2182" y="22"/>
                  </a:moveTo>
                  <a:lnTo>
                    <a:pt x="2161" y="22"/>
                  </a:lnTo>
                  <a:lnTo>
                    <a:pt x="2161" y="0"/>
                  </a:lnTo>
                  <a:lnTo>
                    <a:pt x="2182" y="0"/>
                  </a:lnTo>
                  <a:lnTo>
                    <a:pt x="2182" y="22"/>
                  </a:lnTo>
                  <a:close/>
                  <a:moveTo>
                    <a:pt x="2139" y="22"/>
                  </a:moveTo>
                  <a:lnTo>
                    <a:pt x="2117" y="22"/>
                  </a:lnTo>
                  <a:lnTo>
                    <a:pt x="2117" y="0"/>
                  </a:lnTo>
                  <a:lnTo>
                    <a:pt x="2139" y="0"/>
                  </a:lnTo>
                  <a:lnTo>
                    <a:pt x="2139" y="22"/>
                  </a:lnTo>
                  <a:close/>
                  <a:moveTo>
                    <a:pt x="2096" y="22"/>
                  </a:moveTo>
                  <a:lnTo>
                    <a:pt x="2074" y="22"/>
                  </a:lnTo>
                  <a:lnTo>
                    <a:pt x="2074" y="0"/>
                  </a:lnTo>
                  <a:lnTo>
                    <a:pt x="2096" y="0"/>
                  </a:lnTo>
                  <a:lnTo>
                    <a:pt x="2096" y="22"/>
                  </a:lnTo>
                  <a:close/>
                  <a:moveTo>
                    <a:pt x="2052" y="22"/>
                  </a:moveTo>
                  <a:lnTo>
                    <a:pt x="2031" y="22"/>
                  </a:lnTo>
                  <a:lnTo>
                    <a:pt x="2031" y="0"/>
                  </a:lnTo>
                  <a:lnTo>
                    <a:pt x="2052" y="0"/>
                  </a:lnTo>
                  <a:lnTo>
                    <a:pt x="2052" y="22"/>
                  </a:lnTo>
                  <a:close/>
                  <a:moveTo>
                    <a:pt x="2009" y="22"/>
                  </a:moveTo>
                  <a:lnTo>
                    <a:pt x="1988" y="22"/>
                  </a:lnTo>
                  <a:lnTo>
                    <a:pt x="1988" y="0"/>
                  </a:lnTo>
                  <a:lnTo>
                    <a:pt x="2009" y="0"/>
                  </a:lnTo>
                  <a:lnTo>
                    <a:pt x="2009" y="22"/>
                  </a:lnTo>
                  <a:close/>
                  <a:moveTo>
                    <a:pt x="1966" y="22"/>
                  </a:moveTo>
                  <a:lnTo>
                    <a:pt x="1945" y="22"/>
                  </a:lnTo>
                  <a:lnTo>
                    <a:pt x="1945" y="0"/>
                  </a:lnTo>
                  <a:lnTo>
                    <a:pt x="1966" y="0"/>
                  </a:lnTo>
                  <a:lnTo>
                    <a:pt x="1966" y="22"/>
                  </a:lnTo>
                  <a:close/>
                  <a:moveTo>
                    <a:pt x="1923" y="22"/>
                  </a:moveTo>
                  <a:lnTo>
                    <a:pt x="1901" y="22"/>
                  </a:lnTo>
                  <a:lnTo>
                    <a:pt x="1901" y="0"/>
                  </a:lnTo>
                  <a:lnTo>
                    <a:pt x="1923" y="0"/>
                  </a:lnTo>
                  <a:lnTo>
                    <a:pt x="1923" y="22"/>
                  </a:lnTo>
                  <a:close/>
                  <a:moveTo>
                    <a:pt x="1880" y="22"/>
                  </a:moveTo>
                  <a:lnTo>
                    <a:pt x="1858" y="22"/>
                  </a:lnTo>
                  <a:lnTo>
                    <a:pt x="1858" y="0"/>
                  </a:lnTo>
                  <a:lnTo>
                    <a:pt x="1880" y="0"/>
                  </a:lnTo>
                  <a:lnTo>
                    <a:pt x="1880" y="22"/>
                  </a:lnTo>
                  <a:close/>
                  <a:moveTo>
                    <a:pt x="1837" y="22"/>
                  </a:moveTo>
                  <a:lnTo>
                    <a:pt x="1815" y="22"/>
                  </a:lnTo>
                  <a:lnTo>
                    <a:pt x="1815" y="0"/>
                  </a:lnTo>
                  <a:lnTo>
                    <a:pt x="1837" y="0"/>
                  </a:lnTo>
                  <a:lnTo>
                    <a:pt x="1837" y="22"/>
                  </a:lnTo>
                  <a:close/>
                  <a:moveTo>
                    <a:pt x="1793" y="22"/>
                  </a:moveTo>
                  <a:lnTo>
                    <a:pt x="1772" y="22"/>
                  </a:lnTo>
                  <a:lnTo>
                    <a:pt x="1772" y="0"/>
                  </a:lnTo>
                  <a:lnTo>
                    <a:pt x="1793" y="0"/>
                  </a:lnTo>
                  <a:lnTo>
                    <a:pt x="1793" y="22"/>
                  </a:lnTo>
                  <a:close/>
                  <a:moveTo>
                    <a:pt x="1750" y="22"/>
                  </a:moveTo>
                  <a:lnTo>
                    <a:pt x="1728" y="22"/>
                  </a:lnTo>
                  <a:lnTo>
                    <a:pt x="1728" y="0"/>
                  </a:lnTo>
                  <a:lnTo>
                    <a:pt x="1750" y="0"/>
                  </a:lnTo>
                  <a:lnTo>
                    <a:pt x="1750" y="22"/>
                  </a:lnTo>
                  <a:close/>
                  <a:moveTo>
                    <a:pt x="1707" y="22"/>
                  </a:moveTo>
                  <a:lnTo>
                    <a:pt x="1685" y="22"/>
                  </a:lnTo>
                  <a:lnTo>
                    <a:pt x="1685" y="0"/>
                  </a:lnTo>
                  <a:lnTo>
                    <a:pt x="1707" y="0"/>
                  </a:lnTo>
                  <a:lnTo>
                    <a:pt x="1707" y="22"/>
                  </a:lnTo>
                  <a:close/>
                  <a:moveTo>
                    <a:pt x="1664" y="22"/>
                  </a:moveTo>
                  <a:lnTo>
                    <a:pt x="1642" y="22"/>
                  </a:lnTo>
                  <a:lnTo>
                    <a:pt x="1642" y="0"/>
                  </a:lnTo>
                  <a:lnTo>
                    <a:pt x="1664" y="0"/>
                  </a:lnTo>
                  <a:lnTo>
                    <a:pt x="1664" y="22"/>
                  </a:lnTo>
                  <a:close/>
                  <a:moveTo>
                    <a:pt x="1621" y="22"/>
                  </a:moveTo>
                  <a:lnTo>
                    <a:pt x="1599" y="22"/>
                  </a:lnTo>
                  <a:lnTo>
                    <a:pt x="1599" y="0"/>
                  </a:lnTo>
                  <a:lnTo>
                    <a:pt x="1621" y="0"/>
                  </a:lnTo>
                  <a:lnTo>
                    <a:pt x="1621" y="22"/>
                  </a:lnTo>
                  <a:close/>
                  <a:moveTo>
                    <a:pt x="1577" y="22"/>
                  </a:moveTo>
                  <a:lnTo>
                    <a:pt x="1556" y="22"/>
                  </a:lnTo>
                  <a:lnTo>
                    <a:pt x="1556" y="0"/>
                  </a:lnTo>
                  <a:lnTo>
                    <a:pt x="1577" y="0"/>
                  </a:lnTo>
                  <a:lnTo>
                    <a:pt x="1577" y="22"/>
                  </a:lnTo>
                  <a:close/>
                  <a:moveTo>
                    <a:pt x="1534" y="22"/>
                  </a:moveTo>
                  <a:lnTo>
                    <a:pt x="1512" y="22"/>
                  </a:lnTo>
                  <a:lnTo>
                    <a:pt x="1512" y="0"/>
                  </a:lnTo>
                  <a:lnTo>
                    <a:pt x="1534" y="0"/>
                  </a:lnTo>
                  <a:lnTo>
                    <a:pt x="1534" y="22"/>
                  </a:lnTo>
                  <a:close/>
                  <a:moveTo>
                    <a:pt x="1491" y="22"/>
                  </a:moveTo>
                  <a:lnTo>
                    <a:pt x="1469" y="22"/>
                  </a:lnTo>
                  <a:lnTo>
                    <a:pt x="1469" y="0"/>
                  </a:lnTo>
                  <a:lnTo>
                    <a:pt x="1491" y="0"/>
                  </a:lnTo>
                  <a:lnTo>
                    <a:pt x="1491" y="22"/>
                  </a:lnTo>
                  <a:close/>
                  <a:moveTo>
                    <a:pt x="1448" y="22"/>
                  </a:moveTo>
                  <a:lnTo>
                    <a:pt x="1426" y="22"/>
                  </a:lnTo>
                  <a:lnTo>
                    <a:pt x="1426" y="0"/>
                  </a:lnTo>
                  <a:lnTo>
                    <a:pt x="1448" y="0"/>
                  </a:lnTo>
                  <a:lnTo>
                    <a:pt x="1448" y="22"/>
                  </a:lnTo>
                  <a:close/>
                  <a:moveTo>
                    <a:pt x="1404" y="22"/>
                  </a:moveTo>
                  <a:lnTo>
                    <a:pt x="1383" y="22"/>
                  </a:lnTo>
                  <a:lnTo>
                    <a:pt x="1383" y="0"/>
                  </a:lnTo>
                  <a:lnTo>
                    <a:pt x="1404" y="0"/>
                  </a:lnTo>
                  <a:lnTo>
                    <a:pt x="1404" y="22"/>
                  </a:lnTo>
                  <a:close/>
                  <a:moveTo>
                    <a:pt x="1361" y="22"/>
                  </a:moveTo>
                  <a:lnTo>
                    <a:pt x="1339" y="22"/>
                  </a:lnTo>
                  <a:lnTo>
                    <a:pt x="1339" y="0"/>
                  </a:lnTo>
                  <a:lnTo>
                    <a:pt x="1361" y="0"/>
                  </a:lnTo>
                  <a:lnTo>
                    <a:pt x="1361" y="22"/>
                  </a:lnTo>
                  <a:close/>
                  <a:moveTo>
                    <a:pt x="1318" y="22"/>
                  </a:moveTo>
                  <a:lnTo>
                    <a:pt x="1296" y="22"/>
                  </a:lnTo>
                  <a:lnTo>
                    <a:pt x="1296" y="0"/>
                  </a:lnTo>
                  <a:lnTo>
                    <a:pt x="1318" y="0"/>
                  </a:lnTo>
                  <a:lnTo>
                    <a:pt x="1318" y="22"/>
                  </a:lnTo>
                  <a:close/>
                  <a:moveTo>
                    <a:pt x="1275" y="22"/>
                  </a:moveTo>
                  <a:lnTo>
                    <a:pt x="1253" y="22"/>
                  </a:lnTo>
                  <a:lnTo>
                    <a:pt x="1253" y="0"/>
                  </a:lnTo>
                  <a:lnTo>
                    <a:pt x="1275" y="0"/>
                  </a:lnTo>
                  <a:lnTo>
                    <a:pt x="1275" y="22"/>
                  </a:lnTo>
                  <a:close/>
                  <a:moveTo>
                    <a:pt x="1232" y="22"/>
                  </a:moveTo>
                  <a:lnTo>
                    <a:pt x="1210" y="22"/>
                  </a:lnTo>
                  <a:lnTo>
                    <a:pt x="1210" y="0"/>
                  </a:lnTo>
                  <a:lnTo>
                    <a:pt x="1232" y="0"/>
                  </a:lnTo>
                  <a:lnTo>
                    <a:pt x="1232" y="22"/>
                  </a:lnTo>
                  <a:close/>
                  <a:moveTo>
                    <a:pt x="1188" y="22"/>
                  </a:moveTo>
                  <a:lnTo>
                    <a:pt x="1167" y="22"/>
                  </a:lnTo>
                  <a:lnTo>
                    <a:pt x="1167" y="0"/>
                  </a:lnTo>
                  <a:lnTo>
                    <a:pt x="1188" y="0"/>
                  </a:lnTo>
                  <a:lnTo>
                    <a:pt x="1188" y="22"/>
                  </a:lnTo>
                  <a:close/>
                  <a:moveTo>
                    <a:pt x="1145" y="22"/>
                  </a:moveTo>
                  <a:lnTo>
                    <a:pt x="1124" y="22"/>
                  </a:lnTo>
                  <a:lnTo>
                    <a:pt x="1124" y="0"/>
                  </a:lnTo>
                  <a:lnTo>
                    <a:pt x="1145" y="0"/>
                  </a:lnTo>
                  <a:lnTo>
                    <a:pt x="1145" y="22"/>
                  </a:lnTo>
                  <a:close/>
                  <a:moveTo>
                    <a:pt x="1102" y="22"/>
                  </a:moveTo>
                  <a:lnTo>
                    <a:pt x="1080" y="22"/>
                  </a:lnTo>
                  <a:lnTo>
                    <a:pt x="1080" y="0"/>
                  </a:lnTo>
                  <a:lnTo>
                    <a:pt x="1102" y="0"/>
                  </a:lnTo>
                  <a:lnTo>
                    <a:pt x="1102" y="22"/>
                  </a:lnTo>
                  <a:close/>
                  <a:moveTo>
                    <a:pt x="1059" y="22"/>
                  </a:moveTo>
                  <a:lnTo>
                    <a:pt x="1037" y="22"/>
                  </a:lnTo>
                  <a:lnTo>
                    <a:pt x="1037" y="0"/>
                  </a:lnTo>
                  <a:lnTo>
                    <a:pt x="1059" y="0"/>
                  </a:lnTo>
                  <a:lnTo>
                    <a:pt x="1059" y="22"/>
                  </a:lnTo>
                  <a:close/>
                  <a:moveTo>
                    <a:pt x="1015" y="22"/>
                  </a:moveTo>
                  <a:lnTo>
                    <a:pt x="994" y="22"/>
                  </a:lnTo>
                  <a:lnTo>
                    <a:pt x="994" y="0"/>
                  </a:lnTo>
                  <a:lnTo>
                    <a:pt x="1015" y="0"/>
                  </a:lnTo>
                  <a:lnTo>
                    <a:pt x="1015" y="22"/>
                  </a:lnTo>
                  <a:close/>
                  <a:moveTo>
                    <a:pt x="972" y="22"/>
                  </a:moveTo>
                  <a:lnTo>
                    <a:pt x="951" y="22"/>
                  </a:lnTo>
                  <a:lnTo>
                    <a:pt x="951" y="0"/>
                  </a:lnTo>
                  <a:lnTo>
                    <a:pt x="972" y="0"/>
                  </a:lnTo>
                  <a:lnTo>
                    <a:pt x="972" y="22"/>
                  </a:lnTo>
                  <a:close/>
                  <a:moveTo>
                    <a:pt x="929" y="22"/>
                  </a:moveTo>
                  <a:lnTo>
                    <a:pt x="908" y="22"/>
                  </a:lnTo>
                  <a:lnTo>
                    <a:pt x="908" y="0"/>
                  </a:lnTo>
                  <a:lnTo>
                    <a:pt x="929" y="0"/>
                  </a:lnTo>
                  <a:lnTo>
                    <a:pt x="929" y="22"/>
                  </a:lnTo>
                  <a:close/>
                  <a:moveTo>
                    <a:pt x="886" y="22"/>
                  </a:moveTo>
                  <a:lnTo>
                    <a:pt x="864" y="22"/>
                  </a:lnTo>
                  <a:lnTo>
                    <a:pt x="864" y="0"/>
                  </a:lnTo>
                  <a:lnTo>
                    <a:pt x="886" y="0"/>
                  </a:lnTo>
                  <a:lnTo>
                    <a:pt x="886" y="22"/>
                  </a:lnTo>
                  <a:close/>
                  <a:moveTo>
                    <a:pt x="843" y="22"/>
                  </a:moveTo>
                  <a:lnTo>
                    <a:pt x="821" y="22"/>
                  </a:lnTo>
                  <a:lnTo>
                    <a:pt x="821" y="0"/>
                  </a:lnTo>
                  <a:lnTo>
                    <a:pt x="843" y="0"/>
                  </a:lnTo>
                  <a:lnTo>
                    <a:pt x="843" y="22"/>
                  </a:lnTo>
                  <a:close/>
                  <a:moveTo>
                    <a:pt x="799" y="22"/>
                  </a:moveTo>
                  <a:lnTo>
                    <a:pt x="778" y="22"/>
                  </a:lnTo>
                  <a:lnTo>
                    <a:pt x="778" y="0"/>
                  </a:lnTo>
                  <a:lnTo>
                    <a:pt x="799" y="0"/>
                  </a:lnTo>
                  <a:lnTo>
                    <a:pt x="799" y="22"/>
                  </a:lnTo>
                  <a:close/>
                  <a:moveTo>
                    <a:pt x="756" y="22"/>
                  </a:moveTo>
                  <a:lnTo>
                    <a:pt x="735" y="22"/>
                  </a:lnTo>
                  <a:lnTo>
                    <a:pt x="735" y="0"/>
                  </a:lnTo>
                  <a:lnTo>
                    <a:pt x="756" y="0"/>
                  </a:lnTo>
                  <a:lnTo>
                    <a:pt x="756" y="22"/>
                  </a:lnTo>
                  <a:close/>
                  <a:moveTo>
                    <a:pt x="713" y="22"/>
                  </a:moveTo>
                  <a:lnTo>
                    <a:pt x="691" y="22"/>
                  </a:lnTo>
                  <a:lnTo>
                    <a:pt x="691" y="0"/>
                  </a:lnTo>
                  <a:lnTo>
                    <a:pt x="713" y="0"/>
                  </a:lnTo>
                  <a:lnTo>
                    <a:pt x="713" y="22"/>
                  </a:lnTo>
                  <a:close/>
                  <a:moveTo>
                    <a:pt x="670" y="22"/>
                  </a:moveTo>
                  <a:lnTo>
                    <a:pt x="648" y="22"/>
                  </a:lnTo>
                  <a:lnTo>
                    <a:pt x="648" y="0"/>
                  </a:lnTo>
                  <a:lnTo>
                    <a:pt x="670" y="0"/>
                  </a:lnTo>
                  <a:lnTo>
                    <a:pt x="670" y="22"/>
                  </a:lnTo>
                  <a:close/>
                  <a:moveTo>
                    <a:pt x="626" y="22"/>
                  </a:moveTo>
                  <a:lnTo>
                    <a:pt x="605" y="22"/>
                  </a:lnTo>
                  <a:lnTo>
                    <a:pt x="605" y="0"/>
                  </a:lnTo>
                  <a:lnTo>
                    <a:pt x="626" y="0"/>
                  </a:lnTo>
                  <a:lnTo>
                    <a:pt x="626" y="22"/>
                  </a:lnTo>
                  <a:close/>
                  <a:moveTo>
                    <a:pt x="583" y="22"/>
                  </a:moveTo>
                  <a:lnTo>
                    <a:pt x="562" y="22"/>
                  </a:lnTo>
                  <a:lnTo>
                    <a:pt x="562" y="0"/>
                  </a:lnTo>
                  <a:lnTo>
                    <a:pt x="583" y="0"/>
                  </a:lnTo>
                  <a:lnTo>
                    <a:pt x="583" y="22"/>
                  </a:lnTo>
                  <a:close/>
                  <a:moveTo>
                    <a:pt x="540" y="22"/>
                  </a:moveTo>
                  <a:lnTo>
                    <a:pt x="519" y="22"/>
                  </a:lnTo>
                  <a:lnTo>
                    <a:pt x="519" y="0"/>
                  </a:lnTo>
                  <a:lnTo>
                    <a:pt x="540" y="0"/>
                  </a:lnTo>
                  <a:lnTo>
                    <a:pt x="540" y="22"/>
                  </a:lnTo>
                  <a:close/>
                  <a:moveTo>
                    <a:pt x="497" y="22"/>
                  </a:moveTo>
                  <a:lnTo>
                    <a:pt x="475" y="22"/>
                  </a:lnTo>
                  <a:lnTo>
                    <a:pt x="475" y="0"/>
                  </a:lnTo>
                  <a:lnTo>
                    <a:pt x="497" y="0"/>
                  </a:lnTo>
                  <a:lnTo>
                    <a:pt x="497" y="22"/>
                  </a:lnTo>
                  <a:close/>
                  <a:moveTo>
                    <a:pt x="454" y="22"/>
                  </a:moveTo>
                  <a:lnTo>
                    <a:pt x="432" y="22"/>
                  </a:lnTo>
                  <a:lnTo>
                    <a:pt x="432" y="0"/>
                  </a:lnTo>
                  <a:lnTo>
                    <a:pt x="454" y="0"/>
                  </a:lnTo>
                  <a:lnTo>
                    <a:pt x="454" y="22"/>
                  </a:lnTo>
                  <a:close/>
                  <a:moveTo>
                    <a:pt x="411" y="22"/>
                  </a:moveTo>
                  <a:lnTo>
                    <a:pt x="389" y="22"/>
                  </a:lnTo>
                  <a:lnTo>
                    <a:pt x="389" y="0"/>
                  </a:lnTo>
                  <a:lnTo>
                    <a:pt x="411" y="0"/>
                  </a:lnTo>
                  <a:lnTo>
                    <a:pt x="411" y="22"/>
                  </a:lnTo>
                  <a:close/>
                  <a:moveTo>
                    <a:pt x="367" y="22"/>
                  </a:moveTo>
                  <a:lnTo>
                    <a:pt x="346" y="22"/>
                  </a:lnTo>
                  <a:lnTo>
                    <a:pt x="346" y="0"/>
                  </a:lnTo>
                  <a:lnTo>
                    <a:pt x="367" y="0"/>
                  </a:lnTo>
                  <a:lnTo>
                    <a:pt x="367" y="22"/>
                  </a:lnTo>
                  <a:close/>
                  <a:moveTo>
                    <a:pt x="324" y="22"/>
                  </a:moveTo>
                  <a:lnTo>
                    <a:pt x="302" y="22"/>
                  </a:lnTo>
                  <a:lnTo>
                    <a:pt x="302" y="0"/>
                  </a:lnTo>
                  <a:lnTo>
                    <a:pt x="324" y="0"/>
                  </a:lnTo>
                  <a:lnTo>
                    <a:pt x="324" y="22"/>
                  </a:lnTo>
                  <a:close/>
                  <a:moveTo>
                    <a:pt x="281" y="22"/>
                  </a:moveTo>
                  <a:lnTo>
                    <a:pt x="259" y="22"/>
                  </a:lnTo>
                  <a:lnTo>
                    <a:pt x="259" y="0"/>
                  </a:lnTo>
                  <a:lnTo>
                    <a:pt x="281" y="0"/>
                  </a:lnTo>
                  <a:lnTo>
                    <a:pt x="281" y="22"/>
                  </a:lnTo>
                  <a:close/>
                  <a:moveTo>
                    <a:pt x="238" y="22"/>
                  </a:moveTo>
                  <a:lnTo>
                    <a:pt x="216" y="22"/>
                  </a:lnTo>
                  <a:lnTo>
                    <a:pt x="216" y="0"/>
                  </a:lnTo>
                  <a:lnTo>
                    <a:pt x="238" y="0"/>
                  </a:lnTo>
                  <a:lnTo>
                    <a:pt x="238" y="22"/>
                  </a:lnTo>
                  <a:close/>
                  <a:moveTo>
                    <a:pt x="195" y="22"/>
                  </a:moveTo>
                  <a:lnTo>
                    <a:pt x="173" y="22"/>
                  </a:lnTo>
                  <a:lnTo>
                    <a:pt x="173" y="0"/>
                  </a:lnTo>
                  <a:lnTo>
                    <a:pt x="195" y="0"/>
                  </a:lnTo>
                  <a:lnTo>
                    <a:pt x="195" y="22"/>
                  </a:lnTo>
                  <a:close/>
                  <a:moveTo>
                    <a:pt x="151" y="22"/>
                  </a:moveTo>
                  <a:lnTo>
                    <a:pt x="130" y="22"/>
                  </a:lnTo>
                  <a:lnTo>
                    <a:pt x="130" y="0"/>
                  </a:lnTo>
                  <a:lnTo>
                    <a:pt x="151" y="0"/>
                  </a:lnTo>
                  <a:lnTo>
                    <a:pt x="151" y="22"/>
                  </a:lnTo>
                  <a:close/>
                  <a:moveTo>
                    <a:pt x="108" y="22"/>
                  </a:moveTo>
                  <a:lnTo>
                    <a:pt x="86" y="22"/>
                  </a:lnTo>
                  <a:lnTo>
                    <a:pt x="86" y="0"/>
                  </a:lnTo>
                  <a:lnTo>
                    <a:pt x="108" y="0"/>
                  </a:lnTo>
                  <a:lnTo>
                    <a:pt x="108" y="22"/>
                  </a:lnTo>
                  <a:close/>
                  <a:moveTo>
                    <a:pt x="65" y="22"/>
                  </a:moveTo>
                  <a:lnTo>
                    <a:pt x="43" y="22"/>
                  </a:lnTo>
                  <a:lnTo>
                    <a:pt x="43" y="0"/>
                  </a:lnTo>
                  <a:lnTo>
                    <a:pt x="65" y="0"/>
                  </a:lnTo>
                  <a:lnTo>
                    <a:pt x="65" y="22"/>
                  </a:lnTo>
                  <a:close/>
                  <a:moveTo>
                    <a:pt x="22" y="22"/>
                  </a:moveTo>
                  <a:lnTo>
                    <a:pt x="11" y="22"/>
                  </a:lnTo>
                  <a:lnTo>
                    <a:pt x="22" y="11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2"/>
                  </a:lnTo>
                  <a:close/>
                  <a:moveTo>
                    <a:pt x="22" y="43"/>
                  </a:moveTo>
                  <a:lnTo>
                    <a:pt x="22" y="65"/>
                  </a:lnTo>
                  <a:lnTo>
                    <a:pt x="0" y="65"/>
                  </a:lnTo>
                  <a:lnTo>
                    <a:pt x="0" y="43"/>
                  </a:lnTo>
                  <a:lnTo>
                    <a:pt x="22" y="43"/>
                  </a:lnTo>
                  <a:close/>
                  <a:moveTo>
                    <a:pt x="22" y="87"/>
                  </a:moveTo>
                  <a:lnTo>
                    <a:pt x="22" y="108"/>
                  </a:lnTo>
                  <a:lnTo>
                    <a:pt x="0" y="108"/>
                  </a:lnTo>
                  <a:lnTo>
                    <a:pt x="0" y="87"/>
                  </a:lnTo>
                  <a:lnTo>
                    <a:pt x="22" y="87"/>
                  </a:lnTo>
                  <a:close/>
                  <a:moveTo>
                    <a:pt x="22" y="130"/>
                  </a:moveTo>
                  <a:lnTo>
                    <a:pt x="22" y="152"/>
                  </a:lnTo>
                  <a:lnTo>
                    <a:pt x="0" y="152"/>
                  </a:lnTo>
                  <a:lnTo>
                    <a:pt x="0" y="130"/>
                  </a:lnTo>
                  <a:lnTo>
                    <a:pt x="22" y="130"/>
                  </a:lnTo>
                  <a:close/>
                  <a:moveTo>
                    <a:pt x="22" y="173"/>
                  </a:moveTo>
                  <a:lnTo>
                    <a:pt x="22" y="195"/>
                  </a:lnTo>
                  <a:lnTo>
                    <a:pt x="0" y="195"/>
                  </a:lnTo>
                  <a:lnTo>
                    <a:pt x="0" y="173"/>
                  </a:lnTo>
                  <a:lnTo>
                    <a:pt x="22" y="173"/>
                  </a:lnTo>
                  <a:close/>
                  <a:moveTo>
                    <a:pt x="22" y="216"/>
                  </a:moveTo>
                  <a:lnTo>
                    <a:pt x="22" y="238"/>
                  </a:lnTo>
                  <a:lnTo>
                    <a:pt x="0" y="238"/>
                  </a:lnTo>
                  <a:lnTo>
                    <a:pt x="0" y="216"/>
                  </a:lnTo>
                  <a:lnTo>
                    <a:pt x="22" y="216"/>
                  </a:lnTo>
                  <a:close/>
                  <a:moveTo>
                    <a:pt x="22" y="260"/>
                  </a:moveTo>
                  <a:lnTo>
                    <a:pt x="22" y="281"/>
                  </a:lnTo>
                  <a:lnTo>
                    <a:pt x="0" y="281"/>
                  </a:lnTo>
                  <a:lnTo>
                    <a:pt x="0" y="260"/>
                  </a:lnTo>
                  <a:lnTo>
                    <a:pt x="22" y="260"/>
                  </a:lnTo>
                  <a:close/>
                  <a:moveTo>
                    <a:pt x="22" y="303"/>
                  </a:moveTo>
                  <a:lnTo>
                    <a:pt x="22" y="325"/>
                  </a:lnTo>
                  <a:lnTo>
                    <a:pt x="0" y="325"/>
                  </a:lnTo>
                  <a:lnTo>
                    <a:pt x="0" y="303"/>
                  </a:lnTo>
                  <a:lnTo>
                    <a:pt x="22" y="303"/>
                  </a:lnTo>
                  <a:close/>
                  <a:moveTo>
                    <a:pt x="22" y="346"/>
                  </a:moveTo>
                  <a:lnTo>
                    <a:pt x="22" y="368"/>
                  </a:lnTo>
                  <a:lnTo>
                    <a:pt x="0" y="368"/>
                  </a:lnTo>
                  <a:lnTo>
                    <a:pt x="0" y="346"/>
                  </a:lnTo>
                  <a:lnTo>
                    <a:pt x="22" y="346"/>
                  </a:lnTo>
                  <a:close/>
                  <a:moveTo>
                    <a:pt x="22" y="390"/>
                  </a:moveTo>
                  <a:lnTo>
                    <a:pt x="22" y="411"/>
                  </a:lnTo>
                  <a:lnTo>
                    <a:pt x="0" y="411"/>
                  </a:lnTo>
                  <a:lnTo>
                    <a:pt x="0" y="390"/>
                  </a:lnTo>
                  <a:lnTo>
                    <a:pt x="22" y="390"/>
                  </a:lnTo>
                  <a:close/>
                  <a:moveTo>
                    <a:pt x="22" y="433"/>
                  </a:moveTo>
                  <a:lnTo>
                    <a:pt x="22" y="454"/>
                  </a:lnTo>
                  <a:lnTo>
                    <a:pt x="0" y="454"/>
                  </a:lnTo>
                  <a:lnTo>
                    <a:pt x="0" y="433"/>
                  </a:lnTo>
                  <a:lnTo>
                    <a:pt x="22" y="433"/>
                  </a:lnTo>
                  <a:close/>
                  <a:moveTo>
                    <a:pt x="22" y="476"/>
                  </a:moveTo>
                  <a:lnTo>
                    <a:pt x="22" y="497"/>
                  </a:lnTo>
                  <a:lnTo>
                    <a:pt x="0" y="497"/>
                  </a:lnTo>
                  <a:lnTo>
                    <a:pt x="0" y="476"/>
                  </a:lnTo>
                  <a:lnTo>
                    <a:pt x="22" y="476"/>
                  </a:lnTo>
                  <a:close/>
                  <a:moveTo>
                    <a:pt x="22" y="519"/>
                  </a:moveTo>
                  <a:lnTo>
                    <a:pt x="22" y="541"/>
                  </a:lnTo>
                  <a:lnTo>
                    <a:pt x="0" y="541"/>
                  </a:lnTo>
                  <a:lnTo>
                    <a:pt x="0" y="519"/>
                  </a:lnTo>
                  <a:lnTo>
                    <a:pt x="22" y="519"/>
                  </a:lnTo>
                  <a:close/>
                  <a:moveTo>
                    <a:pt x="22" y="562"/>
                  </a:moveTo>
                  <a:lnTo>
                    <a:pt x="22" y="584"/>
                  </a:lnTo>
                  <a:lnTo>
                    <a:pt x="0" y="584"/>
                  </a:lnTo>
                  <a:lnTo>
                    <a:pt x="0" y="562"/>
                  </a:lnTo>
                  <a:lnTo>
                    <a:pt x="22" y="562"/>
                  </a:lnTo>
                  <a:close/>
                  <a:moveTo>
                    <a:pt x="22" y="606"/>
                  </a:moveTo>
                  <a:lnTo>
                    <a:pt x="22" y="627"/>
                  </a:lnTo>
                  <a:lnTo>
                    <a:pt x="0" y="627"/>
                  </a:lnTo>
                  <a:lnTo>
                    <a:pt x="0" y="606"/>
                  </a:lnTo>
                  <a:lnTo>
                    <a:pt x="22" y="606"/>
                  </a:lnTo>
                  <a:close/>
                  <a:moveTo>
                    <a:pt x="22" y="649"/>
                  </a:moveTo>
                  <a:lnTo>
                    <a:pt x="22" y="670"/>
                  </a:lnTo>
                  <a:lnTo>
                    <a:pt x="0" y="670"/>
                  </a:lnTo>
                  <a:lnTo>
                    <a:pt x="0" y="649"/>
                  </a:lnTo>
                  <a:lnTo>
                    <a:pt x="22" y="649"/>
                  </a:lnTo>
                  <a:close/>
                  <a:moveTo>
                    <a:pt x="22" y="692"/>
                  </a:moveTo>
                  <a:lnTo>
                    <a:pt x="22" y="714"/>
                  </a:lnTo>
                  <a:lnTo>
                    <a:pt x="0" y="714"/>
                  </a:lnTo>
                  <a:lnTo>
                    <a:pt x="0" y="692"/>
                  </a:lnTo>
                  <a:lnTo>
                    <a:pt x="22" y="692"/>
                  </a:lnTo>
                  <a:close/>
                  <a:moveTo>
                    <a:pt x="22" y="735"/>
                  </a:moveTo>
                  <a:lnTo>
                    <a:pt x="22" y="757"/>
                  </a:lnTo>
                  <a:lnTo>
                    <a:pt x="0" y="757"/>
                  </a:lnTo>
                  <a:lnTo>
                    <a:pt x="0" y="735"/>
                  </a:lnTo>
                  <a:lnTo>
                    <a:pt x="22" y="735"/>
                  </a:lnTo>
                  <a:close/>
                  <a:moveTo>
                    <a:pt x="22" y="779"/>
                  </a:moveTo>
                  <a:lnTo>
                    <a:pt x="22" y="800"/>
                  </a:lnTo>
                  <a:lnTo>
                    <a:pt x="0" y="800"/>
                  </a:lnTo>
                  <a:lnTo>
                    <a:pt x="0" y="779"/>
                  </a:lnTo>
                  <a:lnTo>
                    <a:pt x="22" y="779"/>
                  </a:lnTo>
                  <a:close/>
                  <a:moveTo>
                    <a:pt x="22" y="822"/>
                  </a:moveTo>
                  <a:lnTo>
                    <a:pt x="22" y="843"/>
                  </a:lnTo>
                  <a:lnTo>
                    <a:pt x="0" y="843"/>
                  </a:lnTo>
                  <a:lnTo>
                    <a:pt x="0" y="822"/>
                  </a:lnTo>
                  <a:lnTo>
                    <a:pt x="22" y="822"/>
                  </a:lnTo>
                  <a:close/>
                  <a:moveTo>
                    <a:pt x="22" y="865"/>
                  </a:moveTo>
                  <a:lnTo>
                    <a:pt x="22" y="886"/>
                  </a:lnTo>
                  <a:lnTo>
                    <a:pt x="0" y="886"/>
                  </a:lnTo>
                  <a:lnTo>
                    <a:pt x="0" y="865"/>
                  </a:lnTo>
                  <a:lnTo>
                    <a:pt x="22" y="865"/>
                  </a:lnTo>
                  <a:close/>
                  <a:moveTo>
                    <a:pt x="22" y="908"/>
                  </a:moveTo>
                  <a:lnTo>
                    <a:pt x="22" y="930"/>
                  </a:lnTo>
                  <a:lnTo>
                    <a:pt x="0" y="930"/>
                  </a:lnTo>
                  <a:lnTo>
                    <a:pt x="0" y="908"/>
                  </a:lnTo>
                  <a:lnTo>
                    <a:pt x="22" y="908"/>
                  </a:lnTo>
                  <a:close/>
                  <a:moveTo>
                    <a:pt x="22" y="951"/>
                  </a:moveTo>
                  <a:lnTo>
                    <a:pt x="22" y="973"/>
                  </a:lnTo>
                  <a:lnTo>
                    <a:pt x="0" y="973"/>
                  </a:lnTo>
                  <a:lnTo>
                    <a:pt x="0" y="951"/>
                  </a:lnTo>
                  <a:lnTo>
                    <a:pt x="22" y="951"/>
                  </a:lnTo>
                  <a:close/>
                  <a:moveTo>
                    <a:pt x="22" y="995"/>
                  </a:moveTo>
                  <a:lnTo>
                    <a:pt x="22" y="1016"/>
                  </a:lnTo>
                  <a:lnTo>
                    <a:pt x="0" y="1016"/>
                  </a:lnTo>
                  <a:lnTo>
                    <a:pt x="0" y="995"/>
                  </a:lnTo>
                  <a:lnTo>
                    <a:pt x="22" y="995"/>
                  </a:lnTo>
                  <a:close/>
                  <a:moveTo>
                    <a:pt x="22" y="1038"/>
                  </a:moveTo>
                  <a:lnTo>
                    <a:pt x="22" y="1060"/>
                  </a:lnTo>
                  <a:lnTo>
                    <a:pt x="0" y="1060"/>
                  </a:lnTo>
                  <a:lnTo>
                    <a:pt x="0" y="1038"/>
                  </a:lnTo>
                  <a:lnTo>
                    <a:pt x="22" y="1038"/>
                  </a:lnTo>
                  <a:close/>
                  <a:moveTo>
                    <a:pt x="22" y="1081"/>
                  </a:moveTo>
                  <a:lnTo>
                    <a:pt x="22" y="1103"/>
                  </a:lnTo>
                  <a:lnTo>
                    <a:pt x="0" y="1103"/>
                  </a:lnTo>
                  <a:lnTo>
                    <a:pt x="0" y="1081"/>
                  </a:lnTo>
                  <a:lnTo>
                    <a:pt x="22" y="1081"/>
                  </a:lnTo>
                  <a:close/>
                  <a:moveTo>
                    <a:pt x="22" y="1124"/>
                  </a:moveTo>
                  <a:lnTo>
                    <a:pt x="22" y="1146"/>
                  </a:lnTo>
                  <a:lnTo>
                    <a:pt x="0" y="1146"/>
                  </a:lnTo>
                  <a:lnTo>
                    <a:pt x="0" y="1124"/>
                  </a:lnTo>
                  <a:lnTo>
                    <a:pt x="22" y="1124"/>
                  </a:lnTo>
                  <a:close/>
                  <a:moveTo>
                    <a:pt x="22" y="1168"/>
                  </a:moveTo>
                  <a:lnTo>
                    <a:pt x="22" y="1189"/>
                  </a:lnTo>
                  <a:lnTo>
                    <a:pt x="0" y="1189"/>
                  </a:lnTo>
                  <a:lnTo>
                    <a:pt x="0" y="1168"/>
                  </a:lnTo>
                  <a:lnTo>
                    <a:pt x="22" y="1168"/>
                  </a:lnTo>
                  <a:close/>
                  <a:moveTo>
                    <a:pt x="22" y="1211"/>
                  </a:moveTo>
                  <a:lnTo>
                    <a:pt x="22" y="1233"/>
                  </a:lnTo>
                  <a:lnTo>
                    <a:pt x="0" y="1233"/>
                  </a:lnTo>
                  <a:lnTo>
                    <a:pt x="0" y="1211"/>
                  </a:lnTo>
                  <a:lnTo>
                    <a:pt x="22" y="1211"/>
                  </a:lnTo>
                  <a:close/>
                  <a:moveTo>
                    <a:pt x="22" y="1254"/>
                  </a:moveTo>
                  <a:lnTo>
                    <a:pt x="22" y="1276"/>
                  </a:lnTo>
                  <a:lnTo>
                    <a:pt x="0" y="1276"/>
                  </a:lnTo>
                  <a:lnTo>
                    <a:pt x="0" y="1254"/>
                  </a:lnTo>
                  <a:lnTo>
                    <a:pt x="22" y="1254"/>
                  </a:lnTo>
                  <a:close/>
                  <a:moveTo>
                    <a:pt x="22" y="1297"/>
                  </a:moveTo>
                  <a:lnTo>
                    <a:pt x="22" y="1319"/>
                  </a:lnTo>
                  <a:lnTo>
                    <a:pt x="0" y="1319"/>
                  </a:lnTo>
                  <a:lnTo>
                    <a:pt x="0" y="1297"/>
                  </a:lnTo>
                  <a:lnTo>
                    <a:pt x="22" y="1297"/>
                  </a:lnTo>
                  <a:close/>
                  <a:moveTo>
                    <a:pt x="22" y="1340"/>
                  </a:moveTo>
                  <a:lnTo>
                    <a:pt x="22" y="1362"/>
                  </a:lnTo>
                  <a:lnTo>
                    <a:pt x="0" y="1362"/>
                  </a:lnTo>
                  <a:lnTo>
                    <a:pt x="0" y="1340"/>
                  </a:lnTo>
                  <a:lnTo>
                    <a:pt x="22" y="1340"/>
                  </a:lnTo>
                  <a:close/>
                  <a:moveTo>
                    <a:pt x="22" y="1384"/>
                  </a:moveTo>
                  <a:lnTo>
                    <a:pt x="22" y="1405"/>
                  </a:lnTo>
                  <a:lnTo>
                    <a:pt x="0" y="1405"/>
                  </a:lnTo>
                  <a:lnTo>
                    <a:pt x="0" y="1384"/>
                  </a:lnTo>
                  <a:lnTo>
                    <a:pt x="22" y="1384"/>
                  </a:lnTo>
                  <a:close/>
                  <a:moveTo>
                    <a:pt x="22" y="1427"/>
                  </a:moveTo>
                  <a:lnTo>
                    <a:pt x="22" y="1449"/>
                  </a:lnTo>
                  <a:lnTo>
                    <a:pt x="0" y="1449"/>
                  </a:lnTo>
                  <a:lnTo>
                    <a:pt x="0" y="1427"/>
                  </a:lnTo>
                  <a:lnTo>
                    <a:pt x="22" y="1427"/>
                  </a:lnTo>
                  <a:close/>
                  <a:moveTo>
                    <a:pt x="22" y="1470"/>
                  </a:moveTo>
                  <a:lnTo>
                    <a:pt x="22" y="1492"/>
                  </a:lnTo>
                  <a:lnTo>
                    <a:pt x="0" y="1492"/>
                  </a:lnTo>
                  <a:lnTo>
                    <a:pt x="0" y="1470"/>
                  </a:lnTo>
                  <a:lnTo>
                    <a:pt x="22" y="1470"/>
                  </a:lnTo>
                  <a:close/>
                  <a:moveTo>
                    <a:pt x="22" y="1513"/>
                  </a:moveTo>
                  <a:lnTo>
                    <a:pt x="22" y="1535"/>
                  </a:lnTo>
                  <a:lnTo>
                    <a:pt x="0" y="1535"/>
                  </a:lnTo>
                  <a:lnTo>
                    <a:pt x="0" y="1513"/>
                  </a:lnTo>
                  <a:lnTo>
                    <a:pt x="22" y="1513"/>
                  </a:lnTo>
                  <a:close/>
                  <a:moveTo>
                    <a:pt x="22" y="1557"/>
                  </a:moveTo>
                  <a:lnTo>
                    <a:pt x="22" y="1578"/>
                  </a:lnTo>
                  <a:lnTo>
                    <a:pt x="0" y="1578"/>
                  </a:lnTo>
                  <a:lnTo>
                    <a:pt x="0" y="1557"/>
                  </a:lnTo>
                  <a:lnTo>
                    <a:pt x="22" y="1557"/>
                  </a:lnTo>
                  <a:close/>
                  <a:moveTo>
                    <a:pt x="22" y="1600"/>
                  </a:moveTo>
                  <a:lnTo>
                    <a:pt x="22" y="1622"/>
                  </a:lnTo>
                  <a:lnTo>
                    <a:pt x="0" y="1622"/>
                  </a:lnTo>
                  <a:lnTo>
                    <a:pt x="0" y="1600"/>
                  </a:lnTo>
                  <a:lnTo>
                    <a:pt x="22" y="1600"/>
                  </a:lnTo>
                  <a:close/>
                  <a:moveTo>
                    <a:pt x="22" y="1643"/>
                  </a:moveTo>
                  <a:lnTo>
                    <a:pt x="22" y="1665"/>
                  </a:lnTo>
                  <a:lnTo>
                    <a:pt x="0" y="1665"/>
                  </a:lnTo>
                  <a:lnTo>
                    <a:pt x="0" y="1643"/>
                  </a:lnTo>
                  <a:lnTo>
                    <a:pt x="22" y="1643"/>
                  </a:lnTo>
                  <a:close/>
                  <a:moveTo>
                    <a:pt x="22" y="1686"/>
                  </a:moveTo>
                  <a:lnTo>
                    <a:pt x="22" y="1708"/>
                  </a:lnTo>
                  <a:lnTo>
                    <a:pt x="0" y="1708"/>
                  </a:lnTo>
                  <a:lnTo>
                    <a:pt x="0" y="1686"/>
                  </a:lnTo>
                  <a:lnTo>
                    <a:pt x="22" y="1686"/>
                  </a:lnTo>
                  <a:close/>
                  <a:moveTo>
                    <a:pt x="22" y="1729"/>
                  </a:moveTo>
                  <a:lnTo>
                    <a:pt x="22" y="1751"/>
                  </a:lnTo>
                  <a:lnTo>
                    <a:pt x="0" y="1751"/>
                  </a:lnTo>
                  <a:lnTo>
                    <a:pt x="0" y="1729"/>
                  </a:lnTo>
                  <a:lnTo>
                    <a:pt x="22" y="1729"/>
                  </a:lnTo>
                  <a:close/>
                  <a:moveTo>
                    <a:pt x="22" y="1773"/>
                  </a:moveTo>
                  <a:lnTo>
                    <a:pt x="22" y="1794"/>
                  </a:lnTo>
                  <a:lnTo>
                    <a:pt x="0" y="1794"/>
                  </a:lnTo>
                  <a:lnTo>
                    <a:pt x="0" y="1773"/>
                  </a:lnTo>
                  <a:lnTo>
                    <a:pt x="22" y="1773"/>
                  </a:lnTo>
                  <a:close/>
                  <a:moveTo>
                    <a:pt x="22" y="1816"/>
                  </a:moveTo>
                  <a:lnTo>
                    <a:pt x="22" y="1838"/>
                  </a:lnTo>
                  <a:lnTo>
                    <a:pt x="0" y="1838"/>
                  </a:lnTo>
                  <a:lnTo>
                    <a:pt x="0" y="1816"/>
                  </a:lnTo>
                  <a:lnTo>
                    <a:pt x="22" y="1816"/>
                  </a:lnTo>
                  <a:close/>
                  <a:moveTo>
                    <a:pt x="22" y="1859"/>
                  </a:moveTo>
                  <a:lnTo>
                    <a:pt x="22" y="1881"/>
                  </a:lnTo>
                  <a:lnTo>
                    <a:pt x="0" y="1881"/>
                  </a:lnTo>
                  <a:lnTo>
                    <a:pt x="0" y="1859"/>
                  </a:lnTo>
                  <a:lnTo>
                    <a:pt x="22" y="1859"/>
                  </a:lnTo>
                  <a:close/>
                  <a:moveTo>
                    <a:pt x="22" y="1903"/>
                  </a:moveTo>
                  <a:lnTo>
                    <a:pt x="22" y="1924"/>
                  </a:lnTo>
                  <a:lnTo>
                    <a:pt x="0" y="1924"/>
                  </a:lnTo>
                  <a:lnTo>
                    <a:pt x="0" y="1903"/>
                  </a:lnTo>
                  <a:lnTo>
                    <a:pt x="22" y="1903"/>
                  </a:lnTo>
                  <a:close/>
                  <a:moveTo>
                    <a:pt x="22" y="1946"/>
                  </a:moveTo>
                  <a:lnTo>
                    <a:pt x="22" y="1967"/>
                  </a:lnTo>
                  <a:lnTo>
                    <a:pt x="0" y="1967"/>
                  </a:lnTo>
                  <a:lnTo>
                    <a:pt x="0" y="1946"/>
                  </a:lnTo>
                  <a:lnTo>
                    <a:pt x="22" y="1946"/>
                  </a:lnTo>
                  <a:close/>
                  <a:moveTo>
                    <a:pt x="22" y="1989"/>
                  </a:moveTo>
                  <a:lnTo>
                    <a:pt x="22" y="2011"/>
                  </a:lnTo>
                  <a:lnTo>
                    <a:pt x="0" y="2011"/>
                  </a:lnTo>
                  <a:lnTo>
                    <a:pt x="0" y="1989"/>
                  </a:lnTo>
                  <a:lnTo>
                    <a:pt x="22" y="1989"/>
                  </a:lnTo>
                  <a:close/>
                  <a:moveTo>
                    <a:pt x="22" y="2032"/>
                  </a:moveTo>
                  <a:lnTo>
                    <a:pt x="22" y="2054"/>
                  </a:lnTo>
                  <a:lnTo>
                    <a:pt x="0" y="2054"/>
                  </a:lnTo>
                  <a:lnTo>
                    <a:pt x="0" y="2032"/>
                  </a:lnTo>
                  <a:lnTo>
                    <a:pt x="22" y="2032"/>
                  </a:lnTo>
                  <a:close/>
                  <a:moveTo>
                    <a:pt x="22" y="2076"/>
                  </a:moveTo>
                  <a:lnTo>
                    <a:pt x="22" y="2097"/>
                  </a:lnTo>
                  <a:lnTo>
                    <a:pt x="0" y="2097"/>
                  </a:lnTo>
                  <a:lnTo>
                    <a:pt x="0" y="2076"/>
                  </a:lnTo>
                  <a:lnTo>
                    <a:pt x="22" y="2076"/>
                  </a:lnTo>
                  <a:close/>
                  <a:moveTo>
                    <a:pt x="22" y="2119"/>
                  </a:moveTo>
                  <a:lnTo>
                    <a:pt x="22" y="2140"/>
                  </a:lnTo>
                  <a:lnTo>
                    <a:pt x="0" y="2140"/>
                  </a:lnTo>
                  <a:lnTo>
                    <a:pt x="0" y="2119"/>
                  </a:lnTo>
                  <a:lnTo>
                    <a:pt x="22" y="2119"/>
                  </a:lnTo>
                  <a:close/>
                  <a:moveTo>
                    <a:pt x="22" y="2162"/>
                  </a:moveTo>
                  <a:lnTo>
                    <a:pt x="22" y="2183"/>
                  </a:lnTo>
                  <a:lnTo>
                    <a:pt x="0" y="2183"/>
                  </a:lnTo>
                  <a:lnTo>
                    <a:pt x="0" y="2162"/>
                  </a:lnTo>
                  <a:lnTo>
                    <a:pt x="22" y="2162"/>
                  </a:lnTo>
                  <a:close/>
                  <a:moveTo>
                    <a:pt x="22" y="2205"/>
                  </a:moveTo>
                  <a:lnTo>
                    <a:pt x="22" y="2227"/>
                  </a:lnTo>
                  <a:lnTo>
                    <a:pt x="0" y="2227"/>
                  </a:lnTo>
                  <a:lnTo>
                    <a:pt x="0" y="2205"/>
                  </a:lnTo>
                  <a:lnTo>
                    <a:pt x="22" y="2205"/>
                  </a:lnTo>
                  <a:close/>
                  <a:moveTo>
                    <a:pt x="22" y="2248"/>
                  </a:moveTo>
                  <a:lnTo>
                    <a:pt x="22" y="2270"/>
                  </a:lnTo>
                  <a:lnTo>
                    <a:pt x="0" y="2270"/>
                  </a:lnTo>
                  <a:lnTo>
                    <a:pt x="0" y="2248"/>
                  </a:lnTo>
                  <a:lnTo>
                    <a:pt x="22" y="2248"/>
                  </a:lnTo>
                  <a:close/>
                  <a:moveTo>
                    <a:pt x="22" y="2292"/>
                  </a:moveTo>
                  <a:lnTo>
                    <a:pt x="22" y="2313"/>
                  </a:lnTo>
                  <a:lnTo>
                    <a:pt x="0" y="2313"/>
                  </a:lnTo>
                  <a:lnTo>
                    <a:pt x="0" y="2292"/>
                  </a:lnTo>
                  <a:lnTo>
                    <a:pt x="22" y="2292"/>
                  </a:lnTo>
                  <a:close/>
                  <a:moveTo>
                    <a:pt x="22" y="2335"/>
                  </a:moveTo>
                  <a:lnTo>
                    <a:pt x="22" y="2356"/>
                  </a:lnTo>
                  <a:lnTo>
                    <a:pt x="0" y="2356"/>
                  </a:lnTo>
                  <a:lnTo>
                    <a:pt x="0" y="2335"/>
                  </a:lnTo>
                  <a:lnTo>
                    <a:pt x="22" y="2335"/>
                  </a:lnTo>
                  <a:close/>
                  <a:moveTo>
                    <a:pt x="22" y="2378"/>
                  </a:moveTo>
                  <a:lnTo>
                    <a:pt x="22" y="2400"/>
                  </a:lnTo>
                  <a:lnTo>
                    <a:pt x="0" y="2400"/>
                  </a:lnTo>
                  <a:lnTo>
                    <a:pt x="0" y="2378"/>
                  </a:lnTo>
                  <a:lnTo>
                    <a:pt x="22" y="2378"/>
                  </a:lnTo>
                  <a:close/>
                  <a:moveTo>
                    <a:pt x="22" y="2421"/>
                  </a:moveTo>
                  <a:lnTo>
                    <a:pt x="22" y="2443"/>
                  </a:lnTo>
                  <a:lnTo>
                    <a:pt x="0" y="2443"/>
                  </a:lnTo>
                  <a:lnTo>
                    <a:pt x="0" y="2421"/>
                  </a:lnTo>
                  <a:lnTo>
                    <a:pt x="22" y="2421"/>
                  </a:lnTo>
                  <a:close/>
                  <a:moveTo>
                    <a:pt x="22" y="2465"/>
                  </a:moveTo>
                  <a:lnTo>
                    <a:pt x="22" y="2486"/>
                  </a:lnTo>
                  <a:lnTo>
                    <a:pt x="0" y="2486"/>
                  </a:lnTo>
                  <a:lnTo>
                    <a:pt x="0" y="2465"/>
                  </a:lnTo>
                  <a:lnTo>
                    <a:pt x="22" y="2465"/>
                  </a:lnTo>
                  <a:close/>
                  <a:moveTo>
                    <a:pt x="22" y="2508"/>
                  </a:moveTo>
                  <a:lnTo>
                    <a:pt x="22" y="2530"/>
                  </a:lnTo>
                  <a:lnTo>
                    <a:pt x="0" y="2530"/>
                  </a:lnTo>
                  <a:lnTo>
                    <a:pt x="0" y="2508"/>
                  </a:lnTo>
                  <a:lnTo>
                    <a:pt x="22" y="2508"/>
                  </a:lnTo>
                  <a:close/>
                  <a:moveTo>
                    <a:pt x="22" y="2551"/>
                  </a:moveTo>
                  <a:lnTo>
                    <a:pt x="22" y="2573"/>
                  </a:lnTo>
                  <a:lnTo>
                    <a:pt x="0" y="2573"/>
                  </a:lnTo>
                  <a:lnTo>
                    <a:pt x="0" y="2551"/>
                  </a:lnTo>
                  <a:lnTo>
                    <a:pt x="22" y="2551"/>
                  </a:lnTo>
                  <a:close/>
                  <a:moveTo>
                    <a:pt x="22" y="2594"/>
                  </a:moveTo>
                  <a:lnTo>
                    <a:pt x="22" y="2616"/>
                  </a:lnTo>
                  <a:lnTo>
                    <a:pt x="0" y="2616"/>
                  </a:lnTo>
                  <a:lnTo>
                    <a:pt x="0" y="2594"/>
                  </a:lnTo>
                  <a:lnTo>
                    <a:pt x="22" y="2594"/>
                  </a:lnTo>
                  <a:close/>
                  <a:moveTo>
                    <a:pt x="22" y="2637"/>
                  </a:moveTo>
                  <a:lnTo>
                    <a:pt x="22" y="2659"/>
                  </a:lnTo>
                  <a:lnTo>
                    <a:pt x="0" y="2659"/>
                  </a:lnTo>
                  <a:lnTo>
                    <a:pt x="0" y="2637"/>
                  </a:lnTo>
                  <a:lnTo>
                    <a:pt x="22" y="2637"/>
                  </a:lnTo>
                  <a:close/>
                  <a:moveTo>
                    <a:pt x="22" y="2681"/>
                  </a:moveTo>
                  <a:lnTo>
                    <a:pt x="22" y="2702"/>
                  </a:lnTo>
                  <a:lnTo>
                    <a:pt x="0" y="2702"/>
                  </a:lnTo>
                  <a:lnTo>
                    <a:pt x="0" y="2681"/>
                  </a:lnTo>
                  <a:lnTo>
                    <a:pt x="22" y="2681"/>
                  </a:lnTo>
                  <a:close/>
                  <a:moveTo>
                    <a:pt x="22" y="2724"/>
                  </a:moveTo>
                  <a:lnTo>
                    <a:pt x="22" y="2746"/>
                  </a:lnTo>
                  <a:lnTo>
                    <a:pt x="0" y="2746"/>
                  </a:lnTo>
                  <a:lnTo>
                    <a:pt x="0" y="2724"/>
                  </a:lnTo>
                  <a:lnTo>
                    <a:pt x="22" y="2724"/>
                  </a:lnTo>
                  <a:close/>
                  <a:moveTo>
                    <a:pt x="22" y="2767"/>
                  </a:moveTo>
                  <a:lnTo>
                    <a:pt x="22" y="2789"/>
                  </a:lnTo>
                  <a:lnTo>
                    <a:pt x="0" y="2789"/>
                  </a:lnTo>
                  <a:lnTo>
                    <a:pt x="0" y="2767"/>
                  </a:lnTo>
                  <a:lnTo>
                    <a:pt x="22" y="2767"/>
                  </a:lnTo>
                  <a:close/>
                  <a:moveTo>
                    <a:pt x="22" y="2810"/>
                  </a:moveTo>
                  <a:lnTo>
                    <a:pt x="22" y="2832"/>
                  </a:lnTo>
                  <a:lnTo>
                    <a:pt x="0" y="2832"/>
                  </a:lnTo>
                  <a:lnTo>
                    <a:pt x="0" y="2810"/>
                  </a:lnTo>
                  <a:lnTo>
                    <a:pt x="22" y="2810"/>
                  </a:lnTo>
                  <a:close/>
                  <a:moveTo>
                    <a:pt x="22" y="2854"/>
                  </a:moveTo>
                  <a:lnTo>
                    <a:pt x="22" y="2875"/>
                  </a:lnTo>
                  <a:lnTo>
                    <a:pt x="0" y="2875"/>
                  </a:lnTo>
                  <a:lnTo>
                    <a:pt x="0" y="2854"/>
                  </a:lnTo>
                  <a:lnTo>
                    <a:pt x="22" y="2854"/>
                  </a:lnTo>
                  <a:close/>
                  <a:moveTo>
                    <a:pt x="22" y="2897"/>
                  </a:moveTo>
                  <a:lnTo>
                    <a:pt x="22" y="2919"/>
                  </a:lnTo>
                  <a:lnTo>
                    <a:pt x="0" y="2919"/>
                  </a:lnTo>
                  <a:lnTo>
                    <a:pt x="0" y="2897"/>
                  </a:lnTo>
                  <a:lnTo>
                    <a:pt x="22" y="2897"/>
                  </a:lnTo>
                  <a:close/>
                  <a:moveTo>
                    <a:pt x="22" y="2940"/>
                  </a:moveTo>
                  <a:lnTo>
                    <a:pt x="22" y="2962"/>
                  </a:lnTo>
                  <a:lnTo>
                    <a:pt x="0" y="2962"/>
                  </a:lnTo>
                  <a:lnTo>
                    <a:pt x="0" y="2940"/>
                  </a:lnTo>
                  <a:lnTo>
                    <a:pt x="22" y="2940"/>
                  </a:lnTo>
                  <a:close/>
                  <a:moveTo>
                    <a:pt x="22" y="2983"/>
                  </a:moveTo>
                  <a:lnTo>
                    <a:pt x="22" y="3005"/>
                  </a:lnTo>
                  <a:lnTo>
                    <a:pt x="0" y="3005"/>
                  </a:lnTo>
                  <a:lnTo>
                    <a:pt x="0" y="2983"/>
                  </a:lnTo>
                  <a:lnTo>
                    <a:pt x="22" y="2983"/>
                  </a:lnTo>
                  <a:close/>
                  <a:moveTo>
                    <a:pt x="22" y="3026"/>
                  </a:moveTo>
                  <a:lnTo>
                    <a:pt x="22" y="3048"/>
                  </a:lnTo>
                  <a:lnTo>
                    <a:pt x="0" y="3048"/>
                  </a:lnTo>
                  <a:lnTo>
                    <a:pt x="0" y="3026"/>
                  </a:lnTo>
                  <a:lnTo>
                    <a:pt x="22" y="3026"/>
                  </a:lnTo>
                  <a:close/>
                  <a:moveTo>
                    <a:pt x="22" y="3070"/>
                  </a:moveTo>
                  <a:lnTo>
                    <a:pt x="22" y="3091"/>
                  </a:lnTo>
                  <a:lnTo>
                    <a:pt x="0" y="3091"/>
                  </a:lnTo>
                  <a:lnTo>
                    <a:pt x="0" y="3070"/>
                  </a:lnTo>
                  <a:lnTo>
                    <a:pt x="22" y="3070"/>
                  </a:lnTo>
                  <a:close/>
                  <a:moveTo>
                    <a:pt x="22" y="3113"/>
                  </a:moveTo>
                  <a:lnTo>
                    <a:pt x="22" y="3135"/>
                  </a:lnTo>
                  <a:lnTo>
                    <a:pt x="0" y="3135"/>
                  </a:lnTo>
                  <a:lnTo>
                    <a:pt x="0" y="3113"/>
                  </a:lnTo>
                  <a:lnTo>
                    <a:pt x="22" y="3113"/>
                  </a:lnTo>
                  <a:close/>
                  <a:moveTo>
                    <a:pt x="22" y="3156"/>
                  </a:moveTo>
                  <a:lnTo>
                    <a:pt x="22" y="3178"/>
                  </a:lnTo>
                  <a:lnTo>
                    <a:pt x="0" y="3178"/>
                  </a:lnTo>
                  <a:lnTo>
                    <a:pt x="0" y="3156"/>
                  </a:lnTo>
                  <a:lnTo>
                    <a:pt x="22" y="3156"/>
                  </a:lnTo>
                  <a:close/>
                  <a:moveTo>
                    <a:pt x="22" y="3200"/>
                  </a:moveTo>
                  <a:lnTo>
                    <a:pt x="22" y="3221"/>
                  </a:lnTo>
                  <a:lnTo>
                    <a:pt x="0" y="3221"/>
                  </a:lnTo>
                  <a:lnTo>
                    <a:pt x="0" y="3200"/>
                  </a:lnTo>
                  <a:lnTo>
                    <a:pt x="22" y="3200"/>
                  </a:lnTo>
                  <a:close/>
                  <a:moveTo>
                    <a:pt x="22" y="3243"/>
                  </a:moveTo>
                  <a:lnTo>
                    <a:pt x="22" y="3264"/>
                  </a:lnTo>
                  <a:lnTo>
                    <a:pt x="0" y="3264"/>
                  </a:lnTo>
                  <a:lnTo>
                    <a:pt x="0" y="3243"/>
                  </a:lnTo>
                  <a:lnTo>
                    <a:pt x="22" y="3243"/>
                  </a:lnTo>
                  <a:close/>
                  <a:moveTo>
                    <a:pt x="22" y="3286"/>
                  </a:moveTo>
                  <a:lnTo>
                    <a:pt x="22" y="3308"/>
                  </a:lnTo>
                  <a:lnTo>
                    <a:pt x="0" y="3308"/>
                  </a:lnTo>
                  <a:lnTo>
                    <a:pt x="0" y="3286"/>
                  </a:lnTo>
                  <a:lnTo>
                    <a:pt x="22" y="3286"/>
                  </a:lnTo>
                  <a:close/>
                  <a:moveTo>
                    <a:pt x="22" y="3329"/>
                  </a:moveTo>
                  <a:lnTo>
                    <a:pt x="22" y="3351"/>
                  </a:lnTo>
                  <a:lnTo>
                    <a:pt x="0" y="3351"/>
                  </a:lnTo>
                  <a:lnTo>
                    <a:pt x="0" y="3329"/>
                  </a:lnTo>
                  <a:lnTo>
                    <a:pt x="22" y="3329"/>
                  </a:lnTo>
                  <a:close/>
                  <a:moveTo>
                    <a:pt x="22" y="3373"/>
                  </a:moveTo>
                  <a:lnTo>
                    <a:pt x="22" y="3394"/>
                  </a:lnTo>
                  <a:lnTo>
                    <a:pt x="0" y="3394"/>
                  </a:lnTo>
                  <a:lnTo>
                    <a:pt x="0" y="3373"/>
                  </a:lnTo>
                  <a:lnTo>
                    <a:pt x="22" y="3373"/>
                  </a:lnTo>
                  <a:close/>
                  <a:moveTo>
                    <a:pt x="22" y="3416"/>
                  </a:moveTo>
                  <a:lnTo>
                    <a:pt x="22" y="3437"/>
                  </a:lnTo>
                  <a:lnTo>
                    <a:pt x="0" y="3437"/>
                  </a:lnTo>
                  <a:lnTo>
                    <a:pt x="0" y="3416"/>
                  </a:lnTo>
                  <a:lnTo>
                    <a:pt x="22" y="3416"/>
                  </a:lnTo>
                  <a:close/>
                  <a:moveTo>
                    <a:pt x="22" y="3459"/>
                  </a:moveTo>
                  <a:lnTo>
                    <a:pt x="22" y="3480"/>
                  </a:lnTo>
                  <a:lnTo>
                    <a:pt x="0" y="3480"/>
                  </a:lnTo>
                  <a:lnTo>
                    <a:pt x="0" y="3459"/>
                  </a:lnTo>
                  <a:lnTo>
                    <a:pt x="22" y="3459"/>
                  </a:lnTo>
                  <a:close/>
                  <a:moveTo>
                    <a:pt x="22" y="3502"/>
                  </a:moveTo>
                  <a:lnTo>
                    <a:pt x="22" y="3524"/>
                  </a:lnTo>
                  <a:lnTo>
                    <a:pt x="0" y="3524"/>
                  </a:lnTo>
                  <a:lnTo>
                    <a:pt x="0" y="3502"/>
                  </a:lnTo>
                  <a:lnTo>
                    <a:pt x="22" y="3502"/>
                  </a:lnTo>
                  <a:close/>
                  <a:moveTo>
                    <a:pt x="22" y="3545"/>
                  </a:moveTo>
                  <a:lnTo>
                    <a:pt x="22" y="3567"/>
                  </a:lnTo>
                  <a:lnTo>
                    <a:pt x="0" y="3567"/>
                  </a:lnTo>
                  <a:lnTo>
                    <a:pt x="0" y="3545"/>
                  </a:lnTo>
                  <a:lnTo>
                    <a:pt x="22" y="3545"/>
                  </a:lnTo>
                  <a:close/>
                  <a:moveTo>
                    <a:pt x="22" y="3589"/>
                  </a:moveTo>
                  <a:lnTo>
                    <a:pt x="22" y="3610"/>
                  </a:lnTo>
                  <a:lnTo>
                    <a:pt x="0" y="3610"/>
                  </a:lnTo>
                  <a:lnTo>
                    <a:pt x="0" y="3589"/>
                  </a:lnTo>
                  <a:lnTo>
                    <a:pt x="22" y="3589"/>
                  </a:lnTo>
                  <a:close/>
                  <a:moveTo>
                    <a:pt x="22" y="3632"/>
                  </a:moveTo>
                  <a:lnTo>
                    <a:pt x="22" y="3653"/>
                  </a:lnTo>
                  <a:lnTo>
                    <a:pt x="0" y="3653"/>
                  </a:lnTo>
                  <a:lnTo>
                    <a:pt x="0" y="3632"/>
                  </a:lnTo>
                  <a:lnTo>
                    <a:pt x="22" y="3632"/>
                  </a:lnTo>
                  <a:close/>
                  <a:moveTo>
                    <a:pt x="22" y="3675"/>
                  </a:moveTo>
                  <a:lnTo>
                    <a:pt x="22" y="3697"/>
                  </a:lnTo>
                  <a:lnTo>
                    <a:pt x="0" y="3697"/>
                  </a:lnTo>
                  <a:lnTo>
                    <a:pt x="0" y="3675"/>
                  </a:lnTo>
                  <a:lnTo>
                    <a:pt x="22" y="3675"/>
                  </a:lnTo>
                  <a:close/>
                  <a:moveTo>
                    <a:pt x="22" y="3718"/>
                  </a:moveTo>
                  <a:lnTo>
                    <a:pt x="22" y="3740"/>
                  </a:lnTo>
                  <a:lnTo>
                    <a:pt x="0" y="3740"/>
                  </a:lnTo>
                  <a:lnTo>
                    <a:pt x="0" y="3718"/>
                  </a:lnTo>
                  <a:lnTo>
                    <a:pt x="22" y="3718"/>
                  </a:lnTo>
                  <a:close/>
                  <a:moveTo>
                    <a:pt x="22" y="3762"/>
                  </a:moveTo>
                  <a:lnTo>
                    <a:pt x="22" y="3783"/>
                  </a:lnTo>
                  <a:lnTo>
                    <a:pt x="0" y="3783"/>
                  </a:lnTo>
                  <a:lnTo>
                    <a:pt x="0" y="3762"/>
                  </a:lnTo>
                  <a:lnTo>
                    <a:pt x="22" y="3762"/>
                  </a:lnTo>
                  <a:close/>
                  <a:moveTo>
                    <a:pt x="22" y="3805"/>
                  </a:moveTo>
                  <a:lnTo>
                    <a:pt x="22" y="3826"/>
                  </a:lnTo>
                  <a:lnTo>
                    <a:pt x="0" y="3826"/>
                  </a:lnTo>
                  <a:lnTo>
                    <a:pt x="0" y="3805"/>
                  </a:lnTo>
                  <a:lnTo>
                    <a:pt x="22" y="3805"/>
                  </a:lnTo>
                  <a:close/>
                  <a:moveTo>
                    <a:pt x="22" y="3848"/>
                  </a:moveTo>
                  <a:lnTo>
                    <a:pt x="22" y="3869"/>
                  </a:lnTo>
                  <a:lnTo>
                    <a:pt x="0" y="3869"/>
                  </a:lnTo>
                  <a:lnTo>
                    <a:pt x="0" y="3848"/>
                  </a:lnTo>
                  <a:lnTo>
                    <a:pt x="22" y="3848"/>
                  </a:lnTo>
                  <a:close/>
                  <a:moveTo>
                    <a:pt x="22" y="3891"/>
                  </a:moveTo>
                  <a:lnTo>
                    <a:pt x="22" y="3913"/>
                  </a:lnTo>
                  <a:lnTo>
                    <a:pt x="0" y="3913"/>
                  </a:lnTo>
                  <a:lnTo>
                    <a:pt x="0" y="3891"/>
                  </a:lnTo>
                  <a:lnTo>
                    <a:pt x="22" y="3891"/>
                  </a:lnTo>
                  <a:close/>
                  <a:moveTo>
                    <a:pt x="22" y="3934"/>
                  </a:moveTo>
                  <a:lnTo>
                    <a:pt x="22" y="3956"/>
                  </a:lnTo>
                  <a:lnTo>
                    <a:pt x="0" y="3956"/>
                  </a:lnTo>
                  <a:lnTo>
                    <a:pt x="0" y="3934"/>
                  </a:lnTo>
                  <a:lnTo>
                    <a:pt x="22" y="3934"/>
                  </a:lnTo>
                  <a:close/>
                  <a:moveTo>
                    <a:pt x="22" y="3978"/>
                  </a:moveTo>
                  <a:lnTo>
                    <a:pt x="22" y="3999"/>
                  </a:lnTo>
                  <a:lnTo>
                    <a:pt x="0" y="3999"/>
                  </a:lnTo>
                  <a:lnTo>
                    <a:pt x="0" y="3978"/>
                  </a:lnTo>
                  <a:lnTo>
                    <a:pt x="22" y="3978"/>
                  </a:lnTo>
                  <a:close/>
                  <a:moveTo>
                    <a:pt x="22" y="4021"/>
                  </a:moveTo>
                  <a:lnTo>
                    <a:pt x="22" y="4043"/>
                  </a:lnTo>
                  <a:lnTo>
                    <a:pt x="0" y="4043"/>
                  </a:lnTo>
                  <a:lnTo>
                    <a:pt x="0" y="4021"/>
                  </a:lnTo>
                  <a:lnTo>
                    <a:pt x="22" y="4021"/>
                  </a:lnTo>
                  <a:close/>
                  <a:moveTo>
                    <a:pt x="22" y="4064"/>
                  </a:moveTo>
                  <a:lnTo>
                    <a:pt x="22" y="4086"/>
                  </a:lnTo>
                  <a:lnTo>
                    <a:pt x="0" y="4086"/>
                  </a:lnTo>
                  <a:lnTo>
                    <a:pt x="0" y="4064"/>
                  </a:lnTo>
                  <a:lnTo>
                    <a:pt x="22" y="4064"/>
                  </a:lnTo>
                  <a:close/>
                  <a:moveTo>
                    <a:pt x="22" y="4107"/>
                  </a:moveTo>
                  <a:lnTo>
                    <a:pt x="22" y="4129"/>
                  </a:lnTo>
                  <a:lnTo>
                    <a:pt x="0" y="4129"/>
                  </a:lnTo>
                  <a:lnTo>
                    <a:pt x="0" y="4107"/>
                  </a:lnTo>
                  <a:lnTo>
                    <a:pt x="22" y="4107"/>
                  </a:lnTo>
                  <a:close/>
                  <a:moveTo>
                    <a:pt x="22" y="4151"/>
                  </a:moveTo>
                  <a:lnTo>
                    <a:pt x="22" y="4172"/>
                  </a:lnTo>
                  <a:lnTo>
                    <a:pt x="0" y="4172"/>
                  </a:lnTo>
                  <a:lnTo>
                    <a:pt x="0" y="4151"/>
                  </a:lnTo>
                  <a:lnTo>
                    <a:pt x="22" y="4151"/>
                  </a:lnTo>
                  <a:close/>
                  <a:moveTo>
                    <a:pt x="22" y="4194"/>
                  </a:moveTo>
                  <a:lnTo>
                    <a:pt x="22" y="4216"/>
                  </a:lnTo>
                  <a:lnTo>
                    <a:pt x="0" y="4216"/>
                  </a:lnTo>
                  <a:lnTo>
                    <a:pt x="0" y="4194"/>
                  </a:lnTo>
                  <a:lnTo>
                    <a:pt x="22" y="4194"/>
                  </a:lnTo>
                  <a:close/>
                  <a:moveTo>
                    <a:pt x="22" y="4237"/>
                  </a:moveTo>
                  <a:lnTo>
                    <a:pt x="22" y="4259"/>
                  </a:lnTo>
                  <a:lnTo>
                    <a:pt x="0" y="4259"/>
                  </a:lnTo>
                  <a:lnTo>
                    <a:pt x="0" y="4237"/>
                  </a:lnTo>
                  <a:lnTo>
                    <a:pt x="22" y="4237"/>
                  </a:lnTo>
                  <a:close/>
                  <a:moveTo>
                    <a:pt x="22" y="4280"/>
                  </a:moveTo>
                  <a:lnTo>
                    <a:pt x="22" y="4302"/>
                  </a:lnTo>
                  <a:lnTo>
                    <a:pt x="0" y="4302"/>
                  </a:lnTo>
                  <a:lnTo>
                    <a:pt x="0" y="4280"/>
                  </a:lnTo>
                  <a:lnTo>
                    <a:pt x="22" y="4280"/>
                  </a:lnTo>
                  <a:close/>
                  <a:moveTo>
                    <a:pt x="22" y="4323"/>
                  </a:moveTo>
                  <a:lnTo>
                    <a:pt x="22" y="4345"/>
                  </a:lnTo>
                  <a:lnTo>
                    <a:pt x="0" y="4345"/>
                  </a:lnTo>
                  <a:lnTo>
                    <a:pt x="0" y="4323"/>
                  </a:lnTo>
                  <a:lnTo>
                    <a:pt x="22" y="4323"/>
                  </a:lnTo>
                  <a:close/>
                  <a:moveTo>
                    <a:pt x="20" y="4347"/>
                  </a:moveTo>
                  <a:lnTo>
                    <a:pt x="42" y="4347"/>
                  </a:lnTo>
                  <a:lnTo>
                    <a:pt x="42" y="4368"/>
                  </a:lnTo>
                  <a:lnTo>
                    <a:pt x="20" y="4368"/>
                  </a:lnTo>
                  <a:lnTo>
                    <a:pt x="20" y="4347"/>
                  </a:lnTo>
                  <a:close/>
                  <a:moveTo>
                    <a:pt x="63" y="4347"/>
                  </a:moveTo>
                  <a:lnTo>
                    <a:pt x="85" y="4347"/>
                  </a:lnTo>
                  <a:lnTo>
                    <a:pt x="85" y="4368"/>
                  </a:lnTo>
                  <a:lnTo>
                    <a:pt x="63" y="4368"/>
                  </a:lnTo>
                  <a:lnTo>
                    <a:pt x="63" y="4347"/>
                  </a:lnTo>
                  <a:close/>
                  <a:moveTo>
                    <a:pt x="106" y="4347"/>
                  </a:moveTo>
                  <a:lnTo>
                    <a:pt x="128" y="4347"/>
                  </a:lnTo>
                  <a:lnTo>
                    <a:pt x="128" y="4368"/>
                  </a:lnTo>
                  <a:lnTo>
                    <a:pt x="106" y="4368"/>
                  </a:lnTo>
                  <a:lnTo>
                    <a:pt x="106" y="4347"/>
                  </a:lnTo>
                  <a:close/>
                  <a:moveTo>
                    <a:pt x="150" y="4347"/>
                  </a:moveTo>
                  <a:lnTo>
                    <a:pt x="171" y="4347"/>
                  </a:lnTo>
                  <a:lnTo>
                    <a:pt x="171" y="4368"/>
                  </a:lnTo>
                  <a:lnTo>
                    <a:pt x="150" y="4368"/>
                  </a:lnTo>
                  <a:lnTo>
                    <a:pt x="150" y="4347"/>
                  </a:lnTo>
                  <a:close/>
                  <a:moveTo>
                    <a:pt x="193" y="4347"/>
                  </a:moveTo>
                  <a:lnTo>
                    <a:pt x="215" y="4347"/>
                  </a:lnTo>
                  <a:lnTo>
                    <a:pt x="215" y="4368"/>
                  </a:lnTo>
                  <a:lnTo>
                    <a:pt x="193" y="4368"/>
                  </a:lnTo>
                  <a:lnTo>
                    <a:pt x="193" y="4347"/>
                  </a:lnTo>
                  <a:close/>
                  <a:moveTo>
                    <a:pt x="236" y="4347"/>
                  </a:moveTo>
                  <a:lnTo>
                    <a:pt x="258" y="4347"/>
                  </a:lnTo>
                  <a:lnTo>
                    <a:pt x="258" y="4368"/>
                  </a:lnTo>
                  <a:lnTo>
                    <a:pt x="236" y="4368"/>
                  </a:lnTo>
                  <a:lnTo>
                    <a:pt x="236" y="4347"/>
                  </a:lnTo>
                  <a:close/>
                  <a:moveTo>
                    <a:pt x="279" y="4347"/>
                  </a:moveTo>
                  <a:lnTo>
                    <a:pt x="301" y="4347"/>
                  </a:lnTo>
                  <a:lnTo>
                    <a:pt x="301" y="4368"/>
                  </a:lnTo>
                  <a:lnTo>
                    <a:pt x="279" y="4368"/>
                  </a:lnTo>
                  <a:lnTo>
                    <a:pt x="279" y="4347"/>
                  </a:lnTo>
                  <a:close/>
                  <a:moveTo>
                    <a:pt x="323" y="4347"/>
                  </a:moveTo>
                  <a:lnTo>
                    <a:pt x="344" y="4347"/>
                  </a:lnTo>
                  <a:lnTo>
                    <a:pt x="344" y="4368"/>
                  </a:lnTo>
                  <a:lnTo>
                    <a:pt x="323" y="4368"/>
                  </a:lnTo>
                  <a:lnTo>
                    <a:pt x="323" y="4347"/>
                  </a:lnTo>
                  <a:close/>
                  <a:moveTo>
                    <a:pt x="366" y="4347"/>
                  </a:moveTo>
                  <a:lnTo>
                    <a:pt x="388" y="4347"/>
                  </a:lnTo>
                  <a:lnTo>
                    <a:pt x="388" y="4368"/>
                  </a:lnTo>
                  <a:lnTo>
                    <a:pt x="366" y="4368"/>
                  </a:lnTo>
                  <a:lnTo>
                    <a:pt x="366" y="4347"/>
                  </a:lnTo>
                  <a:close/>
                  <a:moveTo>
                    <a:pt x="409" y="4347"/>
                  </a:moveTo>
                  <a:lnTo>
                    <a:pt x="431" y="4347"/>
                  </a:lnTo>
                  <a:lnTo>
                    <a:pt x="431" y="4368"/>
                  </a:lnTo>
                  <a:lnTo>
                    <a:pt x="409" y="4368"/>
                  </a:lnTo>
                  <a:lnTo>
                    <a:pt x="409" y="4347"/>
                  </a:lnTo>
                  <a:close/>
                  <a:moveTo>
                    <a:pt x="452" y="4347"/>
                  </a:moveTo>
                  <a:lnTo>
                    <a:pt x="474" y="4347"/>
                  </a:lnTo>
                  <a:lnTo>
                    <a:pt x="474" y="4368"/>
                  </a:lnTo>
                  <a:lnTo>
                    <a:pt x="452" y="4368"/>
                  </a:lnTo>
                  <a:lnTo>
                    <a:pt x="452" y="4347"/>
                  </a:lnTo>
                  <a:close/>
                  <a:moveTo>
                    <a:pt x="495" y="4347"/>
                  </a:moveTo>
                  <a:lnTo>
                    <a:pt x="517" y="4347"/>
                  </a:lnTo>
                  <a:lnTo>
                    <a:pt x="517" y="4368"/>
                  </a:lnTo>
                  <a:lnTo>
                    <a:pt x="495" y="4368"/>
                  </a:lnTo>
                  <a:lnTo>
                    <a:pt x="495" y="4347"/>
                  </a:lnTo>
                  <a:close/>
                  <a:moveTo>
                    <a:pt x="539" y="4347"/>
                  </a:moveTo>
                  <a:lnTo>
                    <a:pt x="560" y="4347"/>
                  </a:lnTo>
                  <a:lnTo>
                    <a:pt x="560" y="4368"/>
                  </a:lnTo>
                  <a:lnTo>
                    <a:pt x="539" y="4368"/>
                  </a:lnTo>
                  <a:lnTo>
                    <a:pt x="539" y="4347"/>
                  </a:lnTo>
                  <a:close/>
                  <a:moveTo>
                    <a:pt x="582" y="4347"/>
                  </a:moveTo>
                  <a:lnTo>
                    <a:pt x="603" y="4347"/>
                  </a:lnTo>
                  <a:lnTo>
                    <a:pt x="603" y="4368"/>
                  </a:lnTo>
                  <a:lnTo>
                    <a:pt x="582" y="4368"/>
                  </a:lnTo>
                  <a:lnTo>
                    <a:pt x="582" y="4347"/>
                  </a:lnTo>
                  <a:close/>
                  <a:moveTo>
                    <a:pt x="625" y="4347"/>
                  </a:moveTo>
                  <a:lnTo>
                    <a:pt x="647" y="4347"/>
                  </a:lnTo>
                  <a:lnTo>
                    <a:pt x="647" y="4368"/>
                  </a:lnTo>
                  <a:lnTo>
                    <a:pt x="625" y="4368"/>
                  </a:lnTo>
                  <a:lnTo>
                    <a:pt x="625" y="4347"/>
                  </a:lnTo>
                  <a:close/>
                  <a:moveTo>
                    <a:pt x="668" y="4347"/>
                  </a:moveTo>
                  <a:lnTo>
                    <a:pt x="690" y="4347"/>
                  </a:lnTo>
                  <a:lnTo>
                    <a:pt x="690" y="4368"/>
                  </a:lnTo>
                  <a:lnTo>
                    <a:pt x="668" y="4368"/>
                  </a:lnTo>
                  <a:lnTo>
                    <a:pt x="668" y="4347"/>
                  </a:lnTo>
                  <a:close/>
                  <a:moveTo>
                    <a:pt x="712" y="4347"/>
                  </a:moveTo>
                  <a:lnTo>
                    <a:pt x="733" y="4347"/>
                  </a:lnTo>
                  <a:lnTo>
                    <a:pt x="733" y="4368"/>
                  </a:lnTo>
                  <a:lnTo>
                    <a:pt x="712" y="4368"/>
                  </a:lnTo>
                  <a:lnTo>
                    <a:pt x="712" y="4347"/>
                  </a:lnTo>
                  <a:close/>
                  <a:moveTo>
                    <a:pt x="755" y="4347"/>
                  </a:moveTo>
                  <a:lnTo>
                    <a:pt x="776" y="4347"/>
                  </a:lnTo>
                  <a:lnTo>
                    <a:pt x="776" y="4368"/>
                  </a:lnTo>
                  <a:lnTo>
                    <a:pt x="755" y="4368"/>
                  </a:lnTo>
                  <a:lnTo>
                    <a:pt x="755" y="4347"/>
                  </a:lnTo>
                  <a:close/>
                  <a:moveTo>
                    <a:pt x="798" y="4347"/>
                  </a:moveTo>
                  <a:lnTo>
                    <a:pt x="819" y="4347"/>
                  </a:lnTo>
                  <a:lnTo>
                    <a:pt x="819" y="4368"/>
                  </a:lnTo>
                  <a:lnTo>
                    <a:pt x="798" y="4368"/>
                  </a:lnTo>
                  <a:lnTo>
                    <a:pt x="798" y="4347"/>
                  </a:lnTo>
                  <a:close/>
                  <a:moveTo>
                    <a:pt x="841" y="4347"/>
                  </a:moveTo>
                  <a:lnTo>
                    <a:pt x="863" y="4347"/>
                  </a:lnTo>
                  <a:lnTo>
                    <a:pt x="863" y="4368"/>
                  </a:lnTo>
                  <a:lnTo>
                    <a:pt x="841" y="4368"/>
                  </a:lnTo>
                  <a:lnTo>
                    <a:pt x="841" y="4347"/>
                  </a:lnTo>
                  <a:close/>
                  <a:moveTo>
                    <a:pt x="884" y="4347"/>
                  </a:moveTo>
                  <a:lnTo>
                    <a:pt x="906" y="4347"/>
                  </a:lnTo>
                  <a:lnTo>
                    <a:pt x="906" y="4368"/>
                  </a:lnTo>
                  <a:lnTo>
                    <a:pt x="884" y="4368"/>
                  </a:lnTo>
                  <a:lnTo>
                    <a:pt x="884" y="4347"/>
                  </a:lnTo>
                  <a:close/>
                  <a:moveTo>
                    <a:pt x="928" y="4347"/>
                  </a:moveTo>
                  <a:lnTo>
                    <a:pt x="949" y="4347"/>
                  </a:lnTo>
                  <a:lnTo>
                    <a:pt x="949" y="4368"/>
                  </a:lnTo>
                  <a:lnTo>
                    <a:pt x="928" y="4368"/>
                  </a:lnTo>
                  <a:lnTo>
                    <a:pt x="928" y="4347"/>
                  </a:lnTo>
                  <a:close/>
                  <a:moveTo>
                    <a:pt x="971" y="4347"/>
                  </a:moveTo>
                  <a:lnTo>
                    <a:pt x="992" y="4347"/>
                  </a:lnTo>
                  <a:lnTo>
                    <a:pt x="992" y="4368"/>
                  </a:lnTo>
                  <a:lnTo>
                    <a:pt x="971" y="4368"/>
                  </a:lnTo>
                  <a:lnTo>
                    <a:pt x="971" y="4347"/>
                  </a:lnTo>
                  <a:close/>
                  <a:moveTo>
                    <a:pt x="1014" y="4347"/>
                  </a:moveTo>
                  <a:lnTo>
                    <a:pt x="1036" y="4347"/>
                  </a:lnTo>
                  <a:lnTo>
                    <a:pt x="1036" y="4368"/>
                  </a:lnTo>
                  <a:lnTo>
                    <a:pt x="1014" y="4368"/>
                  </a:lnTo>
                  <a:lnTo>
                    <a:pt x="1014" y="4347"/>
                  </a:lnTo>
                  <a:close/>
                  <a:moveTo>
                    <a:pt x="1057" y="4347"/>
                  </a:moveTo>
                  <a:lnTo>
                    <a:pt x="1079" y="4347"/>
                  </a:lnTo>
                  <a:lnTo>
                    <a:pt x="1079" y="4368"/>
                  </a:lnTo>
                  <a:lnTo>
                    <a:pt x="1057" y="4368"/>
                  </a:lnTo>
                  <a:lnTo>
                    <a:pt x="1057" y="4347"/>
                  </a:lnTo>
                  <a:close/>
                  <a:moveTo>
                    <a:pt x="1101" y="4347"/>
                  </a:moveTo>
                  <a:lnTo>
                    <a:pt x="1122" y="4347"/>
                  </a:lnTo>
                  <a:lnTo>
                    <a:pt x="1122" y="4368"/>
                  </a:lnTo>
                  <a:lnTo>
                    <a:pt x="1101" y="4368"/>
                  </a:lnTo>
                  <a:lnTo>
                    <a:pt x="1101" y="4347"/>
                  </a:lnTo>
                  <a:close/>
                  <a:moveTo>
                    <a:pt x="1144" y="4347"/>
                  </a:moveTo>
                  <a:lnTo>
                    <a:pt x="1165" y="4347"/>
                  </a:lnTo>
                  <a:lnTo>
                    <a:pt x="1165" y="4368"/>
                  </a:lnTo>
                  <a:lnTo>
                    <a:pt x="1144" y="4368"/>
                  </a:lnTo>
                  <a:lnTo>
                    <a:pt x="1144" y="4347"/>
                  </a:lnTo>
                  <a:close/>
                  <a:moveTo>
                    <a:pt x="1187" y="4347"/>
                  </a:moveTo>
                  <a:lnTo>
                    <a:pt x="1208" y="4347"/>
                  </a:lnTo>
                  <a:lnTo>
                    <a:pt x="1208" y="4368"/>
                  </a:lnTo>
                  <a:lnTo>
                    <a:pt x="1187" y="4368"/>
                  </a:lnTo>
                  <a:lnTo>
                    <a:pt x="1187" y="4347"/>
                  </a:lnTo>
                  <a:close/>
                  <a:moveTo>
                    <a:pt x="1230" y="4347"/>
                  </a:moveTo>
                  <a:lnTo>
                    <a:pt x="1252" y="4347"/>
                  </a:lnTo>
                  <a:lnTo>
                    <a:pt x="1252" y="4368"/>
                  </a:lnTo>
                  <a:lnTo>
                    <a:pt x="1230" y="4368"/>
                  </a:lnTo>
                  <a:lnTo>
                    <a:pt x="1230" y="4347"/>
                  </a:lnTo>
                  <a:close/>
                  <a:moveTo>
                    <a:pt x="1273" y="4347"/>
                  </a:moveTo>
                  <a:lnTo>
                    <a:pt x="1295" y="4347"/>
                  </a:lnTo>
                  <a:lnTo>
                    <a:pt x="1295" y="4368"/>
                  </a:lnTo>
                  <a:lnTo>
                    <a:pt x="1273" y="4368"/>
                  </a:lnTo>
                  <a:lnTo>
                    <a:pt x="1273" y="4347"/>
                  </a:lnTo>
                  <a:close/>
                  <a:moveTo>
                    <a:pt x="1316" y="4347"/>
                  </a:moveTo>
                  <a:lnTo>
                    <a:pt x="1338" y="4347"/>
                  </a:lnTo>
                  <a:lnTo>
                    <a:pt x="1338" y="4368"/>
                  </a:lnTo>
                  <a:lnTo>
                    <a:pt x="1316" y="4368"/>
                  </a:lnTo>
                  <a:lnTo>
                    <a:pt x="1316" y="4347"/>
                  </a:lnTo>
                  <a:close/>
                  <a:moveTo>
                    <a:pt x="1360" y="4347"/>
                  </a:moveTo>
                  <a:lnTo>
                    <a:pt x="1381" y="4347"/>
                  </a:lnTo>
                  <a:lnTo>
                    <a:pt x="1381" y="4368"/>
                  </a:lnTo>
                  <a:lnTo>
                    <a:pt x="1360" y="4368"/>
                  </a:lnTo>
                  <a:lnTo>
                    <a:pt x="1360" y="4347"/>
                  </a:lnTo>
                  <a:close/>
                  <a:moveTo>
                    <a:pt x="1403" y="4347"/>
                  </a:moveTo>
                  <a:lnTo>
                    <a:pt x="1425" y="4347"/>
                  </a:lnTo>
                  <a:lnTo>
                    <a:pt x="1425" y="4368"/>
                  </a:lnTo>
                  <a:lnTo>
                    <a:pt x="1403" y="4368"/>
                  </a:lnTo>
                  <a:lnTo>
                    <a:pt x="1403" y="4347"/>
                  </a:lnTo>
                  <a:close/>
                  <a:moveTo>
                    <a:pt x="1446" y="4347"/>
                  </a:moveTo>
                  <a:lnTo>
                    <a:pt x="1468" y="4347"/>
                  </a:lnTo>
                  <a:lnTo>
                    <a:pt x="1468" y="4368"/>
                  </a:lnTo>
                  <a:lnTo>
                    <a:pt x="1446" y="4368"/>
                  </a:lnTo>
                  <a:lnTo>
                    <a:pt x="1446" y="4347"/>
                  </a:lnTo>
                  <a:close/>
                  <a:moveTo>
                    <a:pt x="1489" y="4347"/>
                  </a:moveTo>
                  <a:lnTo>
                    <a:pt x="1511" y="4347"/>
                  </a:lnTo>
                  <a:lnTo>
                    <a:pt x="1511" y="4368"/>
                  </a:lnTo>
                  <a:lnTo>
                    <a:pt x="1489" y="4368"/>
                  </a:lnTo>
                  <a:lnTo>
                    <a:pt x="1489" y="4347"/>
                  </a:lnTo>
                  <a:close/>
                  <a:moveTo>
                    <a:pt x="1532" y="4347"/>
                  </a:moveTo>
                  <a:lnTo>
                    <a:pt x="1554" y="4347"/>
                  </a:lnTo>
                  <a:lnTo>
                    <a:pt x="1554" y="4368"/>
                  </a:lnTo>
                  <a:lnTo>
                    <a:pt x="1532" y="4368"/>
                  </a:lnTo>
                  <a:lnTo>
                    <a:pt x="1532" y="4347"/>
                  </a:lnTo>
                  <a:close/>
                  <a:moveTo>
                    <a:pt x="1576" y="4347"/>
                  </a:moveTo>
                  <a:lnTo>
                    <a:pt x="1597" y="4347"/>
                  </a:lnTo>
                  <a:lnTo>
                    <a:pt x="1597" y="4368"/>
                  </a:lnTo>
                  <a:lnTo>
                    <a:pt x="1576" y="4368"/>
                  </a:lnTo>
                  <a:lnTo>
                    <a:pt x="1576" y="4347"/>
                  </a:lnTo>
                  <a:close/>
                  <a:moveTo>
                    <a:pt x="1619" y="4347"/>
                  </a:moveTo>
                  <a:lnTo>
                    <a:pt x="1641" y="4347"/>
                  </a:lnTo>
                  <a:lnTo>
                    <a:pt x="1641" y="4368"/>
                  </a:lnTo>
                  <a:lnTo>
                    <a:pt x="1619" y="4368"/>
                  </a:lnTo>
                  <a:lnTo>
                    <a:pt x="1619" y="4347"/>
                  </a:lnTo>
                  <a:close/>
                  <a:moveTo>
                    <a:pt x="1662" y="4347"/>
                  </a:moveTo>
                  <a:lnTo>
                    <a:pt x="1684" y="4347"/>
                  </a:lnTo>
                  <a:lnTo>
                    <a:pt x="1684" y="4368"/>
                  </a:lnTo>
                  <a:lnTo>
                    <a:pt x="1662" y="4368"/>
                  </a:lnTo>
                  <a:lnTo>
                    <a:pt x="1662" y="4347"/>
                  </a:lnTo>
                  <a:close/>
                  <a:moveTo>
                    <a:pt x="1705" y="4347"/>
                  </a:moveTo>
                  <a:lnTo>
                    <a:pt x="1727" y="4347"/>
                  </a:lnTo>
                  <a:lnTo>
                    <a:pt x="1727" y="4368"/>
                  </a:lnTo>
                  <a:lnTo>
                    <a:pt x="1705" y="4368"/>
                  </a:lnTo>
                  <a:lnTo>
                    <a:pt x="1705" y="4347"/>
                  </a:lnTo>
                  <a:close/>
                  <a:moveTo>
                    <a:pt x="1749" y="4347"/>
                  </a:moveTo>
                  <a:lnTo>
                    <a:pt x="1770" y="4347"/>
                  </a:lnTo>
                  <a:lnTo>
                    <a:pt x="1770" y="4368"/>
                  </a:lnTo>
                  <a:lnTo>
                    <a:pt x="1749" y="4368"/>
                  </a:lnTo>
                  <a:lnTo>
                    <a:pt x="1749" y="4347"/>
                  </a:lnTo>
                  <a:close/>
                  <a:moveTo>
                    <a:pt x="1792" y="4347"/>
                  </a:moveTo>
                  <a:lnTo>
                    <a:pt x="1814" y="4347"/>
                  </a:lnTo>
                  <a:lnTo>
                    <a:pt x="1814" y="4368"/>
                  </a:lnTo>
                  <a:lnTo>
                    <a:pt x="1792" y="4368"/>
                  </a:lnTo>
                  <a:lnTo>
                    <a:pt x="1792" y="4347"/>
                  </a:lnTo>
                  <a:close/>
                  <a:moveTo>
                    <a:pt x="1835" y="4347"/>
                  </a:moveTo>
                  <a:lnTo>
                    <a:pt x="1857" y="4347"/>
                  </a:lnTo>
                  <a:lnTo>
                    <a:pt x="1857" y="4368"/>
                  </a:lnTo>
                  <a:lnTo>
                    <a:pt x="1835" y="4368"/>
                  </a:lnTo>
                  <a:lnTo>
                    <a:pt x="1835" y="4347"/>
                  </a:lnTo>
                  <a:close/>
                  <a:moveTo>
                    <a:pt x="1878" y="4347"/>
                  </a:moveTo>
                  <a:lnTo>
                    <a:pt x="1900" y="4347"/>
                  </a:lnTo>
                  <a:lnTo>
                    <a:pt x="1900" y="4368"/>
                  </a:lnTo>
                  <a:lnTo>
                    <a:pt x="1878" y="4368"/>
                  </a:lnTo>
                  <a:lnTo>
                    <a:pt x="1878" y="4347"/>
                  </a:lnTo>
                  <a:close/>
                  <a:moveTo>
                    <a:pt x="1921" y="4347"/>
                  </a:moveTo>
                  <a:lnTo>
                    <a:pt x="1943" y="4347"/>
                  </a:lnTo>
                  <a:lnTo>
                    <a:pt x="1943" y="4368"/>
                  </a:lnTo>
                  <a:lnTo>
                    <a:pt x="1921" y="4368"/>
                  </a:lnTo>
                  <a:lnTo>
                    <a:pt x="1921" y="4347"/>
                  </a:lnTo>
                  <a:close/>
                  <a:moveTo>
                    <a:pt x="1965" y="4347"/>
                  </a:moveTo>
                  <a:lnTo>
                    <a:pt x="1986" y="4347"/>
                  </a:lnTo>
                  <a:lnTo>
                    <a:pt x="1986" y="4368"/>
                  </a:lnTo>
                  <a:lnTo>
                    <a:pt x="1965" y="4368"/>
                  </a:lnTo>
                  <a:lnTo>
                    <a:pt x="1965" y="4347"/>
                  </a:lnTo>
                  <a:close/>
                  <a:moveTo>
                    <a:pt x="2008" y="4347"/>
                  </a:moveTo>
                  <a:lnTo>
                    <a:pt x="2029" y="4347"/>
                  </a:lnTo>
                  <a:lnTo>
                    <a:pt x="2029" y="4368"/>
                  </a:lnTo>
                  <a:lnTo>
                    <a:pt x="2008" y="4368"/>
                  </a:lnTo>
                  <a:lnTo>
                    <a:pt x="2008" y="4347"/>
                  </a:lnTo>
                  <a:close/>
                  <a:moveTo>
                    <a:pt x="2051" y="4347"/>
                  </a:moveTo>
                  <a:lnTo>
                    <a:pt x="2073" y="4347"/>
                  </a:lnTo>
                  <a:lnTo>
                    <a:pt x="2073" y="4368"/>
                  </a:lnTo>
                  <a:lnTo>
                    <a:pt x="2051" y="4368"/>
                  </a:lnTo>
                  <a:lnTo>
                    <a:pt x="2051" y="4347"/>
                  </a:lnTo>
                  <a:close/>
                  <a:moveTo>
                    <a:pt x="2094" y="4347"/>
                  </a:moveTo>
                  <a:lnTo>
                    <a:pt x="2116" y="4347"/>
                  </a:lnTo>
                  <a:lnTo>
                    <a:pt x="2116" y="4368"/>
                  </a:lnTo>
                  <a:lnTo>
                    <a:pt x="2094" y="4368"/>
                  </a:lnTo>
                  <a:lnTo>
                    <a:pt x="2094" y="4347"/>
                  </a:lnTo>
                  <a:close/>
                  <a:moveTo>
                    <a:pt x="2138" y="4347"/>
                  </a:moveTo>
                  <a:lnTo>
                    <a:pt x="2159" y="4347"/>
                  </a:lnTo>
                  <a:lnTo>
                    <a:pt x="2159" y="4368"/>
                  </a:lnTo>
                  <a:lnTo>
                    <a:pt x="2138" y="4368"/>
                  </a:lnTo>
                  <a:lnTo>
                    <a:pt x="2138" y="4347"/>
                  </a:lnTo>
                  <a:close/>
                  <a:moveTo>
                    <a:pt x="2181" y="4347"/>
                  </a:moveTo>
                  <a:lnTo>
                    <a:pt x="2202" y="4347"/>
                  </a:lnTo>
                  <a:lnTo>
                    <a:pt x="2202" y="4368"/>
                  </a:lnTo>
                  <a:lnTo>
                    <a:pt x="2181" y="4368"/>
                  </a:lnTo>
                  <a:lnTo>
                    <a:pt x="2181" y="4347"/>
                  </a:lnTo>
                  <a:close/>
                  <a:moveTo>
                    <a:pt x="2224" y="4347"/>
                  </a:moveTo>
                  <a:lnTo>
                    <a:pt x="2245" y="4347"/>
                  </a:lnTo>
                  <a:lnTo>
                    <a:pt x="2245" y="4368"/>
                  </a:lnTo>
                  <a:lnTo>
                    <a:pt x="2224" y="4368"/>
                  </a:lnTo>
                  <a:lnTo>
                    <a:pt x="2224" y="4347"/>
                  </a:lnTo>
                  <a:close/>
                  <a:moveTo>
                    <a:pt x="2267" y="4347"/>
                  </a:moveTo>
                  <a:lnTo>
                    <a:pt x="2289" y="4347"/>
                  </a:lnTo>
                  <a:lnTo>
                    <a:pt x="2289" y="4368"/>
                  </a:lnTo>
                  <a:lnTo>
                    <a:pt x="2267" y="4368"/>
                  </a:lnTo>
                  <a:lnTo>
                    <a:pt x="2267" y="4347"/>
                  </a:lnTo>
                  <a:close/>
                  <a:moveTo>
                    <a:pt x="2310" y="4347"/>
                  </a:moveTo>
                  <a:lnTo>
                    <a:pt x="2332" y="4347"/>
                  </a:lnTo>
                  <a:lnTo>
                    <a:pt x="2332" y="4368"/>
                  </a:lnTo>
                  <a:lnTo>
                    <a:pt x="2310" y="4368"/>
                  </a:lnTo>
                  <a:lnTo>
                    <a:pt x="2310" y="4347"/>
                  </a:lnTo>
                  <a:close/>
                  <a:moveTo>
                    <a:pt x="2354" y="4347"/>
                  </a:moveTo>
                  <a:lnTo>
                    <a:pt x="2375" y="4347"/>
                  </a:lnTo>
                  <a:lnTo>
                    <a:pt x="2375" y="4368"/>
                  </a:lnTo>
                  <a:lnTo>
                    <a:pt x="2354" y="4368"/>
                  </a:lnTo>
                  <a:lnTo>
                    <a:pt x="2354" y="4347"/>
                  </a:lnTo>
                  <a:close/>
                  <a:moveTo>
                    <a:pt x="2397" y="4347"/>
                  </a:moveTo>
                  <a:lnTo>
                    <a:pt x="2418" y="4347"/>
                  </a:lnTo>
                  <a:lnTo>
                    <a:pt x="2418" y="4368"/>
                  </a:lnTo>
                  <a:lnTo>
                    <a:pt x="2397" y="4368"/>
                  </a:lnTo>
                  <a:lnTo>
                    <a:pt x="2397" y="4347"/>
                  </a:lnTo>
                  <a:close/>
                  <a:moveTo>
                    <a:pt x="2440" y="4347"/>
                  </a:moveTo>
                  <a:lnTo>
                    <a:pt x="2462" y="4347"/>
                  </a:lnTo>
                  <a:lnTo>
                    <a:pt x="2462" y="4368"/>
                  </a:lnTo>
                  <a:lnTo>
                    <a:pt x="2440" y="4368"/>
                  </a:lnTo>
                  <a:lnTo>
                    <a:pt x="2440" y="4347"/>
                  </a:lnTo>
                  <a:close/>
                  <a:moveTo>
                    <a:pt x="2483" y="4347"/>
                  </a:moveTo>
                  <a:lnTo>
                    <a:pt x="2505" y="4347"/>
                  </a:lnTo>
                  <a:lnTo>
                    <a:pt x="2505" y="4368"/>
                  </a:lnTo>
                  <a:lnTo>
                    <a:pt x="2483" y="4368"/>
                  </a:lnTo>
                  <a:lnTo>
                    <a:pt x="2483" y="4347"/>
                  </a:lnTo>
                  <a:close/>
                  <a:moveTo>
                    <a:pt x="2527" y="4347"/>
                  </a:moveTo>
                  <a:lnTo>
                    <a:pt x="2548" y="4347"/>
                  </a:lnTo>
                  <a:lnTo>
                    <a:pt x="2548" y="4368"/>
                  </a:lnTo>
                  <a:lnTo>
                    <a:pt x="2527" y="4368"/>
                  </a:lnTo>
                  <a:lnTo>
                    <a:pt x="2527" y="4347"/>
                  </a:lnTo>
                  <a:close/>
                  <a:moveTo>
                    <a:pt x="2569" y="4347"/>
                  </a:moveTo>
                  <a:lnTo>
                    <a:pt x="2591" y="4347"/>
                  </a:lnTo>
                  <a:lnTo>
                    <a:pt x="2591" y="4368"/>
                  </a:lnTo>
                  <a:lnTo>
                    <a:pt x="2569" y="4368"/>
                  </a:lnTo>
                  <a:lnTo>
                    <a:pt x="2569" y="4347"/>
                  </a:lnTo>
                  <a:close/>
                  <a:moveTo>
                    <a:pt x="2613" y="4347"/>
                  </a:moveTo>
                  <a:lnTo>
                    <a:pt x="2634" y="4347"/>
                  </a:lnTo>
                  <a:lnTo>
                    <a:pt x="2634" y="4368"/>
                  </a:lnTo>
                  <a:lnTo>
                    <a:pt x="2613" y="4368"/>
                  </a:lnTo>
                  <a:lnTo>
                    <a:pt x="2613" y="4347"/>
                  </a:lnTo>
                  <a:close/>
                  <a:moveTo>
                    <a:pt x="2656" y="4347"/>
                  </a:moveTo>
                  <a:lnTo>
                    <a:pt x="2678" y="4347"/>
                  </a:lnTo>
                  <a:lnTo>
                    <a:pt x="2678" y="4368"/>
                  </a:lnTo>
                  <a:lnTo>
                    <a:pt x="2656" y="4368"/>
                  </a:lnTo>
                  <a:lnTo>
                    <a:pt x="2656" y="4347"/>
                  </a:lnTo>
                  <a:close/>
                  <a:moveTo>
                    <a:pt x="2699" y="4347"/>
                  </a:moveTo>
                  <a:lnTo>
                    <a:pt x="2721" y="4347"/>
                  </a:lnTo>
                  <a:lnTo>
                    <a:pt x="2721" y="4368"/>
                  </a:lnTo>
                  <a:lnTo>
                    <a:pt x="2699" y="4368"/>
                  </a:lnTo>
                  <a:lnTo>
                    <a:pt x="2699" y="4347"/>
                  </a:lnTo>
                  <a:close/>
                  <a:moveTo>
                    <a:pt x="2742" y="4347"/>
                  </a:moveTo>
                  <a:lnTo>
                    <a:pt x="2764" y="4347"/>
                  </a:lnTo>
                  <a:lnTo>
                    <a:pt x="2764" y="4368"/>
                  </a:lnTo>
                  <a:lnTo>
                    <a:pt x="2742" y="4368"/>
                  </a:lnTo>
                  <a:lnTo>
                    <a:pt x="2742" y="4347"/>
                  </a:lnTo>
                  <a:close/>
                  <a:moveTo>
                    <a:pt x="2786" y="4347"/>
                  </a:moveTo>
                  <a:lnTo>
                    <a:pt x="2807" y="4347"/>
                  </a:lnTo>
                  <a:lnTo>
                    <a:pt x="2807" y="4368"/>
                  </a:lnTo>
                  <a:lnTo>
                    <a:pt x="2786" y="4368"/>
                  </a:lnTo>
                  <a:lnTo>
                    <a:pt x="2786" y="4347"/>
                  </a:lnTo>
                  <a:close/>
                  <a:moveTo>
                    <a:pt x="2829" y="4347"/>
                  </a:moveTo>
                  <a:lnTo>
                    <a:pt x="2851" y="4347"/>
                  </a:lnTo>
                  <a:lnTo>
                    <a:pt x="2851" y="4368"/>
                  </a:lnTo>
                  <a:lnTo>
                    <a:pt x="2829" y="4368"/>
                  </a:lnTo>
                  <a:lnTo>
                    <a:pt x="2829" y="4347"/>
                  </a:lnTo>
                  <a:close/>
                  <a:moveTo>
                    <a:pt x="2872" y="4347"/>
                  </a:moveTo>
                  <a:lnTo>
                    <a:pt x="2894" y="4347"/>
                  </a:lnTo>
                  <a:lnTo>
                    <a:pt x="2894" y="4368"/>
                  </a:lnTo>
                  <a:lnTo>
                    <a:pt x="2872" y="4368"/>
                  </a:lnTo>
                  <a:lnTo>
                    <a:pt x="2872" y="4347"/>
                  </a:lnTo>
                  <a:close/>
                  <a:moveTo>
                    <a:pt x="2915" y="4347"/>
                  </a:moveTo>
                  <a:lnTo>
                    <a:pt x="2937" y="4347"/>
                  </a:lnTo>
                  <a:lnTo>
                    <a:pt x="2937" y="4368"/>
                  </a:lnTo>
                  <a:lnTo>
                    <a:pt x="2915" y="4368"/>
                  </a:lnTo>
                  <a:lnTo>
                    <a:pt x="2915" y="4347"/>
                  </a:lnTo>
                  <a:close/>
                  <a:moveTo>
                    <a:pt x="2958" y="4347"/>
                  </a:moveTo>
                  <a:lnTo>
                    <a:pt x="2980" y="4347"/>
                  </a:lnTo>
                  <a:lnTo>
                    <a:pt x="2980" y="4368"/>
                  </a:lnTo>
                  <a:lnTo>
                    <a:pt x="2958" y="4368"/>
                  </a:lnTo>
                  <a:lnTo>
                    <a:pt x="2958" y="4347"/>
                  </a:lnTo>
                  <a:close/>
                  <a:moveTo>
                    <a:pt x="3002" y="4347"/>
                  </a:moveTo>
                  <a:lnTo>
                    <a:pt x="3023" y="4347"/>
                  </a:lnTo>
                  <a:lnTo>
                    <a:pt x="3023" y="4368"/>
                  </a:lnTo>
                  <a:lnTo>
                    <a:pt x="3002" y="4368"/>
                  </a:lnTo>
                  <a:lnTo>
                    <a:pt x="3002" y="4347"/>
                  </a:lnTo>
                  <a:close/>
                  <a:moveTo>
                    <a:pt x="3045" y="4347"/>
                  </a:moveTo>
                  <a:lnTo>
                    <a:pt x="3067" y="4347"/>
                  </a:lnTo>
                  <a:lnTo>
                    <a:pt x="3067" y="4368"/>
                  </a:lnTo>
                  <a:lnTo>
                    <a:pt x="3045" y="4368"/>
                  </a:lnTo>
                  <a:lnTo>
                    <a:pt x="3045" y="4347"/>
                  </a:lnTo>
                  <a:close/>
                  <a:moveTo>
                    <a:pt x="3088" y="4347"/>
                  </a:moveTo>
                  <a:lnTo>
                    <a:pt x="3110" y="4347"/>
                  </a:lnTo>
                  <a:lnTo>
                    <a:pt x="3110" y="4368"/>
                  </a:lnTo>
                  <a:lnTo>
                    <a:pt x="3088" y="4368"/>
                  </a:lnTo>
                  <a:lnTo>
                    <a:pt x="3088" y="4347"/>
                  </a:lnTo>
                  <a:close/>
                  <a:moveTo>
                    <a:pt x="3131" y="4347"/>
                  </a:moveTo>
                  <a:lnTo>
                    <a:pt x="3133" y="4347"/>
                  </a:lnTo>
                  <a:lnTo>
                    <a:pt x="3122" y="4358"/>
                  </a:lnTo>
                  <a:lnTo>
                    <a:pt x="3122" y="4338"/>
                  </a:lnTo>
                  <a:lnTo>
                    <a:pt x="3144" y="4338"/>
                  </a:lnTo>
                  <a:lnTo>
                    <a:pt x="3144" y="4368"/>
                  </a:lnTo>
                  <a:lnTo>
                    <a:pt x="3131" y="4368"/>
                  </a:lnTo>
                  <a:lnTo>
                    <a:pt x="3131" y="4347"/>
                  </a:lnTo>
                  <a:close/>
                  <a:moveTo>
                    <a:pt x="3122" y="4316"/>
                  </a:moveTo>
                  <a:lnTo>
                    <a:pt x="3122" y="4294"/>
                  </a:lnTo>
                  <a:lnTo>
                    <a:pt x="3144" y="4294"/>
                  </a:lnTo>
                  <a:lnTo>
                    <a:pt x="3144" y="4316"/>
                  </a:lnTo>
                  <a:lnTo>
                    <a:pt x="3122" y="4316"/>
                  </a:lnTo>
                  <a:close/>
                  <a:moveTo>
                    <a:pt x="3122" y="4273"/>
                  </a:moveTo>
                  <a:lnTo>
                    <a:pt x="3122" y="4251"/>
                  </a:lnTo>
                  <a:lnTo>
                    <a:pt x="3144" y="4251"/>
                  </a:lnTo>
                  <a:lnTo>
                    <a:pt x="3144" y="4273"/>
                  </a:lnTo>
                  <a:lnTo>
                    <a:pt x="3122" y="4273"/>
                  </a:lnTo>
                  <a:close/>
                  <a:moveTo>
                    <a:pt x="3122" y="4229"/>
                  </a:moveTo>
                  <a:lnTo>
                    <a:pt x="3122" y="4208"/>
                  </a:lnTo>
                  <a:lnTo>
                    <a:pt x="3144" y="4208"/>
                  </a:lnTo>
                  <a:lnTo>
                    <a:pt x="3144" y="4229"/>
                  </a:lnTo>
                  <a:lnTo>
                    <a:pt x="3122" y="4229"/>
                  </a:lnTo>
                  <a:close/>
                  <a:moveTo>
                    <a:pt x="3122" y="4186"/>
                  </a:moveTo>
                  <a:lnTo>
                    <a:pt x="3122" y="4164"/>
                  </a:lnTo>
                  <a:lnTo>
                    <a:pt x="3144" y="4164"/>
                  </a:lnTo>
                  <a:lnTo>
                    <a:pt x="3144" y="4186"/>
                  </a:lnTo>
                  <a:lnTo>
                    <a:pt x="3122" y="4186"/>
                  </a:lnTo>
                  <a:close/>
                  <a:moveTo>
                    <a:pt x="3122" y="4143"/>
                  </a:moveTo>
                  <a:lnTo>
                    <a:pt x="3122" y="4121"/>
                  </a:lnTo>
                  <a:lnTo>
                    <a:pt x="3144" y="4121"/>
                  </a:lnTo>
                  <a:lnTo>
                    <a:pt x="3144" y="4143"/>
                  </a:lnTo>
                  <a:lnTo>
                    <a:pt x="3122" y="4143"/>
                  </a:lnTo>
                  <a:close/>
                  <a:moveTo>
                    <a:pt x="3122" y="4100"/>
                  </a:moveTo>
                  <a:lnTo>
                    <a:pt x="3122" y="4078"/>
                  </a:lnTo>
                  <a:lnTo>
                    <a:pt x="3144" y="4078"/>
                  </a:lnTo>
                  <a:lnTo>
                    <a:pt x="3144" y="4100"/>
                  </a:lnTo>
                  <a:lnTo>
                    <a:pt x="3122" y="4100"/>
                  </a:lnTo>
                  <a:close/>
                  <a:moveTo>
                    <a:pt x="3122" y="4056"/>
                  </a:moveTo>
                  <a:lnTo>
                    <a:pt x="3122" y="4035"/>
                  </a:lnTo>
                  <a:lnTo>
                    <a:pt x="3144" y="4035"/>
                  </a:lnTo>
                  <a:lnTo>
                    <a:pt x="3144" y="4056"/>
                  </a:lnTo>
                  <a:lnTo>
                    <a:pt x="3122" y="4056"/>
                  </a:lnTo>
                  <a:close/>
                  <a:moveTo>
                    <a:pt x="3122" y="4013"/>
                  </a:moveTo>
                  <a:lnTo>
                    <a:pt x="3122" y="3991"/>
                  </a:lnTo>
                  <a:lnTo>
                    <a:pt x="3144" y="3991"/>
                  </a:lnTo>
                  <a:lnTo>
                    <a:pt x="3144" y="4013"/>
                  </a:lnTo>
                  <a:lnTo>
                    <a:pt x="3122" y="4013"/>
                  </a:lnTo>
                  <a:close/>
                  <a:moveTo>
                    <a:pt x="3122" y="3970"/>
                  </a:moveTo>
                  <a:lnTo>
                    <a:pt x="3122" y="3948"/>
                  </a:lnTo>
                  <a:lnTo>
                    <a:pt x="3144" y="3948"/>
                  </a:lnTo>
                  <a:lnTo>
                    <a:pt x="3144" y="3970"/>
                  </a:lnTo>
                  <a:lnTo>
                    <a:pt x="3122" y="3970"/>
                  </a:lnTo>
                  <a:close/>
                  <a:moveTo>
                    <a:pt x="3122" y="3927"/>
                  </a:moveTo>
                  <a:lnTo>
                    <a:pt x="3122" y="3905"/>
                  </a:lnTo>
                  <a:lnTo>
                    <a:pt x="3144" y="3905"/>
                  </a:lnTo>
                  <a:lnTo>
                    <a:pt x="3144" y="3927"/>
                  </a:lnTo>
                  <a:lnTo>
                    <a:pt x="3122" y="3927"/>
                  </a:lnTo>
                  <a:close/>
                  <a:moveTo>
                    <a:pt x="3122" y="3884"/>
                  </a:moveTo>
                  <a:lnTo>
                    <a:pt x="3122" y="3862"/>
                  </a:lnTo>
                  <a:lnTo>
                    <a:pt x="3144" y="3862"/>
                  </a:lnTo>
                  <a:lnTo>
                    <a:pt x="3144" y="3884"/>
                  </a:lnTo>
                  <a:lnTo>
                    <a:pt x="3122" y="3884"/>
                  </a:lnTo>
                  <a:close/>
                  <a:moveTo>
                    <a:pt x="3122" y="3840"/>
                  </a:moveTo>
                  <a:lnTo>
                    <a:pt x="3122" y="3819"/>
                  </a:lnTo>
                  <a:lnTo>
                    <a:pt x="3144" y="3819"/>
                  </a:lnTo>
                  <a:lnTo>
                    <a:pt x="3144" y="3840"/>
                  </a:lnTo>
                  <a:lnTo>
                    <a:pt x="3122" y="3840"/>
                  </a:lnTo>
                  <a:close/>
                  <a:moveTo>
                    <a:pt x="3122" y="3797"/>
                  </a:moveTo>
                  <a:lnTo>
                    <a:pt x="3122" y="3775"/>
                  </a:lnTo>
                  <a:lnTo>
                    <a:pt x="3144" y="3775"/>
                  </a:lnTo>
                  <a:lnTo>
                    <a:pt x="3144" y="3797"/>
                  </a:lnTo>
                  <a:lnTo>
                    <a:pt x="3122" y="3797"/>
                  </a:lnTo>
                  <a:close/>
                  <a:moveTo>
                    <a:pt x="3122" y="3754"/>
                  </a:moveTo>
                  <a:lnTo>
                    <a:pt x="3122" y="3732"/>
                  </a:lnTo>
                  <a:lnTo>
                    <a:pt x="3144" y="3732"/>
                  </a:lnTo>
                  <a:lnTo>
                    <a:pt x="3144" y="3754"/>
                  </a:lnTo>
                  <a:lnTo>
                    <a:pt x="3122" y="3754"/>
                  </a:lnTo>
                  <a:close/>
                  <a:moveTo>
                    <a:pt x="3122" y="3711"/>
                  </a:moveTo>
                  <a:lnTo>
                    <a:pt x="3122" y="3689"/>
                  </a:lnTo>
                  <a:lnTo>
                    <a:pt x="3144" y="3689"/>
                  </a:lnTo>
                  <a:lnTo>
                    <a:pt x="3144" y="3711"/>
                  </a:lnTo>
                  <a:lnTo>
                    <a:pt x="3122" y="3711"/>
                  </a:lnTo>
                  <a:close/>
                  <a:moveTo>
                    <a:pt x="3122" y="3667"/>
                  </a:moveTo>
                  <a:lnTo>
                    <a:pt x="3122" y="3646"/>
                  </a:lnTo>
                  <a:lnTo>
                    <a:pt x="3144" y="3646"/>
                  </a:lnTo>
                  <a:lnTo>
                    <a:pt x="3144" y="3667"/>
                  </a:lnTo>
                  <a:lnTo>
                    <a:pt x="3122" y="3667"/>
                  </a:lnTo>
                  <a:close/>
                  <a:moveTo>
                    <a:pt x="3122" y="3624"/>
                  </a:moveTo>
                  <a:lnTo>
                    <a:pt x="3122" y="3602"/>
                  </a:lnTo>
                  <a:lnTo>
                    <a:pt x="3144" y="3602"/>
                  </a:lnTo>
                  <a:lnTo>
                    <a:pt x="3144" y="3624"/>
                  </a:lnTo>
                  <a:lnTo>
                    <a:pt x="3122" y="3624"/>
                  </a:lnTo>
                  <a:close/>
                  <a:moveTo>
                    <a:pt x="3122" y="3581"/>
                  </a:moveTo>
                  <a:lnTo>
                    <a:pt x="3122" y="3559"/>
                  </a:lnTo>
                  <a:lnTo>
                    <a:pt x="3144" y="3559"/>
                  </a:lnTo>
                  <a:lnTo>
                    <a:pt x="3144" y="3581"/>
                  </a:lnTo>
                  <a:lnTo>
                    <a:pt x="3122" y="3581"/>
                  </a:lnTo>
                  <a:close/>
                  <a:moveTo>
                    <a:pt x="3122" y="3537"/>
                  </a:moveTo>
                  <a:lnTo>
                    <a:pt x="3122" y="3516"/>
                  </a:lnTo>
                  <a:lnTo>
                    <a:pt x="3144" y="3516"/>
                  </a:lnTo>
                  <a:lnTo>
                    <a:pt x="3144" y="3537"/>
                  </a:lnTo>
                  <a:lnTo>
                    <a:pt x="3122" y="3537"/>
                  </a:lnTo>
                  <a:close/>
                  <a:moveTo>
                    <a:pt x="3122" y="3494"/>
                  </a:moveTo>
                  <a:lnTo>
                    <a:pt x="3122" y="3473"/>
                  </a:lnTo>
                  <a:lnTo>
                    <a:pt x="3144" y="3473"/>
                  </a:lnTo>
                  <a:lnTo>
                    <a:pt x="3144" y="3494"/>
                  </a:lnTo>
                  <a:lnTo>
                    <a:pt x="3122" y="3494"/>
                  </a:lnTo>
                  <a:close/>
                  <a:moveTo>
                    <a:pt x="3122" y="3451"/>
                  </a:moveTo>
                  <a:lnTo>
                    <a:pt x="3122" y="3430"/>
                  </a:lnTo>
                  <a:lnTo>
                    <a:pt x="3144" y="3430"/>
                  </a:lnTo>
                  <a:lnTo>
                    <a:pt x="3144" y="3451"/>
                  </a:lnTo>
                  <a:lnTo>
                    <a:pt x="3122" y="3451"/>
                  </a:lnTo>
                  <a:close/>
                  <a:moveTo>
                    <a:pt x="3122" y="3408"/>
                  </a:moveTo>
                  <a:lnTo>
                    <a:pt x="3122" y="3386"/>
                  </a:lnTo>
                  <a:lnTo>
                    <a:pt x="3144" y="3386"/>
                  </a:lnTo>
                  <a:lnTo>
                    <a:pt x="3144" y="3408"/>
                  </a:lnTo>
                  <a:lnTo>
                    <a:pt x="3122" y="3408"/>
                  </a:lnTo>
                  <a:close/>
                  <a:moveTo>
                    <a:pt x="3122" y="3365"/>
                  </a:moveTo>
                  <a:lnTo>
                    <a:pt x="3122" y="3343"/>
                  </a:lnTo>
                  <a:lnTo>
                    <a:pt x="3144" y="3343"/>
                  </a:lnTo>
                  <a:lnTo>
                    <a:pt x="3144" y="3365"/>
                  </a:lnTo>
                  <a:lnTo>
                    <a:pt x="3122" y="3365"/>
                  </a:lnTo>
                  <a:close/>
                  <a:moveTo>
                    <a:pt x="3122" y="3321"/>
                  </a:moveTo>
                  <a:lnTo>
                    <a:pt x="3122" y="3300"/>
                  </a:lnTo>
                  <a:lnTo>
                    <a:pt x="3144" y="3300"/>
                  </a:lnTo>
                  <a:lnTo>
                    <a:pt x="3144" y="3321"/>
                  </a:lnTo>
                  <a:lnTo>
                    <a:pt x="3122" y="3321"/>
                  </a:lnTo>
                  <a:close/>
                  <a:moveTo>
                    <a:pt x="3122" y="3278"/>
                  </a:moveTo>
                  <a:lnTo>
                    <a:pt x="3122" y="3257"/>
                  </a:lnTo>
                  <a:lnTo>
                    <a:pt x="3144" y="3257"/>
                  </a:lnTo>
                  <a:lnTo>
                    <a:pt x="3144" y="3278"/>
                  </a:lnTo>
                  <a:lnTo>
                    <a:pt x="3122" y="3278"/>
                  </a:lnTo>
                  <a:close/>
                  <a:moveTo>
                    <a:pt x="3122" y="3235"/>
                  </a:moveTo>
                  <a:lnTo>
                    <a:pt x="3122" y="3213"/>
                  </a:lnTo>
                  <a:lnTo>
                    <a:pt x="3144" y="3213"/>
                  </a:lnTo>
                  <a:lnTo>
                    <a:pt x="3144" y="3235"/>
                  </a:lnTo>
                  <a:lnTo>
                    <a:pt x="3122" y="3235"/>
                  </a:lnTo>
                  <a:close/>
                  <a:moveTo>
                    <a:pt x="3122" y="3192"/>
                  </a:moveTo>
                  <a:lnTo>
                    <a:pt x="3122" y="3170"/>
                  </a:lnTo>
                  <a:lnTo>
                    <a:pt x="3144" y="3170"/>
                  </a:lnTo>
                  <a:lnTo>
                    <a:pt x="3144" y="3192"/>
                  </a:lnTo>
                  <a:lnTo>
                    <a:pt x="3122" y="3192"/>
                  </a:lnTo>
                  <a:close/>
                  <a:moveTo>
                    <a:pt x="3122" y="3148"/>
                  </a:moveTo>
                  <a:lnTo>
                    <a:pt x="3122" y="3127"/>
                  </a:lnTo>
                  <a:lnTo>
                    <a:pt x="3144" y="3127"/>
                  </a:lnTo>
                  <a:lnTo>
                    <a:pt x="3144" y="3148"/>
                  </a:lnTo>
                  <a:lnTo>
                    <a:pt x="3122" y="3148"/>
                  </a:lnTo>
                  <a:close/>
                  <a:moveTo>
                    <a:pt x="3122" y="3105"/>
                  </a:moveTo>
                  <a:lnTo>
                    <a:pt x="3122" y="3084"/>
                  </a:lnTo>
                  <a:lnTo>
                    <a:pt x="3144" y="3084"/>
                  </a:lnTo>
                  <a:lnTo>
                    <a:pt x="3144" y="3105"/>
                  </a:lnTo>
                  <a:lnTo>
                    <a:pt x="3122" y="3105"/>
                  </a:lnTo>
                  <a:close/>
                  <a:moveTo>
                    <a:pt x="3122" y="3062"/>
                  </a:moveTo>
                  <a:lnTo>
                    <a:pt x="3122" y="3041"/>
                  </a:lnTo>
                  <a:lnTo>
                    <a:pt x="3144" y="3041"/>
                  </a:lnTo>
                  <a:lnTo>
                    <a:pt x="3144" y="3062"/>
                  </a:lnTo>
                  <a:lnTo>
                    <a:pt x="3122" y="3062"/>
                  </a:lnTo>
                  <a:close/>
                  <a:moveTo>
                    <a:pt x="3122" y="3019"/>
                  </a:moveTo>
                  <a:lnTo>
                    <a:pt x="3122" y="2997"/>
                  </a:lnTo>
                  <a:lnTo>
                    <a:pt x="3144" y="2997"/>
                  </a:lnTo>
                  <a:lnTo>
                    <a:pt x="3144" y="3019"/>
                  </a:lnTo>
                  <a:lnTo>
                    <a:pt x="3122" y="3019"/>
                  </a:lnTo>
                  <a:close/>
                  <a:moveTo>
                    <a:pt x="3122" y="2976"/>
                  </a:moveTo>
                  <a:lnTo>
                    <a:pt x="3122" y="2954"/>
                  </a:lnTo>
                  <a:lnTo>
                    <a:pt x="3144" y="2954"/>
                  </a:lnTo>
                  <a:lnTo>
                    <a:pt x="3144" y="2976"/>
                  </a:lnTo>
                  <a:lnTo>
                    <a:pt x="3122" y="2976"/>
                  </a:lnTo>
                  <a:close/>
                  <a:moveTo>
                    <a:pt x="3122" y="2932"/>
                  </a:moveTo>
                  <a:lnTo>
                    <a:pt x="3122" y="2911"/>
                  </a:lnTo>
                  <a:lnTo>
                    <a:pt x="3144" y="2911"/>
                  </a:lnTo>
                  <a:lnTo>
                    <a:pt x="3144" y="2932"/>
                  </a:lnTo>
                  <a:lnTo>
                    <a:pt x="3122" y="2932"/>
                  </a:lnTo>
                  <a:close/>
                  <a:moveTo>
                    <a:pt x="3122" y="2889"/>
                  </a:moveTo>
                  <a:lnTo>
                    <a:pt x="3122" y="2867"/>
                  </a:lnTo>
                  <a:lnTo>
                    <a:pt x="3144" y="2867"/>
                  </a:lnTo>
                  <a:lnTo>
                    <a:pt x="3144" y="2889"/>
                  </a:lnTo>
                  <a:lnTo>
                    <a:pt x="3122" y="2889"/>
                  </a:lnTo>
                  <a:close/>
                  <a:moveTo>
                    <a:pt x="3122" y="2846"/>
                  </a:moveTo>
                  <a:lnTo>
                    <a:pt x="3122" y="2824"/>
                  </a:lnTo>
                  <a:lnTo>
                    <a:pt x="3144" y="2824"/>
                  </a:lnTo>
                  <a:lnTo>
                    <a:pt x="3144" y="2846"/>
                  </a:lnTo>
                  <a:lnTo>
                    <a:pt x="3122" y="2846"/>
                  </a:lnTo>
                  <a:close/>
                  <a:moveTo>
                    <a:pt x="3122" y="2803"/>
                  </a:moveTo>
                  <a:lnTo>
                    <a:pt x="3122" y="2781"/>
                  </a:lnTo>
                  <a:lnTo>
                    <a:pt x="3144" y="2781"/>
                  </a:lnTo>
                  <a:lnTo>
                    <a:pt x="3144" y="2803"/>
                  </a:lnTo>
                  <a:lnTo>
                    <a:pt x="3122" y="2803"/>
                  </a:lnTo>
                  <a:close/>
                  <a:moveTo>
                    <a:pt x="3122" y="2759"/>
                  </a:moveTo>
                  <a:lnTo>
                    <a:pt x="3122" y="2738"/>
                  </a:lnTo>
                  <a:lnTo>
                    <a:pt x="3144" y="2738"/>
                  </a:lnTo>
                  <a:lnTo>
                    <a:pt x="3144" y="2759"/>
                  </a:lnTo>
                  <a:lnTo>
                    <a:pt x="3122" y="2759"/>
                  </a:lnTo>
                  <a:close/>
                  <a:moveTo>
                    <a:pt x="3122" y="2716"/>
                  </a:moveTo>
                  <a:lnTo>
                    <a:pt x="3122" y="2694"/>
                  </a:lnTo>
                  <a:lnTo>
                    <a:pt x="3144" y="2694"/>
                  </a:lnTo>
                  <a:lnTo>
                    <a:pt x="3144" y="2716"/>
                  </a:lnTo>
                  <a:lnTo>
                    <a:pt x="3122" y="2716"/>
                  </a:lnTo>
                  <a:close/>
                  <a:moveTo>
                    <a:pt x="3122" y="2673"/>
                  </a:moveTo>
                  <a:lnTo>
                    <a:pt x="3122" y="2651"/>
                  </a:lnTo>
                  <a:lnTo>
                    <a:pt x="3144" y="2651"/>
                  </a:lnTo>
                  <a:lnTo>
                    <a:pt x="3144" y="2673"/>
                  </a:lnTo>
                  <a:lnTo>
                    <a:pt x="3122" y="2673"/>
                  </a:lnTo>
                  <a:close/>
                  <a:moveTo>
                    <a:pt x="3122" y="2630"/>
                  </a:moveTo>
                  <a:lnTo>
                    <a:pt x="3122" y="2608"/>
                  </a:lnTo>
                  <a:lnTo>
                    <a:pt x="3144" y="2608"/>
                  </a:lnTo>
                  <a:lnTo>
                    <a:pt x="3144" y="2630"/>
                  </a:lnTo>
                  <a:lnTo>
                    <a:pt x="3122" y="2630"/>
                  </a:lnTo>
                  <a:close/>
                  <a:moveTo>
                    <a:pt x="3122" y="2587"/>
                  </a:moveTo>
                  <a:lnTo>
                    <a:pt x="3122" y="2565"/>
                  </a:lnTo>
                  <a:lnTo>
                    <a:pt x="3144" y="2565"/>
                  </a:lnTo>
                  <a:lnTo>
                    <a:pt x="3144" y="2587"/>
                  </a:lnTo>
                  <a:lnTo>
                    <a:pt x="3122" y="2587"/>
                  </a:lnTo>
                  <a:close/>
                  <a:moveTo>
                    <a:pt x="3122" y="2543"/>
                  </a:moveTo>
                  <a:lnTo>
                    <a:pt x="3122" y="2522"/>
                  </a:lnTo>
                  <a:lnTo>
                    <a:pt x="3144" y="2522"/>
                  </a:lnTo>
                  <a:lnTo>
                    <a:pt x="3144" y="2543"/>
                  </a:lnTo>
                  <a:lnTo>
                    <a:pt x="3122" y="2543"/>
                  </a:lnTo>
                  <a:close/>
                  <a:moveTo>
                    <a:pt x="3122" y="2500"/>
                  </a:moveTo>
                  <a:lnTo>
                    <a:pt x="3122" y="2478"/>
                  </a:lnTo>
                  <a:lnTo>
                    <a:pt x="3144" y="2478"/>
                  </a:lnTo>
                  <a:lnTo>
                    <a:pt x="3144" y="2500"/>
                  </a:lnTo>
                  <a:lnTo>
                    <a:pt x="3122" y="2500"/>
                  </a:lnTo>
                  <a:close/>
                  <a:moveTo>
                    <a:pt x="3122" y="2457"/>
                  </a:moveTo>
                  <a:lnTo>
                    <a:pt x="3122" y="2435"/>
                  </a:lnTo>
                  <a:lnTo>
                    <a:pt x="3144" y="2435"/>
                  </a:lnTo>
                  <a:lnTo>
                    <a:pt x="3144" y="2457"/>
                  </a:lnTo>
                  <a:lnTo>
                    <a:pt x="3122" y="2457"/>
                  </a:lnTo>
                  <a:close/>
                  <a:moveTo>
                    <a:pt x="3122" y="2414"/>
                  </a:moveTo>
                  <a:lnTo>
                    <a:pt x="3122" y="2392"/>
                  </a:lnTo>
                  <a:lnTo>
                    <a:pt x="3144" y="2392"/>
                  </a:lnTo>
                  <a:lnTo>
                    <a:pt x="3144" y="2414"/>
                  </a:lnTo>
                  <a:lnTo>
                    <a:pt x="3122" y="2414"/>
                  </a:lnTo>
                  <a:close/>
                  <a:moveTo>
                    <a:pt x="3122" y="2370"/>
                  </a:moveTo>
                  <a:lnTo>
                    <a:pt x="3122" y="2349"/>
                  </a:lnTo>
                  <a:lnTo>
                    <a:pt x="3144" y="2349"/>
                  </a:lnTo>
                  <a:lnTo>
                    <a:pt x="3144" y="2370"/>
                  </a:lnTo>
                  <a:lnTo>
                    <a:pt x="3122" y="2370"/>
                  </a:lnTo>
                  <a:close/>
                  <a:moveTo>
                    <a:pt x="3122" y="2327"/>
                  </a:moveTo>
                  <a:lnTo>
                    <a:pt x="3122" y="2305"/>
                  </a:lnTo>
                  <a:lnTo>
                    <a:pt x="3144" y="2305"/>
                  </a:lnTo>
                  <a:lnTo>
                    <a:pt x="3144" y="2327"/>
                  </a:lnTo>
                  <a:lnTo>
                    <a:pt x="3122" y="2327"/>
                  </a:lnTo>
                  <a:close/>
                  <a:moveTo>
                    <a:pt x="3122" y="2284"/>
                  </a:moveTo>
                  <a:lnTo>
                    <a:pt x="3122" y="2262"/>
                  </a:lnTo>
                  <a:lnTo>
                    <a:pt x="3144" y="2262"/>
                  </a:lnTo>
                  <a:lnTo>
                    <a:pt x="3144" y="2284"/>
                  </a:lnTo>
                  <a:lnTo>
                    <a:pt x="3122" y="2284"/>
                  </a:lnTo>
                  <a:close/>
                  <a:moveTo>
                    <a:pt x="3122" y="2240"/>
                  </a:moveTo>
                  <a:lnTo>
                    <a:pt x="3122" y="2219"/>
                  </a:lnTo>
                  <a:lnTo>
                    <a:pt x="3144" y="2219"/>
                  </a:lnTo>
                  <a:lnTo>
                    <a:pt x="3144" y="2240"/>
                  </a:lnTo>
                  <a:lnTo>
                    <a:pt x="3122" y="2240"/>
                  </a:lnTo>
                  <a:close/>
                  <a:moveTo>
                    <a:pt x="3122" y="2198"/>
                  </a:moveTo>
                  <a:lnTo>
                    <a:pt x="3122" y="2176"/>
                  </a:lnTo>
                  <a:lnTo>
                    <a:pt x="3144" y="2176"/>
                  </a:lnTo>
                  <a:lnTo>
                    <a:pt x="3144" y="2198"/>
                  </a:lnTo>
                  <a:lnTo>
                    <a:pt x="3122" y="2198"/>
                  </a:lnTo>
                  <a:close/>
                  <a:moveTo>
                    <a:pt x="3122" y="2154"/>
                  </a:moveTo>
                  <a:lnTo>
                    <a:pt x="3122" y="2133"/>
                  </a:lnTo>
                  <a:lnTo>
                    <a:pt x="3144" y="2133"/>
                  </a:lnTo>
                  <a:lnTo>
                    <a:pt x="3144" y="2154"/>
                  </a:lnTo>
                  <a:lnTo>
                    <a:pt x="3122" y="2154"/>
                  </a:lnTo>
                  <a:close/>
                  <a:moveTo>
                    <a:pt x="3122" y="2111"/>
                  </a:moveTo>
                  <a:lnTo>
                    <a:pt x="3122" y="2089"/>
                  </a:lnTo>
                  <a:lnTo>
                    <a:pt x="3144" y="2089"/>
                  </a:lnTo>
                  <a:lnTo>
                    <a:pt x="3144" y="2111"/>
                  </a:lnTo>
                  <a:lnTo>
                    <a:pt x="3122" y="2111"/>
                  </a:lnTo>
                  <a:close/>
                  <a:moveTo>
                    <a:pt x="3122" y="2068"/>
                  </a:moveTo>
                  <a:lnTo>
                    <a:pt x="3122" y="2046"/>
                  </a:lnTo>
                  <a:lnTo>
                    <a:pt x="3144" y="2046"/>
                  </a:lnTo>
                  <a:lnTo>
                    <a:pt x="3144" y="2068"/>
                  </a:lnTo>
                  <a:lnTo>
                    <a:pt x="3122" y="2068"/>
                  </a:lnTo>
                  <a:close/>
                  <a:moveTo>
                    <a:pt x="3122" y="2024"/>
                  </a:moveTo>
                  <a:lnTo>
                    <a:pt x="3122" y="2003"/>
                  </a:lnTo>
                  <a:lnTo>
                    <a:pt x="3144" y="2003"/>
                  </a:lnTo>
                  <a:lnTo>
                    <a:pt x="3144" y="2024"/>
                  </a:lnTo>
                  <a:lnTo>
                    <a:pt x="3122" y="2024"/>
                  </a:lnTo>
                  <a:close/>
                  <a:moveTo>
                    <a:pt x="3122" y="1981"/>
                  </a:moveTo>
                  <a:lnTo>
                    <a:pt x="3122" y="1960"/>
                  </a:lnTo>
                  <a:lnTo>
                    <a:pt x="3144" y="1960"/>
                  </a:lnTo>
                  <a:lnTo>
                    <a:pt x="3144" y="1981"/>
                  </a:lnTo>
                  <a:lnTo>
                    <a:pt x="3122" y="1981"/>
                  </a:lnTo>
                  <a:close/>
                  <a:moveTo>
                    <a:pt x="3122" y="1938"/>
                  </a:moveTo>
                  <a:lnTo>
                    <a:pt x="3122" y="1916"/>
                  </a:lnTo>
                  <a:lnTo>
                    <a:pt x="3144" y="1916"/>
                  </a:lnTo>
                  <a:lnTo>
                    <a:pt x="3144" y="1938"/>
                  </a:lnTo>
                  <a:lnTo>
                    <a:pt x="3122" y="1938"/>
                  </a:lnTo>
                  <a:close/>
                  <a:moveTo>
                    <a:pt x="3122" y="1895"/>
                  </a:moveTo>
                  <a:lnTo>
                    <a:pt x="3122" y="1873"/>
                  </a:lnTo>
                  <a:lnTo>
                    <a:pt x="3144" y="1873"/>
                  </a:lnTo>
                  <a:lnTo>
                    <a:pt x="3144" y="1895"/>
                  </a:lnTo>
                  <a:lnTo>
                    <a:pt x="3122" y="1895"/>
                  </a:lnTo>
                  <a:close/>
                  <a:moveTo>
                    <a:pt x="3122" y="1851"/>
                  </a:moveTo>
                  <a:lnTo>
                    <a:pt x="3122" y="1830"/>
                  </a:lnTo>
                  <a:lnTo>
                    <a:pt x="3144" y="1830"/>
                  </a:lnTo>
                  <a:lnTo>
                    <a:pt x="3144" y="1851"/>
                  </a:lnTo>
                  <a:lnTo>
                    <a:pt x="3122" y="1851"/>
                  </a:lnTo>
                  <a:close/>
                  <a:moveTo>
                    <a:pt x="3122" y="1808"/>
                  </a:moveTo>
                  <a:lnTo>
                    <a:pt x="3122" y="1787"/>
                  </a:lnTo>
                  <a:lnTo>
                    <a:pt x="3144" y="1787"/>
                  </a:lnTo>
                  <a:lnTo>
                    <a:pt x="3144" y="1808"/>
                  </a:lnTo>
                  <a:lnTo>
                    <a:pt x="3122" y="1808"/>
                  </a:lnTo>
                  <a:close/>
                  <a:moveTo>
                    <a:pt x="3122" y="1765"/>
                  </a:moveTo>
                  <a:lnTo>
                    <a:pt x="3122" y="1744"/>
                  </a:lnTo>
                  <a:lnTo>
                    <a:pt x="3144" y="1744"/>
                  </a:lnTo>
                  <a:lnTo>
                    <a:pt x="3144" y="1765"/>
                  </a:lnTo>
                  <a:lnTo>
                    <a:pt x="3122" y="1765"/>
                  </a:lnTo>
                  <a:close/>
                  <a:moveTo>
                    <a:pt x="3122" y="1722"/>
                  </a:moveTo>
                  <a:lnTo>
                    <a:pt x="3122" y="1700"/>
                  </a:lnTo>
                  <a:lnTo>
                    <a:pt x="3144" y="1700"/>
                  </a:lnTo>
                  <a:lnTo>
                    <a:pt x="3144" y="1722"/>
                  </a:lnTo>
                  <a:lnTo>
                    <a:pt x="3122" y="1722"/>
                  </a:lnTo>
                  <a:close/>
                  <a:moveTo>
                    <a:pt x="3122" y="1679"/>
                  </a:moveTo>
                  <a:lnTo>
                    <a:pt x="3122" y="1657"/>
                  </a:lnTo>
                  <a:lnTo>
                    <a:pt x="3144" y="1657"/>
                  </a:lnTo>
                  <a:lnTo>
                    <a:pt x="3144" y="1679"/>
                  </a:lnTo>
                  <a:lnTo>
                    <a:pt x="3122" y="1679"/>
                  </a:lnTo>
                  <a:close/>
                  <a:moveTo>
                    <a:pt x="3122" y="1635"/>
                  </a:moveTo>
                  <a:lnTo>
                    <a:pt x="3122" y="1614"/>
                  </a:lnTo>
                  <a:lnTo>
                    <a:pt x="3144" y="1614"/>
                  </a:lnTo>
                  <a:lnTo>
                    <a:pt x="3144" y="1635"/>
                  </a:lnTo>
                  <a:lnTo>
                    <a:pt x="3122" y="1635"/>
                  </a:lnTo>
                  <a:close/>
                  <a:moveTo>
                    <a:pt x="3122" y="1592"/>
                  </a:moveTo>
                  <a:lnTo>
                    <a:pt x="3122" y="1571"/>
                  </a:lnTo>
                  <a:lnTo>
                    <a:pt x="3144" y="1571"/>
                  </a:lnTo>
                  <a:lnTo>
                    <a:pt x="3144" y="1592"/>
                  </a:lnTo>
                  <a:lnTo>
                    <a:pt x="3122" y="1592"/>
                  </a:lnTo>
                  <a:close/>
                  <a:moveTo>
                    <a:pt x="3122" y="1549"/>
                  </a:moveTo>
                  <a:lnTo>
                    <a:pt x="3122" y="1527"/>
                  </a:lnTo>
                  <a:lnTo>
                    <a:pt x="3144" y="1527"/>
                  </a:lnTo>
                  <a:lnTo>
                    <a:pt x="3144" y="1549"/>
                  </a:lnTo>
                  <a:lnTo>
                    <a:pt x="3122" y="1549"/>
                  </a:lnTo>
                  <a:close/>
                  <a:moveTo>
                    <a:pt x="3122" y="1506"/>
                  </a:moveTo>
                  <a:lnTo>
                    <a:pt x="3122" y="1484"/>
                  </a:lnTo>
                  <a:lnTo>
                    <a:pt x="3144" y="1484"/>
                  </a:lnTo>
                  <a:lnTo>
                    <a:pt x="3144" y="1506"/>
                  </a:lnTo>
                  <a:lnTo>
                    <a:pt x="3122" y="1506"/>
                  </a:lnTo>
                  <a:close/>
                  <a:moveTo>
                    <a:pt x="3122" y="1462"/>
                  </a:moveTo>
                  <a:lnTo>
                    <a:pt x="3122" y="1441"/>
                  </a:lnTo>
                  <a:lnTo>
                    <a:pt x="3144" y="1441"/>
                  </a:lnTo>
                  <a:lnTo>
                    <a:pt x="3144" y="1462"/>
                  </a:lnTo>
                  <a:lnTo>
                    <a:pt x="3122" y="1462"/>
                  </a:lnTo>
                  <a:close/>
                  <a:moveTo>
                    <a:pt x="3122" y="1419"/>
                  </a:moveTo>
                  <a:lnTo>
                    <a:pt x="3122" y="1397"/>
                  </a:lnTo>
                  <a:lnTo>
                    <a:pt x="3144" y="1397"/>
                  </a:lnTo>
                  <a:lnTo>
                    <a:pt x="3144" y="1419"/>
                  </a:lnTo>
                  <a:lnTo>
                    <a:pt x="3122" y="1419"/>
                  </a:lnTo>
                  <a:close/>
                  <a:moveTo>
                    <a:pt x="3122" y="1376"/>
                  </a:moveTo>
                  <a:lnTo>
                    <a:pt x="3122" y="1354"/>
                  </a:lnTo>
                  <a:lnTo>
                    <a:pt x="3144" y="1354"/>
                  </a:lnTo>
                  <a:lnTo>
                    <a:pt x="3144" y="1376"/>
                  </a:lnTo>
                  <a:lnTo>
                    <a:pt x="3122" y="1376"/>
                  </a:lnTo>
                  <a:close/>
                  <a:moveTo>
                    <a:pt x="3122" y="1333"/>
                  </a:moveTo>
                  <a:lnTo>
                    <a:pt x="3122" y="1311"/>
                  </a:lnTo>
                  <a:lnTo>
                    <a:pt x="3144" y="1311"/>
                  </a:lnTo>
                  <a:lnTo>
                    <a:pt x="3144" y="1333"/>
                  </a:lnTo>
                  <a:lnTo>
                    <a:pt x="3122" y="1333"/>
                  </a:lnTo>
                  <a:close/>
                  <a:moveTo>
                    <a:pt x="3122" y="1290"/>
                  </a:moveTo>
                  <a:lnTo>
                    <a:pt x="3122" y="1268"/>
                  </a:lnTo>
                  <a:lnTo>
                    <a:pt x="3144" y="1268"/>
                  </a:lnTo>
                  <a:lnTo>
                    <a:pt x="3144" y="1290"/>
                  </a:lnTo>
                  <a:lnTo>
                    <a:pt x="3122" y="1290"/>
                  </a:lnTo>
                  <a:close/>
                  <a:moveTo>
                    <a:pt x="3122" y="1246"/>
                  </a:moveTo>
                  <a:lnTo>
                    <a:pt x="3122" y="1225"/>
                  </a:lnTo>
                  <a:lnTo>
                    <a:pt x="3144" y="1225"/>
                  </a:lnTo>
                  <a:lnTo>
                    <a:pt x="3144" y="1246"/>
                  </a:lnTo>
                  <a:lnTo>
                    <a:pt x="3122" y="1246"/>
                  </a:lnTo>
                  <a:close/>
                  <a:moveTo>
                    <a:pt x="3122" y="1203"/>
                  </a:moveTo>
                  <a:lnTo>
                    <a:pt x="3122" y="1181"/>
                  </a:lnTo>
                  <a:lnTo>
                    <a:pt x="3144" y="1181"/>
                  </a:lnTo>
                  <a:lnTo>
                    <a:pt x="3144" y="1203"/>
                  </a:lnTo>
                  <a:lnTo>
                    <a:pt x="3122" y="1203"/>
                  </a:lnTo>
                  <a:close/>
                  <a:moveTo>
                    <a:pt x="3122" y="1160"/>
                  </a:moveTo>
                  <a:lnTo>
                    <a:pt x="3122" y="1138"/>
                  </a:lnTo>
                  <a:lnTo>
                    <a:pt x="3144" y="1138"/>
                  </a:lnTo>
                  <a:lnTo>
                    <a:pt x="3144" y="1160"/>
                  </a:lnTo>
                  <a:lnTo>
                    <a:pt x="3122" y="1160"/>
                  </a:lnTo>
                  <a:close/>
                  <a:moveTo>
                    <a:pt x="3122" y="1117"/>
                  </a:moveTo>
                  <a:lnTo>
                    <a:pt x="3122" y="1095"/>
                  </a:lnTo>
                  <a:lnTo>
                    <a:pt x="3144" y="1095"/>
                  </a:lnTo>
                  <a:lnTo>
                    <a:pt x="3144" y="1117"/>
                  </a:lnTo>
                  <a:lnTo>
                    <a:pt x="3122" y="1117"/>
                  </a:lnTo>
                  <a:close/>
                  <a:moveTo>
                    <a:pt x="3122" y="1073"/>
                  </a:moveTo>
                  <a:lnTo>
                    <a:pt x="3122" y="1052"/>
                  </a:lnTo>
                  <a:lnTo>
                    <a:pt x="3144" y="1052"/>
                  </a:lnTo>
                  <a:lnTo>
                    <a:pt x="3144" y="1073"/>
                  </a:lnTo>
                  <a:lnTo>
                    <a:pt x="3122" y="1073"/>
                  </a:lnTo>
                  <a:close/>
                  <a:moveTo>
                    <a:pt x="3122" y="1030"/>
                  </a:moveTo>
                  <a:lnTo>
                    <a:pt x="3122" y="1008"/>
                  </a:lnTo>
                  <a:lnTo>
                    <a:pt x="3144" y="1008"/>
                  </a:lnTo>
                  <a:lnTo>
                    <a:pt x="3144" y="1030"/>
                  </a:lnTo>
                  <a:lnTo>
                    <a:pt x="3122" y="1030"/>
                  </a:lnTo>
                  <a:close/>
                  <a:moveTo>
                    <a:pt x="3122" y="987"/>
                  </a:moveTo>
                  <a:lnTo>
                    <a:pt x="3122" y="965"/>
                  </a:lnTo>
                  <a:lnTo>
                    <a:pt x="3144" y="965"/>
                  </a:lnTo>
                  <a:lnTo>
                    <a:pt x="3144" y="987"/>
                  </a:lnTo>
                  <a:lnTo>
                    <a:pt x="3122" y="987"/>
                  </a:lnTo>
                  <a:close/>
                  <a:moveTo>
                    <a:pt x="3122" y="944"/>
                  </a:moveTo>
                  <a:lnTo>
                    <a:pt x="3122" y="922"/>
                  </a:lnTo>
                  <a:lnTo>
                    <a:pt x="3144" y="922"/>
                  </a:lnTo>
                  <a:lnTo>
                    <a:pt x="3144" y="944"/>
                  </a:lnTo>
                  <a:lnTo>
                    <a:pt x="3122" y="944"/>
                  </a:lnTo>
                  <a:close/>
                  <a:moveTo>
                    <a:pt x="3122" y="901"/>
                  </a:moveTo>
                  <a:lnTo>
                    <a:pt x="3122" y="879"/>
                  </a:lnTo>
                  <a:lnTo>
                    <a:pt x="3144" y="879"/>
                  </a:lnTo>
                  <a:lnTo>
                    <a:pt x="3144" y="901"/>
                  </a:lnTo>
                  <a:lnTo>
                    <a:pt x="3122" y="901"/>
                  </a:lnTo>
                  <a:close/>
                  <a:moveTo>
                    <a:pt x="3122" y="857"/>
                  </a:moveTo>
                  <a:lnTo>
                    <a:pt x="3122" y="836"/>
                  </a:lnTo>
                  <a:lnTo>
                    <a:pt x="3144" y="836"/>
                  </a:lnTo>
                  <a:lnTo>
                    <a:pt x="3144" y="857"/>
                  </a:lnTo>
                  <a:lnTo>
                    <a:pt x="3122" y="857"/>
                  </a:lnTo>
                  <a:close/>
                  <a:moveTo>
                    <a:pt x="3122" y="814"/>
                  </a:moveTo>
                  <a:lnTo>
                    <a:pt x="3122" y="792"/>
                  </a:lnTo>
                  <a:lnTo>
                    <a:pt x="3144" y="792"/>
                  </a:lnTo>
                  <a:lnTo>
                    <a:pt x="3144" y="814"/>
                  </a:lnTo>
                  <a:lnTo>
                    <a:pt x="3122" y="814"/>
                  </a:lnTo>
                  <a:close/>
                  <a:moveTo>
                    <a:pt x="3122" y="771"/>
                  </a:moveTo>
                  <a:lnTo>
                    <a:pt x="3122" y="749"/>
                  </a:lnTo>
                  <a:lnTo>
                    <a:pt x="3144" y="749"/>
                  </a:lnTo>
                  <a:lnTo>
                    <a:pt x="3144" y="771"/>
                  </a:lnTo>
                  <a:lnTo>
                    <a:pt x="3122" y="771"/>
                  </a:lnTo>
                  <a:close/>
                  <a:moveTo>
                    <a:pt x="3122" y="727"/>
                  </a:moveTo>
                  <a:lnTo>
                    <a:pt x="3122" y="706"/>
                  </a:lnTo>
                  <a:lnTo>
                    <a:pt x="3144" y="706"/>
                  </a:lnTo>
                  <a:lnTo>
                    <a:pt x="3144" y="727"/>
                  </a:lnTo>
                  <a:lnTo>
                    <a:pt x="3122" y="727"/>
                  </a:lnTo>
                  <a:close/>
                  <a:moveTo>
                    <a:pt x="3122" y="684"/>
                  </a:moveTo>
                  <a:lnTo>
                    <a:pt x="3122" y="663"/>
                  </a:lnTo>
                  <a:lnTo>
                    <a:pt x="3144" y="663"/>
                  </a:lnTo>
                  <a:lnTo>
                    <a:pt x="3144" y="684"/>
                  </a:lnTo>
                  <a:lnTo>
                    <a:pt x="3122" y="684"/>
                  </a:lnTo>
                  <a:close/>
                  <a:moveTo>
                    <a:pt x="3122" y="641"/>
                  </a:moveTo>
                  <a:lnTo>
                    <a:pt x="3122" y="619"/>
                  </a:lnTo>
                  <a:lnTo>
                    <a:pt x="3144" y="619"/>
                  </a:lnTo>
                  <a:lnTo>
                    <a:pt x="3144" y="641"/>
                  </a:lnTo>
                  <a:lnTo>
                    <a:pt x="3122" y="641"/>
                  </a:lnTo>
                  <a:close/>
                  <a:moveTo>
                    <a:pt x="3122" y="598"/>
                  </a:moveTo>
                  <a:lnTo>
                    <a:pt x="3122" y="576"/>
                  </a:lnTo>
                  <a:lnTo>
                    <a:pt x="3144" y="576"/>
                  </a:lnTo>
                  <a:lnTo>
                    <a:pt x="3144" y="598"/>
                  </a:lnTo>
                  <a:lnTo>
                    <a:pt x="3122" y="598"/>
                  </a:lnTo>
                  <a:close/>
                  <a:moveTo>
                    <a:pt x="3122" y="554"/>
                  </a:moveTo>
                  <a:lnTo>
                    <a:pt x="3122" y="533"/>
                  </a:lnTo>
                  <a:lnTo>
                    <a:pt x="3144" y="533"/>
                  </a:lnTo>
                  <a:lnTo>
                    <a:pt x="3144" y="554"/>
                  </a:lnTo>
                  <a:lnTo>
                    <a:pt x="3122" y="554"/>
                  </a:lnTo>
                  <a:close/>
                  <a:moveTo>
                    <a:pt x="3122" y="511"/>
                  </a:moveTo>
                  <a:lnTo>
                    <a:pt x="3122" y="490"/>
                  </a:lnTo>
                  <a:lnTo>
                    <a:pt x="3144" y="490"/>
                  </a:lnTo>
                  <a:lnTo>
                    <a:pt x="3144" y="511"/>
                  </a:lnTo>
                  <a:lnTo>
                    <a:pt x="3122" y="511"/>
                  </a:lnTo>
                  <a:close/>
                  <a:moveTo>
                    <a:pt x="3122" y="468"/>
                  </a:moveTo>
                  <a:lnTo>
                    <a:pt x="3122" y="447"/>
                  </a:lnTo>
                  <a:lnTo>
                    <a:pt x="3144" y="447"/>
                  </a:lnTo>
                  <a:lnTo>
                    <a:pt x="3144" y="468"/>
                  </a:lnTo>
                  <a:lnTo>
                    <a:pt x="3122" y="468"/>
                  </a:lnTo>
                  <a:close/>
                  <a:moveTo>
                    <a:pt x="3122" y="425"/>
                  </a:moveTo>
                  <a:lnTo>
                    <a:pt x="3122" y="403"/>
                  </a:lnTo>
                  <a:lnTo>
                    <a:pt x="3144" y="403"/>
                  </a:lnTo>
                  <a:lnTo>
                    <a:pt x="3144" y="425"/>
                  </a:lnTo>
                  <a:lnTo>
                    <a:pt x="3122" y="425"/>
                  </a:lnTo>
                  <a:close/>
                  <a:moveTo>
                    <a:pt x="3122" y="382"/>
                  </a:moveTo>
                  <a:lnTo>
                    <a:pt x="3122" y="360"/>
                  </a:lnTo>
                  <a:lnTo>
                    <a:pt x="3144" y="360"/>
                  </a:lnTo>
                  <a:lnTo>
                    <a:pt x="3144" y="382"/>
                  </a:lnTo>
                  <a:lnTo>
                    <a:pt x="3122" y="382"/>
                  </a:lnTo>
                  <a:close/>
                  <a:moveTo>
                    <a:pt x="3122" y="338"/>
                  </a:moveTo>
                  <a:lnTo>
                    <a:pt x="3122" y="317"/>
                  </a:lnTo>
                  <a:lnTo>
                    <a:pt x="3144" y="317"/>
                  </a:lnTo>
                  <a:lnTo>
                    <a:pt x="3144" y="338"/>
                  </a:lnTo>
                  <a:lnTo>
                    <a:pt x="3122" y="338"/>
                  </a:lnTo>
                  <a:close/>
                  <a:moveTo>
                    <a:pt x="3122" y="295"/>
                  </a:moveTo>
                  <a:lnTo>
                    <a:pt x="3122" y="274"/>
                  </a:lnTo>
                  <a:lnTo>
                    <a:pt x="3144" y="274"/>
                  </a:lnTo>
                  <a:lnTo>
                    <a:pt x="3144" y="295"/>
                  </a:lnTo>
                  <a:lnTo>
                    <a:pt x="3122" y="295"/>
                  </a:lnTo>
                  <a:close/>
                  <a:moveTo>
                    <a:pt x="3122" y="252"/>
                  </a:moveTo>
                  <a:lnTo>
                    <a:pt x="3122" y="230"/>
                  </a:lnTo>
                  <a:lnTo>
                    <a:pt x="3144" y="230"/>
                  </a:lnTo>
                  <a:lnTo>
                    <a:pt x="3144" y="252"/>
                  </a:lnTo>
                  <a:lnTo>
                    <a:pt x="3122" y="252"/>
                  </a:lnTo>
                  <a:close/>
                  <a:moveTo>
                    <a:pt x="3122" y="209"/>
                  </a:moveTo>
                  <a:lnTo>
                    <a:pt x="3122" y="187"/>
                  </a:lnTo>
                  <a:lnTo>
                    <a:pt x="3144" y="187"/>
                  </a:lnTo>
                  <a:lnTo>
                    <a:pt x="3144" y="209"/>
                  </a:lnTo>
                  <a:lnTo>
                    <a:pt x="3122" y="209"/>
                  </a:lnTo>
                  <a:close/>
                  <a:moveTo>
                    <a:pt x="3122" y="165"/>
                  </a:moveTo>
                  <a:lnTo>
                    <a:pt x="3122" y="144"/>
                  </a:lnTo>
                  <a:lnTo>
                    <a:pt x="3144" y="144"/>
                  </a:lnTo>
                  <a:lnTo>
                    <a:pt x="3144" y="165"/>
                  </a:lnTo>
                  <a:lnTo>
                    <a:pt x="3122" y="165"/>
                  </a:lnTo>
                  <a:close/>
                  <a:moveTo>
                    <a:pt x="3122" y="122"/>
                  </a:moveTo>
                  <a:lnTo>
                    <a:pt x="3122" y="100"/>
                  </a:lnTo>
                  <a:lnTo>
                    <a:pt x="3144" y="100"/>
                  </a:lnTo>
                  <a:lnTo>
                    <a:pt x="3144" y="122"/>
                  </a:lnTo>
                  <a:lnTo>
                    <a:pt x="3122" y="122"/>
                  </a:lnTo>
                  <a:close/>
                  <a:moveTo>
                    <a:pt x="3122" y="79"/>
                  </a:moveTo>
                  <a:lnTo>
                    <a:pt x="3122" y="58"/>
                  </a:lnTo>
                  <a:lnTo>
                    <a:pt x="3144" y="58"/>
                  </a:lnTo>
                  <a:lnTo>
                    <a:pt x="3144" y="79"/>
                  </a:lnTo>
                  <a:lnTo>
                    <a:pt x="3122" y="79"/>
                  </a:lnTo>
                  <a:close/>
                  <a:moveTo>
                    <a:pt x="3122" y="36"/>
                  </a:moveTo>
                  <a:lnTo>
                    <a:pt x="3122" y="14"/>
                  </a:lnTo>
                  <a:lnTo>
                    <a:pt x="3144" y="14"/>
                  </a:lnTo>
                  <a:lnTo>
                    <a:pt x="3144" y="36"/>
                  </a:lnTo>
                  <a:lnTo>
                    <a:pt x="3122" y="36"/>
                  </a:lnTo>
                  <a:close/>
                </a:path>
              </a:pathLst>
            </a:custGeom>
            <a:solidFill>
              <a:srgbClr val="333300"/>
            </a:solidFill>
            <a:ln w="1270">
              <a:solidFill>
                <a:srgbClr val="3333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grpSp>
          <p:nvGrpSpPr>
            <p:cNvPr id="15" name="Group 100"/>
            <p:cNvGrpSpPr>
              <a:grpSpLocks/>
            </p:cNvGrpSpPr>
            <p:nvPr/>
          </p:nvGrpSpPr>
          <p:grpSpPr bwMode="auto">
            <a:xfrm>
              <a:off x="5482" y="5399"/>
              <a:ext cx="2284" cy="369"/>
              <a:chOff x="5521" y="5033"/>
              <a:chExt cx="2284" cy="369"/>
            </a:xfrm>
          </p:grpSpPr>
          <p:sp>
            <p:nvSpPr>
              <p:cNvPr id="114" name="Rectangle 102"/>
              <p:cNvSpPr>
                <a:spLocks noChangeArrowheads="1"/>
              </p:cNvSpPr>
              <p:nvPr/>
            </p:nvSpPr>
            <p:spPr bwMode="auto">
              <a:xfrm>
                <a:off x="5521" y="5033"/>
                <a:ext cx="2284" cy="3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5" name="Rectangle 101"/>
              <p:cNvSpPr>
                <a:spLocks noChangeArrowheads="1"/>
              </p:cNvSpPr>
              <p:nvPr/>
            </p:nvSpPr>
            <p:spPr bwMode="auto">
              <a:xfrm>
                <a:off x="5521" y="5033"/>
                <a:ext cx="2284" cy="369"/>
              </a:xfrm>
              <a:prstGeom prst="rect">
                <a:avLst/>
              </a:prstGeom>
              <a:noFill/>
              <a:ln w="7620" cap="rnd">
                <a:solidFill>
                  <a:srgbClr val="3333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16" name="Freeform 99"/>
            <p:cNvSpPr>
              <a:spLocks noEditPoints="1"/>
            </p:cNvSpPr>
            <p:nvPr/>
          </p:nvSpPr>
          <p:spPr bwMode="auto">
            <a:xfrm>
              <a:off x="1536" y="863"/>
              <a:ext cx="3096" cy="4716"/>
            </a:xfrm>
            <a:custGeom>
              <a:avLst/>
              <a:gdLst>
                <a:gd name="T0" fmla="*/ 2848 w 3096"/>
                <a:gd name="T1" fmla="*/ 0 h 4392"/>
                <a:gd name="T2" fmla="*/ 2610 w 3096"/>
                <a:gd name="T3" fmla="*/ 21 h 4392"/>
                <a:gd name="T4" fmla="*/ 2394 w 3096"/>
                <a:gd name="T5" fmla="*/ 0 h 4392"/>
                <a:gd name="T6" fmla="*/ 2113 w 3096"/>
                <a:gd name="T7" fmla="*/ 21 h 4392"/>
                <a:gd name="T8" fmla="*/ 1919 w 3096"/>
                <a:gd name="T9" fmla="*/ 21 h 4392"/>
                <a:gd name="T10" fmla="*/ 1638 w 3096"/>
                <a:gd name="T11" fmla="*/ 0 h 4392"/>
                <a:gd name="T12" fmla="*/ 1400 w 3096"/>
                <a:gd name="T13" fmla="*/ 21 h 4392"/>
                <a:gd name="T14" fmla="*/ 1184 w 3096"/>
                <a:gd name="T15" fmla="*/ 0 h 4392"/>
                <a:gd name="T16" fmla="*/ 903 w 3096"/>
                <a:gd name="T17" fmla="*/ 21 h 4392"/>
                <a:gd name="T18" fmla="*/ 709 w 3096"/>
                <a:gd name="T19" fmla="*/ 21 h 4392"/>
                <a:gd name="T20" fmla="*/ 428 w 3096"/>
                <a:gd name="T21" fmla="*/ 0 h 4392"/>
                <a:gd name="T22" fmla="*/ 190 w 3096"/>
                <a:gd name="T23" fmla="*/ 21 h 4392"/>
                <a:gd name="T24" fmla="*/ 22 w 3096"/>
                <a:gd name="T25" fmla="*/ 47 h 4392"/>
                <a:gd name="T26" fmla="*/ 0 w 3096"/>
                <a:gd name="T27" fmla="*/ 264 h 4392"/>
                <a:gd name="T28" fmla="*/ 22 w 3096"/>
                <a:gd name="T29" fmla="*/ 545 h 4392"/>
                <a:gd name="T30" fmla="*/ 22 w 3096"/>
                <a:gd name="T31" fmla="*/ 739 h 4392"/>
                <a:gd name="T32" fmla="*/ 0 w 3096"/>
                <a:gd name="T33" fmla="*/ 1020 h 4392"/>
                <a:gd name="T34" fmla="*/ 22 w 3096"/>
                <a:gd name="T35" fmla="*/ 1258 h 4392"/>
                <a:gd name="T36" fmla="*/ 0 w 3096"/>
                <a:gd name="T37" fmla="*/ 1474 h 4392"/>
                <a:gd name="T38" fmla="*/ 22 w 3096"/>
                <a:gd name="T39" fmla="*/ 1755 h 4392"/>
                <a:gd name="T40" fmla="*/ 22 w 3096"/>
                <a:gd name="T41" fmla="*/ 1950 h 4392"/>
                <a:gd name="T42" fmla="*/ 0 w 3096"/>
                <a:gd name="T43" fmla="*/ 2231 h 4392"/>
                <a:gd name="T44" fmla="*/ 22 w 3096"/>
                <a:gd name="T45" fmla="*/ 2468 h 4392"/>
                <a:gd name="T46" fmla="*/ 0 w 3096"/>
                <a:gd name="T47" fmla="*/ 2685 h 4392"/>
                <a:gd name="T48" fmla="*/ 22 w 3096"/>
                <a:gd name="T49" fmla="*/ 2966 h 4392"/>
                <a:gd name="T50" fmla="*/ 22 w 3096"/>
                <a:gd name="T51" fmla="*/ 3160 h 4392"/>
                <a:gd name="T52" fmla="*/ 0 w 3096"/>
                <a:gd name="T53" fmla="*/ 3441 h 4392"/>
                <a:gd name="T54" fmla="*/ 22 w 3096"/>
                <a:gd name="T55" fmla="*/ 3679 h 4392"/>
                <a:gd name="T56" fmla="*/ 0 w 3096"/>
                <a:gd name="T57" fmla="*/ 3895 h 4392"/>
                <a:gd name="T58" fmla="*/ 22 w 3096"/>
                <a:gd name="T59" fmla="*/ 4176 h 4392"/>
                <a:gd name="T60" fmla="*/ 22 w 3096"/>
                <a:gd name="T61" fmla="*/ 4392 h 4392"/>
                <a:gd name="T62" fmla="*/ 217 w 3096"/>
                <a:gd name="T63" fmla="*/ 4370 h 4392"/>
                <a:gd name="T64" fmla="*/ 497 w 3096"/>
                <a:gd name="T65" fmla="*/ 4392 h 4392"/>
                <a:gd name="T66" fmla="*/ 735 w 3096"/>
                <a:gd name="T67" fmla="*/ 4370 h 4392"/>
                <a:gd name="T68" fmla="*/ 951 w 3096"/>
                <a:gd name="T69" fmla="*/ 4392 h 4392"/>
                <a:gd name="T70" fmla="*/ 1232 w 3096"/>
                <a:gd name="T71" fmla="*/ 4370 h 4392"/>
                <a:gd name="T72" fmla="*/ 1427 w 3096"/>
                <a:gd name="T73" fmla="*/ 4370 h 4392"/>
                <a:gd name="T74" fmla="*/ 1707 w 3096"/>
                <a:gd name="T75" fmla="*/ 4392 h 4392"/>
                <a:gd name="T76" fmla="*/ 1945 w 3096"/>
                <a:gd name="T77" fmla="*/ 4370 h 4392"/>
                <a:gd name="T78" fmla="*/ 2161 w 3096"/>
                <a:gd name="T79" fmla="*/ 4392 h 4392"/>
                <a:gd name="T80" fmla="*/ 2442 w 3096"/>
                <a:gd name="T81" fmla="*/ 4370 h 4392"/>
                <a:gd name="T82" fmla="*/ 2636 w 3096"/>
                <a:gd name="T83" fmla="*/ 4370 h 4392"/>
                <a:gd name="T84" fmla="*/ 2917 w 3096"/>
                <a:gd name="T85" fmla="*/ 4392 h 4392"/>
                <a:gd name="T86" fmla="*/ 3096 w 3096"/>
                <a:gd name="T87" fmla="*/ 4333 h 4392"/>
                <a:gd name="T88" fmla="*/ 3075 w 3096"/>
                <a:gd name="T89" fmla="*/ 4096 h 4392"/>
                <a:gd name="T90" fmla="*/ 3096 w 3096"/>
                <a:gd name="T91" fmla="*/ 3879 h 4392"/>
                <a:gd name="T92" fmla="*/ 3075 w 3096"/>
                <a:gd name="T93" fmla="*/ 3599 h 4392"/>
                <a:gd name="T94" fmla="*/ 3075 w 3096"/>
                <a:gd name="T95" fmla="*/ 3404 h 4392"/>
                <a:gd name="T96" fmla="*/ 3096 w 3096"/>
                <a:gd name="T97" fmla="*/ 3123 h 4392"/>
                <a:gd name="T98" fmla="*/ 3075 w 3096"/>
                <a:gd name="T99" fmla="*/ 2885 h 4392"/>
                <a:gd name="T100" fmla="*/ 3096 w 3096"/>
                <a:gd name="T101" fmla="*/ 2669 h 4392"/>
                <a:gd name="T102" fmla="*/ 3075 w 3096"/>
                <a:gd name="T103" fmla="*/ 2388 h 4392"/>
                <a:gd name="T104" fmla="*/ 3075 w 3096"/>
                <a:gd name="T105" fmla="*/ 2193 h 4392"/>
                <a:gd name="T106" fmla="*/ 3096 w 3096"/>
                <a:gd name="T107" fmla="*/ 1912 h 4392"/>
                <a:gd name="T108" fmla="*/ 3075 w 3096"/>
                <a:gd name="T109" fmla="*/ 1675 h 4392"/>
                <a:gd name="T110" fmla="*/ 3096 w 3096"/>
                <a:gd name="T111" fmla="*/ 1458 h 4392"/>
                <a:gd name="T112" fmla="*/ 3075 w 3096"/>
                <a:gd name="T113" fmla="*/ 1178 h 4392"/>
                <a:gd name="T114" fmla="*/ 3075 w 3096"/>
                <a:gd name="T115" fmla="*/ 983 h 4392"/>
                <a:gd name="T116" fmla="*/ 3096 w 3096"/>
                <a:gd name="T117" fmla="*/ 702 h 4392"/>
                <a:gd name="T118" fmla="*/ 3075 w 3096"/>
                <a:gd name="T119" fmla="*/ 464 h 4392"/>
                <a:gd name="T120" fmla="*/ 3096 w 3096"/>
                <a:gd name="T121" fmla="*/ 248 h 4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96" h="4392">
                  <a:moveTo>
                    <a:pt x="3086" y="21"/>
                  </a:moveTo>
                  <a:lnTo>
                    <a:pt x="3064" y="21"/>
                  </a:lnTo>
                  <a:lnTo>
                    <a:pt x="3064" y="0"/>
                  </a:lnTo>
                  <a:lnTo>
                    <a:pt x="3086" y="0"/>
                  </a:lnTo>
                  <a:lnTo>
                    <a:pt x="3086" y="21"/>
                  </a:lnTo>
                  <a:close/>
                  <a:moveTo>
                    <a:pt x="3042" y="21"/>
                  </a:moveTo>
                  <a:lnTo>
                    <a:pt x="3021" y="21"/>
                  </a:lnTo>
                  <a:lnTo>
                    <a:pt x="3021" y="0"/>
                  </a:lnTo>
                  <a:lnTo>
                    <a:pt x="3042" y="0"/>
                  </a:lnTo>
                  <a:lnTo>
                    <a:pt x="3042" y="21"/>
                  </a:lnTo>
                  <a:close/>
                  <a:moveTo>
                    <a:pt x="2999" y="21"/>
                  </a:moveTo>
                  <a:lnTo>
                    <a:pt x="2977" y="21"/>
                  </a:lnTo>
                  <a:lnTo>
                    <a:pt x="2977" y="0"/>
                  </a:lnTo>
                  <a:lnTo>
                    <a:pt x="2999" y="0"/>
                  </a:lnTo>
                  <a:lnTo>
                    <a:pt x="2999" y="21"/>
                  </a:lnTo>
                  <a:close/>
                  <a:moveTo>
                    <a:pt x="2956" y="21"/>
                  </a:moveTo>
                  <a:lnTo>
                    <a:pt x="2934" y="21"/>
                  </a:lnTo>
                  <a:lnTo>
                    <a:pt x="2934" y="0"/>
                  </a:lnTo>
                  <a:lnTo>
                    <a:pt x="2956" y="0"/>
                  </a:lnTo>
                  <a:lnTo>
                    <a:pt x="2956" y="21"/>
                  </a:lnTo>
                  <a:close/>
                  <a:moveTo>
                    <a:pt x="2913" y="21"/>
                  </a:moveTo>
                  <a:lnTo>
                    <a:pt x="2891" y="21"/>
                  </a:lnTo>
                  <a:lnTo>
                    <a:pt x="2891" y="0"/>
                  </a:lnTo>
                  <a:lnTo>
                    <a:pt x="2913" y="0"/>
                  </a:lnTo>
                  <a:lnTo>
                    <a:pt x="2913" y="21"/>
                  </a:lnTo>
                  <a:close/>
                  <a:moveTo>
                    <a:pt x="2869" y="21"/>
                  </a:moveTo>
                  <a:lnTo>
                    <a:pt x="2848" y="21"/>
                  </a:lnTo>
                  <a:lnTo>
                    <a:pt x="2848" y="0"/>
                  </a:lnTo>
                  <a:lnTo>
                    <a:pt x="2869" y="0"/>
                  </a:lnTo>
                  <a:lnTo>
                    <a:pt x="2869" y="21"/>
                  </a:lnTo>
                  <a:close/>
                  <a:moveTo>
                    <a:pt x="2826" y="21"/>
                  </a:moveTo>
                  <a:lnTo>
                    <a:pt x="2805" y="21"/>
                  </a:lnTo>
                  <a:lnTo>
                    <a:pt x="2805" y="0"/>
                  </a:lnTo>
                  <a:lnTo>
                    <a:pt x="2826" y="0"/>
                  </a:lnTo>
                  <a:lnTo>
                    <a:pt x="2826" y="21"/>
                  </a:lnTo>
                  <a:close/>
                  <a:moveTo>
                    <a:pt x="2783" y="21"/>
                  </a:moveTo>
                  <a:lnTo>
                    <a:pt x="2761" y="21"/>
                  </a:lnTo>
                  <a:lnTo>
                    <a:pt x="2761" y="0"/>
                  </a:lnTo>
                  <a:lnTo>
                    <a:pt x="2783" y="0"/>
                  </a:lnTo>
                  <a:lnTo>
                    <a:pt x="2783" y="21"/>
                  </a:lnTo>
                  <a:close/>
                  <a:moveTo>
                    <a:pt x="2740" y="21"/>
                  </a:moveTo>
                  <a:lnTo>
                    <a:pt x="2718" y="21"/>
                  </a:lnTo>
                  <a:lnTo>
                    <a:pt x="2718" y="0"/>
                  </a:lnTo>
                  <a:lnTo>
                    <a:pt x="2740" y="0"/>
                  </a:lnTo>
                  <a:lnTo>
                    <a:pt x="2740" y="21"/>
                  </a:lnTo>
                  <a:close/>
                  <a:moveTo>
                    <a:pt x="2697" y="21"/>
                  </a:moveTo>
                  <a:lnTo>
                    <a:pt x="2675" y="21"/>
                  </a:lnTo>
                  <a:lnTo>
                    <a:pt x="2675" y="0"/>
                  </a:lnTo>
                  <a:lnTo>
                    <a:pt x="2697" y="0"/>
                  </a:lnTo>
                  <a:lnTo>
                    <a:pt x="2697" y="21"/>
                  </a:lnTo>
                  <a:close/>
                  <a:moveTo>
                    <a:pt x="2653" y="21"/>
                  </a:moveTo>
                  <a:lnTo>
                    <a:pt x="2632" y="21"/>
                  </a:lnTo>
                  <a:lnTo>
                    <a:pt x="2632" y="0"/>
                  </a:lnTo>
                  <a:lnTo>
                    <a:pt x="2653" y="0"/>
                  </a:lnTo>
                  <a:lnTo>
                    <a:pt x="2653" y="21"/>
                  </a:lnTo>
                  <a:close/>
                  <a:moveTo>
                    <a:pt x="2610" y="21"/>
                  </a:moveTo>
                  <a:lnTo>
                    <a:pt x="2588" y="21"/>
                  </a:lnTo>
                  <a:lnTo>
                    <a:pt x="2588" y="0"/>
                  </a:lnTo>
                  <a:lnTo>
                    <a:pt x="2610" y="0"/>
                  </a:lnTo>
                  <a:lnTo>
                    <a:pt x="2610" y="21"/>
                  </a:lnTo>
                  <a:close/>
                  <a:moveTo>
                    <a:pt x="2567" y="21"/>
                  </a:moveTo>
                  <a:lnTo>
                    <a:pt x="2545" y="21"/>
                  </a:lnTo>
                  <a:lnTo>
                    <a:pt x="2545" y="0"/>
                  </a:lnTo>
                  <a:lnTo>
                    <a:pt x="2567" y="0"/>
                  </a:lnTo>
                  <a:lnTo>
                    <a:pt x="2567" y="21"/>
                  </a:lnTo>
                  <a:close/>
                  <a:moveTo>
                    <a:pt x="2524" y="21"/>
                  </a:moveTo>
                  <a:lnTo>
                    <a:pt x="2502" y="21"/>
                  </a:lnTo>
                  <a:lnTo>
                    <a:pt x="2502" y="0"/>
                  </a:lnTo>
                  <a:lnTo>
                    <a:pt x="2524" y="0"/>
                  </a:lnTo>
                  <a:lnTo>
                    <a:pt x="2524" y="21"/>
                  </a:lnTo>
                  <a:close/>
                  <a:moveTo>
                    <a:pt x="2481" y="21"/>
                  </a:moveTo>
                  <a:lnTo>
                    <a:pt x="2459" y="21"/>
                  </a:lnTo>
                  <a:lnTo>
                    <a:pt x="2459" y="0"/>
                  </a:lnTo>
                  <a:lnTo>
                    <a:pt x="2481" y="0"/>
                  </a:lnTo>
                  <a:lnTo>
                    <a:pt x="2481" y="21"/>
                  </a:lnTo>
                  <a:close/>
                  <a:moveTo>
                    <a:pt x="2437" y="21"/>
                  </a:moveTo>
                  <a:lnTo>
                    <a:pt x="2416" y="21"/>
                  </a:lnTo>
                  <a:lnTo>
                    <a:pt x="2416" y="0"/>
                  </a:lnTo>
                  <a:lnTo>
                    <a:pt x="2437" y="0"/>
                  </a:lnTo>
                  <a:lnTo>
                    <a:pt x="2437" y="21"/>
                  </a:lnTo>
                  <a:close/>
                  <a:moveTo>
                    <a:pt x="2394" y="21"/>
                  </a:moveTo>
                  <a:lnTo>
                    <a:pt x="2373" y="21"/>
                  </a:lnTo>
                  <a:lnTo>
                    <a:pt x="2373" y="0"/>
                  </a:lnTo>
                  <a:lnTo>
                    <a:pt x="2394" y="0"/>
                  </a:lnTo>
                  <a:lnTo>
                    <a:pt x="2394" y="21"/>
                  </a:lnTo>
                  <a:close/>
                  <a:moveTo>
                    <a:pt x="2351" y="21"/>
                  </a:moveTo>
                  <a:lnTo>
                    <a:pt x="2329" y="21"/>
                  </a:lnTo>
                  <a:lnTo>
                    <a:pt x="2329" y="0"/>
                  </a:lnTo>
                  <a:lnTo>
                    <a:pt x="2351" y="0"/>
                  </a:lnTo>
                  <a:lnTo>
                    <a:pt x="2351" y="21"/>
                  </a:lnTo>
                  <a:close/>
                  <a:moveTo>
                    <a:pt x="2308" y="21"/>
                  </a:moveTo>
                  <a:lnTo>
                    <a:pt x="2286" y="21"/>
                  </a:lnTo>
                  <a:lnTo>
                    <a:pt x="2286" y="0"/>
                  </a:lnTo>
                  <a:lnTo>
                    <a:pt x="2308" y="0"/>
                  </a:lnTo>
                  <a:lnTo>
                    <a:pt x="2308" y="21"/>
                  </a:lnTo>
                  <a:close/>
                  <a:moveTo>
                    <a:pt x="2264" y="21"/>
                  </a:moveTo>
                  <a:lnTo>
                    <a:pt x="2243" y="21"/>
                  </a:lnTo>
                  <a:lnTo>
                    <a:pt x="2243" y="0"/>
                  </a:lnTo>
                  <a:lnTo>
                    <a:pt x="2264" y="0"/>
                  </a:lnTo>
                  <a:lnTo>
                    <a:pt x="2264" y="21"/>
                  </a:lnTo>
                  <a:close/>
                  <a:moveTo>
                    <a:pt x="2221" y="21"/>
                  </a:moveTo>
                  <a:lnTo>
                    <a:pt x="2200" y="21"/>
                  </a:lnTo>
                  <a:lnTo>
                    <a:pt x="2200" y="0"/>
                  </a:lnTo>
                  <a:lnTo>
                    <a:pt x="2221" y="0"/>
                  </a:lnTo>
                  <a:lnTo>
                    <a:pt x="2221" y="21"/>
                  </a:lnTo>
                  <a:close/>
                  <a:moveTo>
                    <a:pt x="2178" y="21"/>
                  </a:moveTo>
                  <a:lnTo>
                    <a:pt x="2156" y="21"/>
                  </a:lnTo>
                  <a:lnTo>
                    <a:pt x="2156" y="0"/>
                  </a:lnTo>
                  <a:lnTo>
                    <a:pt x="2178" y="0"/>
                  </a:lnTo>
                  <a:lnTo>
                    <a:pt x="2178" y="21"/>
                  </a:lnTo>
                  <a:close/>
                  <a:moveTo>
                    <a:pt x="2135" y="21"/>
                  </a:moveTo>
                  <a:lnTo>
                    <a:pt x="2113" y="21"/>
                  </a:lnTo>
                  <a:lnTo>
                    <a:pt x="2113" y="0"/>
                  </a:lnTo>
                  <a:lnTo>
                    <a:pt x="2135" y="0"/>
                  </a:lnTo>
                  <a:lnTo>
                    <a:pt x="2135" y="21"/>
                  </a:lnTo>
                  <a:close/>
                  <a:moveTo>
                    <a:pt x="2092" y="21"/>
                  </a:moveTo>
                  <a:lnTo>
                    <a:pt x="2070" y="21"/>
                  </a:lnTo>
                  <a:lnTo>
                    <a:pt x="2070" y="0"/>
                  </a:lnTo>
                  <a:lnTo>
                    <a:pt x="2092" y="0"/>
                  </a:lnTo>
                  <a:lnTo>
                    <a:pt x="2092" y="21"/>
                  </a:lnTo>
                  <a:close/>
                  <a:moveTo>
                    <a:pt x="2048" y="21"/>
                  </a:moveTo>
                  <a:lnTo>
                    <a:pt x="2027" y="21"/>
                  </a:lnTo>
                  <a:lnTo>
                    <a:pt x="2027" y="0"/>
                  </a:lnTo>
                  <a:lnTo>
                    <a:pt x="2048" y="0"/>
                  </a:lnTo>
                  <a:lnTo>
                    <a:pt x="2048" y="21"/>
                  </a:lnTo>
                  <a:close/>
                  <a:moveTo>
                    <a:pt x="2005" y="21"/>
                  </a:moveTo>
                  <a:lnTo>
                    <a:pt x="1984" y="21"/>
                  </a:lnTo>
                  <a:lnTo>
                    <a:pt x="1984" y="0"/>
                  </a:lnTo>
                  <a:lnTo>
                    <a:pt x="2005" y="0"/>
                  </a:lnTo>
                  <a:lnTo>
                    <a:pt x="2005" y="21"/>
                  </a:lnTo>
                  <a:close/>
                  <a:moveTo>
                    <a:pt x="1962" y="21"/>
                  </a:moveTo>
                  <a:lnTo>
                    <a:pt x="1940" y="21"/>
                  </a:lnTo>
                  <a:lnTo>
                    <a:pt x="1940" y="0"/>
                  </a:lnTo>
                  <a:lnTo>
                    <a:pt x="1962" y="0"/>
                  </a:lnTo>
                  <a:lnTo>
                    <a:pt x="1962" y="21"/>
                  </a:lnTo>
                  <a:close/>
                  <a:moveTo>
                    <a:pt x="1919" y="21"/>
                  </a:moveTo>
                  <a:lnTo>
                    <a:pt x="1897" y="21"/>
                  </a:lnTo>
                  <a:lnTo>
                    <a:pt x="1897" y="0"/>
                  </a:lnTo>
                  <a:lnTo>
                    <a:pt x="1919" y="0"/>
                  </a:lnTo>
                  <a:lnTo>
                    <a:pt x="1919" y="21"/>
                  </a:lnTo>
                  <a:close/>
                  <a:moveTo>
                    <a:pt x="1875" y="21"/>
                  </a:moveTo>
                  <a:lnTo>
                    <a:pt x="1854" y="21"/>
                  </a:lnTo>
                  <a:lnTo>
                    <a:pt x="1854" y="0"/>
                  </a:lnTo>
                  <a:lnTo>
                    <a:pt x="1875" y="0"/>
                  </a:lnTo>
                  <a:lnTo>
                    <a:pt x="1875" y="21"/>
                  </a:lnTo>
                  <a:close/>
                  <a:moveTo>
                    <a:pt x="1832" y="21"/>
                  </a:moveTo>
                  <a:lnTo>
                    <a:pt x="1811" y="21"/>
                  </a:lnTo>
                  <a:lnTo>
                    <a:pt x="1811" y="0"/>
                  </a:lnTo>
                  <a:lnTo>
                    <a:pt x="1832" y="0"/>
                  </a:lnTo>
                  <a:lnTo>
                    <a:pt x="1832" y="21"/>
                  </a:lnTo>
                  <a:close/>
                  <a:moveTo>
                    <a:pt x="1789" y="21"/>
                  </a:moveTo>
                  <a:lnTo>
                    <a:pt x="1768" y="21"/>
                  </a:lnTo>
                  <a:lnTo>
                    <a:pt x="1768" y="0"/>
                  </a:lnTo>
                  <a:lnTo>
                    <a:pt x="1789" y="0"/>
                  </a:lnTo>
                  <a:lnTo>
                    <a:pt x="1789" y="21"/>
                  </a:lnTo>
                  <a:close/>
                  <a:moveTo>
                    <a:pt x="1746" y="21"/>
                  </a:moveTo>
                  <a:lnTo>
                    <a:pt x="1724" y="21"/>
                  </a:lnTo>
                  <a:lnTo>
                    <a:pt x="1724" y="0"/>
                  </a:lnTo>
                  <a:lnTo>
                    <a:pt x="1746" y="0"/>
                  </a:lnTo>
                  <a:lnTo>
                    <a:pt x="1746" y="21"/>
                  </a:lnTo>
                  <a:close/>
                  <a:moveTo>
                    <a:pt x="1703" y="21"/>
                  </a:moveTo>
                  <a:lnTo>
                    <a:pt x="1681" y="21"/>
                  </a:lnTo>
                  <a:lnTo>
                    <a:pt x="1681" y="0"/>
                  </a:lnTo>
                  <a:lnTo>
                    <a:pt x="1703" y="0"/>
                  </a:lnTo>
                  <a:lnTo>
                    <a:pt x="1703" y="21"/>
                  </a:lnTo>
                  <a:close/>
                  <a:moveTo>
                    <a:pt x="1660" y="21"/>
                  </a:moveTo>
                  <a:lnTo>
                    <a:pt x="1638" y="21"/>
                  </a:lnTo>
                  <a:lnTo>
                    <a:pt x="1638" y="0"/>
                  </a:lnTo>
                  <a:lnTo>
                    <a:pt x="1660" y="0"/>
                  </a:lnTo>
                  <a:lnTo>
                    <a:pt x="1660" y="21"/>
                  </a:lnTo>
                  <a:close/>
                  <a:moveTo>
                    <a:pt x="1616" y="21"/>
                  </a:moveTo>
                  <a:lnTo>
                    <a:pt x="1595" y="21"/>
                  </a:lnTo>
                  <a:lnTo>
                    <a:pt x="1595" y="0"/>
                  </a:lnTo>
                  <a:lnTo>
                    <a:pt x="1616" y="0"/>
                  </a:lnTo>
                  <a:lnTo>
                    <a:pt x="1616" y="21"/>
                  </a:lnTo>
                  <a:close/>
                  <a:moveTo>
                    <a:pt x="1573" y="21"/>
                  </a:moveTo>
                  <a:lnTo>
                    <a:pt x="1551" y="21"/>
                  </a:lnTo>
                  <a:lnTo>
                    <a:pt x="1551" y="0"/>
                  </a:lnTo>
                  <a:lnTo>
                    <a:pt x="1573" y="0"/>
                  </a:lnTo>
                  <a:lnTo>
                    <a:pt x="1573" y="21"/>
                  </a:lnTo>
                  <a:close/>
                  <a:moveTo>
                    <a:pt x="1530" y="21"/>
                  </a:moveTo>
                  <a:lnTo>
                    <a:pt x="1508" y="21"/>
                  </a:lnTo>
                  <a:lnTo>
                    <a:pt x="1508" y="0"/>
                  </a:lnTo>
                  <a:lnTo>
                    <a:pt x="1530" y="0"/>
                  </a:lnTo>
                  <a:lnTo>
                    <a:pt x="1530" y="21"/>
                  </a:lnTo>
                  <a:close/>
                  <a:moveTo>
                    <a:pt x="1487" y="21"/>
                  </a:moveTo>
                  <a:lnTo>
                    <a:pt x="1465" y="21"/>
                  </a:lnTo>
                  <a:lnTo>
                    <a:pt x="1465" y="0"/>
                  </a:lnTo>
                  <a:lnTo>
                    <a:pt x="1487" y="0"/>
                  </a:lnTo>
                  <a:lnTo>
                    <a:pt x="1487" y="21"/>
                  </a:lnTo>
                  <a:close/>
                  <a:moveTo>
                    <a:pt x="1443" y="21"/>
                  </a:moveTo>
                  <a:lnTo>
                    <a:pt x="1422" y="21"/>
                  </a:lnTo>
                  <a:lnTo>
                    <a:pt x="1422" y="0"/>
                  </a:lnTo>
                  <a:lnTo>
                    <a:pt x="1443" y="0"/>
                  </a:lnTo>
                  <a:lnTo>
                    <a:pt x="1443" y="21"/>
                  </a:lnTo>
                  <a:close/>
                  <a:moveTo>
                    <a:pt x="1400" y="21"/>
                  </a:moveTo>
                  <a:lnTo>
                    <a:pt x="1379" y="21"/>
                  </a:lnTo>
                  <a:lnTo>
                    <a:pt x="1379" y="0"/>
                  </a:lnTo>
                  <a:lnTo>
                    <a:pt x="1400" y="0"/>
                  </a:lnTo>
                  <a:lnTo>
                    <a:pt x="1400" y="21"/>
                  </a:lnTo>
                  <a:close/>
                  <a:moveTo>
                    <a:pt x="1357" y="21"/>
                  </a:moveTo>
                  <a:lnTo>
                    <a:pt x="1335" y="21"/>
                  </a:lnTo>
                  <a:lnTo>
                    <a:pt x="1335" y="0"/>
                  </a:lnTo>
                  <a:lnTo>
                    <a:pt x="1357" y="0"/>
                  </a:lnTo>
                  <a:lnTo>
                    <a:pt x="1357" y="21"/>
                  </a:lnTo>
                  <a:close/>
                  <a:moveTo>
                    <a:pt x="1314" y="21"/>
                  </a:moveTo>
                  <a:lnTo>
                    <a:pt x="1292" y="21"/>
                  </a:lnTo>
                  <a:lnTo>
                    <a:pt x="1292" y="0"/>
                  </a:lnTo>
                  <a:lnTo>
                    <a:pt x="1314" y="0"/>
                  </a:lnTo>
                  <a:lnTo>
                    <a:pt x="1314" y="21"/>
                  </a:lnTo>
                  <a:close/>
                  <a:moveTo>
                    <a:pt x="1271" y="21"/>
                  </a:moveTo>
                  <a:lnTo>
                    <a:pt x="1249" y="21"/>
                  </a:lnTo>
                  <a:lnTo>
                    <a:pt x="1249" y="0"/>
                  </a:lnTo>
                  <a:lnTo>
                    <a:pt x="1271" y="0"/>
                  </a:lnTo>
                  <a:lnTo>
                    <a:pt x="1271" y="21"/>
                  </a:lnTo>
                  <a:close/>
                  <a:moveTo>
                    <a:pt x="1227" y="21"/>
                  </a:moveTo>
                  <a:lnTo>
                    <a:pt x="1206" y="21"/>
                  </a:lnTo>
                  <a:lnTo>
                    <a:pt x="1206" y="0"/>
                  </a:lnTo>
                  <a:lnTo>
                    <a:pt x="1227" y="0"/>
                  </a:lnTo>
                  <a:lnTo>
                    <a:pt x="1227" y="21"/>
                  </a:lnTo>
                  <a:close/>
                  <a:moveTo>
                    <a:pt x="1184" y="21"/>
                  </a:moveTo>
                  <a:lnTo>
                    <a:pt x="1162" y="21"/>
                  </a:lnTo>
                  <a:lnTo>
                    <a:pt x="1162" y="0"/>
                  </a:lnTo>
                  <a:lnTo>
                    <a:pt x="1184" y="0"/>
                  </a:lnTo>
                  <a:lnTo>
                    <a:pt x="1184" y="21"/>
                  </a:lnTo>
                  <a:close/>
                  <a:moveTo>
                    <a:pt x="1141" y="21"/>
                  </a:moveTo>
                  <a:lnTo>
                    <a:pt x="1119" y="21"/>
                  </a:lnTo>
                  <a:lnTo>
                    <a:pt x="1119" y="0"/>
                  </a:lnTo>
                  <a:lnTo>
                    <a:pt x="1141" y="0"/>
                  </a:lnTo>
                  <a:lnTo>
                    <a:pt x="1141" y="21"/>
                  </a:lnTo>
                  <a:close/>
                  <a:moveTo>
                    <a:pt x="1098" y="21"/>
                  </a:moveTo>
                  <a:lnTo>
                    <a:pt x="1076" y="21"/>
                  </a:lnTo>
                  <a:lnTo>
                    <a:pt x="1076" y="0"/>
                  </a:lnTo>
                  <a:lnTo>
                    <a:pt x="1098" y="0"/>
                  </a:lnTo>
                  <a:lnTo>
                    <a:pt x="1098" y="21"/>
                  </a:lnTo>
                  <a:close/>
                  <a:moveTo>
                    <a:pt x="1055" y="21"/>
                  </a:moveTo>
                  <a:lnTo>
                    <a:pt x="1033" y="21"/>
                  </a:lnTo>
                  <a:lnTo>
                    <a:pt x="1033" y="0"/>
                  </a:lnTo>
                  <a:lnTo>
                    <a:pt x="1055" y="0"/>
                  </a:lnTo>
                  <a:lnTo>
                    <a:pt x="1055" y="21"/>
                  </a:lnTo>
                  <a:close/>
                  <a:moveTo>
                    <a:pt x="1011" y="21"/>
                  </a:moveTo>
                  <a:lnTo>
                    <a:pt x="990" y="21"/>
                  </a:lnTo>
                  <a:lnTo>
                    <a:pt x="990" y="0"/>
                  </a:lnTo>
                  <a:lnTo>
                    <a:pt x="1011" y="0"/>
                  </a:lnTo>
                  <a:lnTo>
                    <a:pt x="1011" y="21"/>
                  </a:lnTo>
                  <a:close/>
                  <a:moveTo>
                    <a:pt x="968" y="21"/>
                  </a:moveTo>
                  <a:lnTo>
                    <a:pt x="947" y="21"/>
                  </a:lnTo>
                  <a:lnTo>
                    <a:pt x="947" y="0"/>
                  </a:lnTo>
                  <a:lnTo>
                    <a:pt x="968" y="0"/>
                  </a:lnTo>
                  <a:lnTo>
                    <a:pt x="968" y="21"/>
                  </a:lnTo>
                  <a:close/>
                  <a:moveTo>
                    <a:pt x="925" y="21"/>
                  </a:moveTo>
                  <a:lnTo>
                    <a:pt x="903" y="21"/>
                  </a:lnTo>
                  <a:lnTo>
                    <a:pt x="903" y="0"/>
                  </a:lnTo>
                  <a:lnTo>
                    <a:pt x="925" y="0"/>
                  </a:lnTo>
                  <a:lnTo>
                    <a:pt x="925" y="21"/>
                  </a:lnTo>
                  <a:close/>
                  <a:moveTo>
                    <a:pt x="882" y="21"/>
                  </a:moveTo>
                  <a:lnTo>
                    <a:pt x="860" y="21"/>
                  </a:lnTo>
                  <a:lnTo>
                    <a:pt x="860" y="0"/>
                  </a:lnTo>
                  <a:lnTo>
                    <a:pt x="882" y="0"/>
                  </a:lnTo>
                  <a:lnTo>
                    <a:pt x="882" y="21"/>
                  </a:lnTo>
                  <a:close/>
                  <a:moveTo>
                    <a:pt x="838" y="21"/>
                  </a:moveTo>
                  <a:lnTo>
                    <a:pt x="817" y="21"/>
                  </a:lnTo>
                  <a:lnTo>
                    <a:pt x="817" y="0"/>
                  </a:lnTo>
                  <a:lnTo>
                    <a:pt x="838" y="0"/>
                  </a:lnTo>
                  <a:lnTo>
                    <a:pt x="838" y="21"/>
                  </a:lnTo>
                  <a:close/>
                  <a:moveTo>
                    <a:pt x="795" y="21"/>
                  </a:moveTo>
                  <a:lnTo>
                    <a:pt x="774" y="21"/>
                  </a:lnTo>
                  <a:lnTo>
                    <a:pt x="774" y="0"/>
                  </a:lnTo>
                  <a:lnTo>
                    <a:pt x="795" y="0"/>
                  </a:lnTo>
                  <a:lnTo>
                    <a:pt x="795" y="21"/>
                  </a:lnTo>
                  <a:close/>
                  <a:moveTo>
                    <a:pt x="752" y="21"/>
                  </a:moveTo>
                  <a:lnTo>
                    <a:pt x="730" y="21"/>
                  </a:lnTo>
                  <a:lnTo>
                    <a:pt x="730" y="0"/>
                  </a:lnTo>
                  <a:lnTo>
                    <a:pt x="752" y="0"/>
                  </a:lnTo>
                  <a:lnTo>
                    <a:pt x="752" y="21"/>
                  </a:lnTo>
                  <a:close/>
                  <a:moveTo>
                    <a:pt x="709" y="21"/>
                  </a:moveTo>
                  <a:lnTo>
                    <a:pt x="687" y="21"/>
                  </a:lnTo>
                  <a:lnTo>
                    <a:pt x="687" y="0"/>
                  </a:lnTo>
                  <a:lnTo>
                    <a:pt x="709" y="0"/>
                  </a:lnTo>
                  <a:lnTo>
                    <a:pt x="709" y="21"/>
                  </a:lnTo>
                  <a:close/>
                  <a:moveTo>
                    <a:pt x="666" y="21"/>
                  </a:moveTo>
                  <a:lnTo>
                    <a:pt x="644" y="21"/>
                  </a:lnTo>
                  <a:lnTo>
                    <a:pt x="644" y="0"/>
                  </a:lnTo>
                  <a:lnTo>
                    <a:pt x="666" y="0"/>
                  </a:lnTo>
                  <a:lnTo>
                    <a:pt x="666" y="21"/>
                  </a:lnTo>
                  <a:close/>
                  <a:moveTo>
                    <a:pt x="622" y="21"/>
                  </a:moveTo>
                  <a:lnTo>
                    <a:pt x="601" y="21"/>
                  </a:lnTo>
                  <a:lnTo>
                    <a:pt x="601" y="0"/>
                  </a:lnTo>
                  <a:lnTo>
                    <a:pt x="622" y="0"/>
                  </a:lnTo>
                  <a:lnTo>
                    <a:pt x="622" y="21"/>
                  </a:lnTo>
                  <a:close/>
                  <a:moveTo>
                    <a:pt x="579" y="21"/>
                  </a:moveTo>
                  <a:lnTo>
                    <a:pt x="558" y="21"/>
                  </a:lnTo>
                  <a:lnTo>
                    <a:pt x="558" y="0"/>
                  </a:lnTo>
                  <a:lnTo>
                    <a:pt x="579" y="0"/>
                  </a:lnTo>
                  <a:lnTo>
                    <a:pt x="579" y="21"/>
                  </a:lnTo>
                  <a:close/>
                  <a:moveTo>
                    <a:pt x="536" y="21"/>
                  </a:moveTo>
                  <a:lnTo>
                    <a:pt x="514" y="21"/>
                  </a:lnTo>
                  <a:lnTo>
                    <a:pt x="514" y="0"/>
                  </a:lnTo>
                  <a:lnTo>
                    <a:pt x="536" y="0"/>
                  </a:lnTo>
                  <a:lnTo>
                    <a:pt x="536" y="21"/>
                  </a:lnTo>
                  <a:close/>
                  <a:moveTo>
                    <a:pt x="493" y="21"/>
                  </a:moveTo>
                  <a:lnTo>
                    <a:pt x="471" y="21"/>
                  </a:lnTo>
                  <a:lnTo>
                    <a:pt x="471" y="0"/>
                  </a:lnTo>
                  <a:lnTo>
                    <a:pt x="493" y="0"/>
                  </a:lnTo>
                  <a:lnTo>
                    <a:pt x="493" y="21"/>
                  </a:lnTo>
                  <a:close/>
                  <a:moveTo>
                    <a:pt x="449" y="21"/>
                  </a:moveTo>
                  <a:lnTo>
                    <a:pt x="428" y="21"/>
                  </a:lnTo>
                  <a:lnTo>
                    <a:pt x="428" y="0"/>
                  </a:lnTo>
                  <a:lnTo>
                    <a:pt x="449" y="0"/>
                  </a:lnTo>
                  <a:lnTo>
                    <a:pt x="449" y="21"/>
                  </a:lnTo>
                  <a:close/>
                  <a:moveTo>
                    <a:pt x="406" y="21"/>
                  </a:moveTo>
                  <a:lnTo>
                    <a:pt x="385" y="21"/>
                  </a:lnTo>
                  <a:lnTo>
                    <a:pt x="385" y="0"/>
                  </a:lnTo>
                  <a:lnTo>
                    <a:pt x="406" y="0"/>
                  </a:lnTo>
                  <a:lnTo>
                    <a:pt x="406" y="21"/>
                  </a:lnTo>
                  <a:close/>
                  <a:moveTo>
                    <a:pt x="363" y="21"/>
                  </a:moveTo>
                  <a:lnTo>
                    <a:pt x="342" y="21"/>
                  </a:lnTo>
                  <a:lnTo>
                    <a:pt x="342" y="0"/>
                  </a:lnTo>
                  <a:lnTo>
                    <a:pt x="363" y="0"/>
                  </a:lnTo>
                  <a:lnTo>
                    <a:pt x="363" y="21"/>
                  </a:lnTo>
                  <a:close/>
                  <a:moveTo>
                    <a:pt x="320" y="21"/>
                  </a:moveTo>
                  <a:lnTo>
                    <a:pt x="298" y="21"/>
                  </a:lnTo>
                  <a:lnTo>
                    <a:pt x="298" y="0"/>
                  </a:lnTo>
                  <a:lnTo>
                    <a:pt x="320" y="0"/>
                  </a:lnTo>
                  <a:lnTo>
                    <a:pt x="320" y="21"/>
                  </a:lnTo>
                  <a:close/>
                  <a:moveTo>
                    <a:pt x="277" y="21"/>
                  </a:moveTo>
                  <a:lnTo>
                    <a:pt x="255" y="21"/>
                  </a:lnTo>
                  <a:lnTo>
                    <a:pt x="255" y="0"/>
                  </a:lnTo>
                  <a:lnTo>
                    <a:pt x="277" y="0"/>
                  </a:lnTo>
                  <a:lnTo>
                    <a:pt x="277" y="21"/>
                  </a:lnTo>
                  <a:close/>
                  <a:moveTo>
                    <a:pt x="234" y="21"/>
                  </a:moveTo>
                  <a:lnTo>
                    <a:pt x="212" y="21"/>
                  </a:lnTo>
                  <a:lnTo>
                    <a:pt x="212" y="0"/>
                  </a:lnTo>
                  <a:lnTo>
                    <a:pt x="234" y="0"/>
                  </a:lnTo>
                  <a:lnTo>
                    <a:pt x="234" y="21"/>
                  </a:lnTo>
                  <a:close/>
                  <a:moveTo>
                    <a:pt x="190" y="21"/>
                  </a:moveTo>
                  <a:lnTo>
                    <a:pt x="169" y="21"/>
                  </a:lnTo>
                  <a:lnTo>
                    <a:pt x="169" y="0"/>
                  </a:lnTo>
                  <a:lnTo>
                    <a:pt x="190" y="0"/>
                  </a:lnTo>
                  <a:lnTo>
                    <a:pt x="190" y="21"/>
                  </a:lnTo>
                  <a:close/>
                  <a:moveTo>
                    <a:pt x="147" y="21"/>
                  </a:moveTo>
                  <a:lnTo>
                    <a:pt x="125" y="21"/>
                  </a:lnTo>
                  <a:lnTo>
                    <a:pt x="125" y="0"/>
                  </a:lnTo>
                  <a:lnTo>
                    <a:pt x="147" y="0"/>
                  </a:lnTo>
                  <a:lnTo>
                    <a:pt x="147" y="21"/>
                  </a:lnTo>
                  <a:close/>
                  <a:moveTo>
                    <a:pt x="104" y="21"/>
                  </a:moveTo>
                  <a:lnTo>
                    <a:pt x="82" y="21"/>
                  </a:lnTo>
                  <a:lnTo>
                    <a:pt x="82" y="0"/>
                  </a:lnTo>
                  <a:lnTo>
                    <a:pt x="104" y="0"/>
                  </a:lnTo>
                  <a:lnTo>
                    <a:pt x="104" y="21"/>
                  </a:lnTo>
                  <a:close/>
                  <a:moveTo>
                    <a:pt x="61" y="21"/>
                  </a:moveTo>
                  <a:lnTo>
                    <a:pt x="39" y="21"/>
                  </a:lnTo>
                  <a:lnTo>
                    <a:pt x="39" y="0"/>
                  </a:lnTo>
                  <a:lnTo>
                    <a:pt x="61" y="0"/>
                  </a:lnTo>
                  <a:lnTo>
                    <a:pt x="61" y="21"/>
                  </a:lnTo>
                  <a:close/>
                  <a:moveTo>
                    <a:pt x="17" y="21"/>
                  </a:moveTo>
                  <a:lnTo>
                    <a:pt x="11" y="21"/>
                  </a:lnTo>
                  <a:lnTo>
                    <a:pt x="22" y="10"/>
                  </a:lnTo>
                  <a:lnTo>
                    <a:pt x="22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21"/>
                  </a:lnTo>
                  <a:close/>
                  <a:moveTo>
                    <a:pt x="22" y="47"/>
                  </a:moveTo>
                  <a:lnTo>
                    <a:pt x="22" y="69"/>
                  </a:lnTo>
                  <a:lnTo>
                    <a:pt x="0" y="69"/>
                  </a:lnTo>
                  <a:lnTo>
                    <a:pt x="0" y="47"/>
                  </a:lnTo>
                  <a:lnTo>
                    <a:pt x="22" y="47"/>
                  </a:lnTo>
                  <a:close/>
                  <a:moveTo>
                    <a:pt x="22" y="91"/>
                  </a:moveTo>
                  <a:lnTo>
                    <a:pt x="22" y="112"/>
                  </a:lnTo>
                  <a:lnTo>
                    <a:pt x="0" y="112"/>
                  </a:lnTo>
                  <a:lnTo>
                    <a:pt x="0" y="91"/>
                  </a:lnTo>
                  <a:lnTo>
                    <a:pt x="22" y="91"/>
                  </a:lnTo>
                  <a:close/>
                  <a:moveTo>
                    <a:pt x="22" y="134"/>
                  </a:moveTo>
                  <a:lnTo>
                    <a:pt x="22" y="156"/>
                  </a:lnTo>
                  <a:lnTo>
                    <a:pt x="0" y="156"/>
                  </a:lnTo>
                  <a:lnTo>
                    <a:pt x="0" y="134"/>
                  </a:lnTo>
                  <a:lnTo>
                    <a:pt x="22" y="134"/>
                  </a:lnTo>
                  <a:close/>
                  <a:moveTo>
                    <a:pt x="22" y="177"/>
                  </a:moveTo>
                  <a:lnTo>
                    <a:pt x="22" y="199"/>
                  </a:lnTo>
                  <a:lnTo>
                    <a:pt x="0" y="199"/>
                  </a:lnTo>
                  <a:lnTo>
                    <a:pt x="0" y="177"/>
                  </a:lnTo>
                  <a:lnTo>
                    <a:pt x="22" y="177"/>
                  </a:lnTo>
                  <a:close/>
                  <a:moveTo>
                    <a:pt x="22" y="220"/>
                  </a:moveTo>
                  <a:lnTo>
                    <a:pt x="22" y="242"/>
                  </a:lnTo>
                  <a:lnTo>
                    <a:pt x="0" y="242"/>
                  </a:lnTo>
                  <a:lnTo>
                    <a:pt x="0" y="220"/>
                  </a:lnTo>
                  <a:lnTo>
                    <a:pt x="22" y="220"/>
                  </a:lnTo>
                  <a:close/>
                  <a:moveTo>
                    <a:pt x="22" y="264"/>
                  </a:moveTo>
                  <a:lnTo>
                    <a:pt x="22" y="285"/>
                  </a:lnTo>
                  <a:lnTo>
                    <a:pt x="0" y="285"/>
                  </a:lnTo>
                  <a:lnTo>
                    <a:pt x="0" y="264"/>
                  </a:lnTo>
                  <a:lnTo>
                    <a:pt x="22" y="264"/>
                  </a:lnTo>
                  <a:close/>
                  <a:moveTo>
                    <a:pt x="22" y="307"/>
                  </a:moveTo>
                  <a:lnTo>
                    <a:pt x="22" y="328"/>
                  </a:lnTo>
                  <a:lnTo>
                    <a:pt x="0" y="328"/>
                  </a:lnTo>
                  <a:lnTo>
                    <a:pt x="0" y="307"/>
                  </a:lnTo>
                  <a:lnTo>
                    <a:pt x="22" y="307"/>
                  </a:lnTo>
                  <a:close/>
                  <a:moveTo>
                    <a:pt x="22" y="350"/>
                  </a:moveTo>
                  <a:lnTo>
                    <a:pt x="22" y="372"/>
                  </a:lnTo>
                  <a:lnTo>
                    <a:pt x="0" y="372"/>
                  </a:lnTo>
                  <a:lnTo>
                    <a:pt x="0" y="350"/>
                  </a:lnTo>
                  <a:lnTo>
                    <a:pt x="22" y="350"/>
                  </a:lnTo>
                  <a:close/>
                  <a:moveTo>
                    <a:pt x="22" y="393"/>
                  </a:moveTo>
                  <a:lnTo>
                    <a:pt x="22" y="415"/>
                  </a:lnTo>
                  <a:lnTo>
                    <a:pt x="0" y="415"/>
                  </a:lnTo>
                  <a:lnTo>
                    <a:pt x="0" y="393"/>
                  </a:lnTo>
                  <a:lnTo>
                    <a:pt x="22" y="393"/>
                  </a:lnTo>
                  <a:close/>
                  <a:moveTo>
                    <a:pt x="22" y="436"/>
                  </a:moveTo>
                  <a:lnTo>
                    <a:pt x="22" y="458"/>
                  </a:lnTo>
                  <a:lnTo>
                    <a:pt x="0" y="458"/>
                  </a:lnTo>
                  <a:lnTo>
                    <a:pt x="0" y="436"/>
                  </a:lnTo>
                  <a:lnTo>
                    <a:pt x="22" y="436"/>
                  </a:lnTo>
                  <a:close/>
                  <a:moveTo>
                    <a:pt x="22" y="480"/>
                  </a:moveTo>
                  <a:lnTo>
                    <a:pt x="22" y="501"/>
                  </a:lnTo>
                  <a:lnTo>
                    <a:pt x="0" y="501"/>
                  </a:lnTo>
                  <a:lnTo>
                    <a:pt x="0" y="480"/>
                  </a:lnTo>
                  <a:lnTo>
                    <a:pt x="22" y="480"/>
                  </a:lnTo>
                  <a:close/>
                  <a:moveTo>
                    <a:pt x="22" y="523"/>
                  </a:moveTo>
                  <a:lnTo>
                    <a:pt x="22" y="545"/>
                  </a:lnTo>
                  <a:lnTo>
                    <a:pt x="0" y="545"/>
                  </a:lnTo>
                  <a:lnTo>
                    <a:pt x="0" y="523"/>
                  </a:lnTo>
                  <a:lnTo>
                    <a:pt x="22" y="523"/>
                  </a:lnTo>
                  <a:close/>
                  <a:moveTo>
                    <a:pt x="22" y="566"/>
                  </a:moveTo>
                  <a:lnTo>
                    <a:pt x="22" y="588"/>
                  </a:lnTo>
                  <a:lnTo>
                    <a:pt x="0" y="588"/>
                  </a:lnTo>
                  <a:lnTo>
                    <a:pt x="0" y="566"/>
                  </a:lnTo>
                  <a:lnTo>
                    <a:pt x="22" y="566"/>
                  </a:lnTo>
                  <a:close/>
                  <a:moveTo>
                    <a:pt x="22" y="609"/>
                  </a:moveTo>
                  <a:lnTo>
                    <a:pt x="22" y="631"/>
                  </a:lnTo>
                  <a:lnTo>
                    <a:pt x="0" y="631"/>
                  </a:lnTo>
                  <a:lnTo>
                    <a:pt x="0" y="609"/>
                  </a:lnTo>
                  <a:lnTo>
                    <a:pt x="22" y="609"/>
                  </a:lnTo>
                  <a:close/>
                  <a:moveTo>
                    <a:pt x="22" y="653"/>
                  </a:moveTo>
                  <a:lnTo>
                    <a:pt x="22" y="674"/>
                  </a:lnTo>
                  <a:lnTo>
                    <a:pt x="0" y="674"/>
                  </a:lnTo>
                  <a:lnTo>
                    <a:pt x="0" y="653"/>
                  </a:lnTo>
                  <a:lnTo>
                    <a:pt x="22" y="653"/>
                  </a:lnTo>
                  <a:close/>
                  <a:moveTo>
                    <a:pt x="22" y="696"/>
                  </a:moveTo>
                  <a:lnTo>
                    <a:pt x="22" y="717"/>
                  </a:lnTo>
                  <a:lnTo>
                    <a:pt x="0" y="717"/>
                  </a:lnTo>
                  <a:lnTo>
                    <a:pt x="0" y="696"/>
                  </a:lnTo>
                  <a:lnTo>
                    <a:pt x="22" y="696"/>
                  </a:lnTo>
                  <a:close/>
                  <a:moveTo>
                    <a:pt x="22" y="739"/>
                  </a:moveTo>
                  <a:lnTo>
                    <a:pt x="22" y="761"/>
                  </a:lnTo>
                  <a:lnTo>
                    <a:pt x="0" y="761"/>
                  </a:lnTo>
                  <a:lnTo>
                    <a:pt x="0" y="739"/>
                  </a:lnTo>
                  <a:lnTo>
                    <a:pt x="22" y="739"/>
                  </a:lnTo>
                  <a:close/>
                  <a:moveTo>
                    <a:pt x="22" y="782"/>
                  </a:moveTo>
                  <a:lnTo>
                    <a:pt x="22" y="804"/>
                  </a:lnTo>
                  <a:lnTo>
                    <a:pt x="0" y="804"/>
                  </a:lnTo>
                  <a:lnTo>
                    <a:pt x="0" y="782"/>
                  </a:lnTo>
                  <a:lnTo>
                    <a:pt x="22" y="782"/>
                  </a:lnTo>
                  <a:close/>
                  <a:moveTo>
                    <a:pt x="22" y="826"/>
                  </a:moveTo>
                  <a:lnTo>
                    <a:pt x="22" y="847"/>
                  </a:lnTo>
                  <a:lnTo>
                    <a:pt x="0" y="847"/>
                  </a:lnTo>
                  <a:lnTo>
                    <a:pt x="0" y="826"/>
                  </a:lnTo>
                  <a:lnTo>
                    <a:pt x="22" y="826"/>
                  </a:lnTo>
                  <a:close/>
                  <a:moveTo>
                    <a:pt x="22" y="869"/>
                  </a:moveTo>
                  <a:lnTo>
                    <a:pt x="22" y="890"/>
                  </a:lnTo>
                  <a:lnTo>
                    <a:pt x="0" y="890"/>
                  </a:lnTo>
                  <a:lnTo>
                    <a:pt x="0" y="869"/>
                  </a:lnTo>
                  <a:lnTo>
                    <a:pt x="22" y="869"/>
                  </a:lnTo>
                  <a:close/>
                  <a:moveTo>
                    <a:pt x="22" y="912"/>
                  </a:moveTo>
                  <a:lnTo>
                    <a:pt x="22" y="934"/>
                  </a:lnTo>
                  <a:lnTo>
                    <a:pt x="0" y="934"/>
                  </a:lnTo>
                  <a:lnTo>
                    <a:pt x="0" y="912"/>
                  </a:lnTo>
                  <a:lnTo>
                    <a:pt x="22" y="912"/>
                  </a:lnTo>
                  <a:close/>
                  <a:moveTo>
                    <a:pt x="22" y="955"/>
                  </a:moveTo>
                  <a:lnTo>
                    <a:pt x="22" y="977"/>
                  </a:lnTo>
                  <a:lnTo>
                    <a:pt x="0" y="977"/>
                  </a:lnTo>
                  <a:lnTo>
                    <a:pt x="0" y="955"/>
                  </a:lnTo>
                  <a:lnTo>
                    <a:pt x="22" y="955"/>
                  </a:lnTo>
                  <a:close/>
                  <a:moveTo>
                    <a:pt x="22" y="999"/>
                  </a:moveTo>
                  <a:lnTo>
                    <a:pt x="22" y="1020"/>
                  </a:lnTo>
                  <a:lnTo>
                    <a:pt x="0" y="1020"/>
                  </a:lnTo>
                  <a:lnTo>
                    <a:pt x="0" y="999"/>
                  </a:lnTo>
                  <a:lnTo>
                    <a:pt x="22" y="999"/>
                  </a:lnTo>
                  <a:close/>
                  <a:moveTo>
                    <a:pt x="22" y="1042"/>
                  </a:moveTo>
                  <a:lnTo>
                    <a:pt x="22" y="1063"/>
                  </a:lnTo>
                  <a:lnTo>
                    <a:pt x="0" y="1063"/>
                  </a:lnTo>
                  <a:lnTo>
                    <a:pt x="0" y="1042"/>
                  </a:lnTo>
                  <a:lnTo>
                    <a:pt x="22" y="1042"/>
                  </a:lnTo>
                  <a:close/>
                  <a:moveTo>
                    <a:pt x="22" y="1085"/>
                  </a:moveTo>
                  <a:lnTo>
                    <a:pt x="22" y="1107"/>
                  </a:lnTo>
                  <a:lnTo>
                    <a:pt x="0" y="1107"/>
                  </a:lnTo>
                  <a:lnTo>
                    <a:pt x="0" y="1085"/>
                  </a:lnTo>
                  <a:lnTo>
                    <a:pt x="22" y="1085"/>
                  </a:lnTo>
                  <a:close/>
                  <a:moveTo>
                    <a:pt x="22" y="1128"/>
                  </a:moveTo>
                  <a:lnTo>
                    <a:pt x="22" y="1150"/>
                  </a:lnTo>
                  <a:lnTo>
                    <a:pt x="0" y="1150"/>
                  </a:lnTo>
                  <a:lnTo>
                    <a:pt x="0" y="1128"/>
                  </a:lnTo>
                  <a:lnTo>
                    <a:pt x="22" y="1128"/>
                  </a:lnTo>
                  <a:close/>
                  <a:moveTo>
                    <a:pt x="22" y="1171"/>
                  </a:moveTo>
                  <a:lnTo>
                    <a:pt x="22" y="1193"/>
                  </a:lnTo>
                  <a:lnTo>
                    <a:pt x="0" y="1193"/>
                  </a:lnTo>
                  <a:lnTo>
                    <a:pt x="0" y="1171"/>
                  </a:lnTo>
                  <a:lnTo>
                    <a:pt x="22" y="1171"/>
                  </a:lnTo>
                  <a:close/>
                  <a:moveTo>
                    <a:pt x="22" y="1215"/>
                  </a:moveTo>
                  <a:lnTo>
                    <a:pt x="22" y="1236"/>
                  </a:lnTo>
                  <a:lnTo>
                    <a:pt x="0" y="1236"/>
                  </a:lnTo>
                  <a:lnTo>
                    <a:pt x="0" y="1215"/>
                  </a:lnTo>
                  <a:lnTo>
                    <a:pt x="22" y="1215"/>
                  </a:lnTo>
                  <a:close/>
                  <a:moveTo>
                    <a:pt x="22" y="1258"/>
                  </a:moveTo>
                  <a:lnTo>
                    <a:pt x="22" y="1279"/>
                  </a:lnTo>
                  <a:lnTo>
                    <a:pt x="0" y="1279"/>
                  </a:lnTo>
                  <a:lnTo>
                    <a:pt x="0" y="1258"/>
                  </a:lnTo>
                  <a:lnTo>
                    <a:pt x="22" y="1258"/>
                  </a:lnTo>
                  <a:close/>
                  <a:moveTo>
                    <a:pt x="22" y="1301"/>
                  </a:moveTo>
                  <a:lnTo>
                    <a:pt x="22" y="1323"/>
                  </a:lnTo>
                  <a:lnTo>
                    <a:pt x="0" y="1323"/>
                  </a:lnTo>
                  <a:lnTo>
                    <a:pt x="0" y="1301"/>
                  </a:lnTo>
                  <a:lnTo>
                    <a:pt x="22" y="1301"/>
                  </a:lnTo>
                  <a:close/>
                  <a:moveTo>
                    <a:pt x="22" y="1344"/>
                  </a:moveTo>
                  <a:lnTo>
                    <a:pt x="22" y="1366"/>
                  </a:lnTo>
                  <a:lnTo>
                    <a:pt x="0" y="1366"/>
                  </a:lnTo>
                  <a:lnTo>
                    <a:pt x="0" y="1344"/>
                  </a:lnTo>
                  <a:lnTo>
                    <a:pt x="22" y="1344"/>
                  </a:lnTo>
                  <a:close/>
                  <a:moveTo>
                    <a:pt x="22" y="1388"/>
                  </a:moveTo>
                  <a:lnTo>
                    <a:pt x="22" y="1409"/>
                  </a:lnTo>
                  <a:lnTo>
                    <a:pt x="0" y="1409"/>
                  </a:lnTo>
                  <a:lnTo>
                    <a:pt x="0" y="1388"/>
                  </a:lnTo>
                  <a:lnTo>
                    <a:pt x="22" y="1388"/>
                  </a:lnTo>
                  <a:close/>
                  <a:moveTo>
                    <a:pt x="22" y="1431"/>
                  </a:moveTo>
                  <a:lnTo>
                    <a:pt x="22" y="1452"/>
                  </a:lnTo>
                  <a:lnTo>
                    <a:pt x="0" y="1452"/>
                  </a:lnTo>
                  <a:lnTo>
                    <a:pt x="0" y="1431"/>
                  </a:lnTo>
                  <a:lnTo>
                    <a:pt x="22" y="1431"/>
                  </a:lnTo>
                  <a:close/>
                  <a:moveTo>
                    <a:pt x="22" y="1474"/>
                  </a:moveTo>
                  <a:lnTo>
                    <a:pt x="22" y="1496"/>
                  </a:lnTo>
                  <a:lnTo>
                    <a:pt x="0" y="1496"/>
                  </a:lnTo>
                  <a:lnTo>
                    <a:pt x="0" y="1474"/>
                  </a:lnTo>
                  <a:lnTo>
                    <a:pt x="22" y="1474"/>
                  </a:lnTo>
                  <a:close/>
                  <a:moveTo>
                    <a:pt x="22" y="1517"/>
                  </a:moveTo>
                  <a:lnTo>
                    <a:pt x="22" y="1539"/>
                  </a:lnTo>
                  <a:lnTo>
                    <a:pt x="0" y="1539"/>
                  </a:lnTo>
                  <a:lnTo>
                    <a:pt x="0" y="1517"/>
                  </a:lnTo>
                  <a:lnTo>
                    <a:pt x="22" y="1517"/>
                  </a:lnTo>
                  <a:close/>
                  <a:moveTo>
                    <a:pt x="22" y="1561"/>
                  </a:moveTo>
                  <a:lnTo>
                    <a:pt x="22" y="1582"/>
                  </a:lnTo>
                  <a:lnTo>
                    <a:pt x="0" y="1582"/>
                  </a:lnTo>
                  <a:lnTo>
                    <a:pt x="0" y="1561"/>
                  </a:lnTo>
                  <a:lnTo>
                    <a:pt x="22" y="1561"/>
                  </a:lnTo>
                  <a:close/>
                  <a:moveTo>
                    <a:pt x="22" y="1604"/>
                  </a:moveTo>
                  <a:lnTo>
                    <a:pt x="22" y="1625"/>
                  </a:lnTo>
                  <a:lnTo>
                    <a:pt x="0" y="1625"/>
                  </a:lnTo>
                  <a:lnTo>
                    <a:pt x="0" y="1604"/>
                  </a:lnTo>
                  <a:lnTo>
                    <a:pt x="22" y="1604"/>
                  </a:lnTo>
                  <a:close/>
                  <a:moveTo>
                    <a:pt x="22" y="1647"/>
                  </a:moveTo>
                  <a:lnTo>
                    <a:pt x="22" y="1669"/>
                  </a:lnTo>
                  <a:lnTo>
                    <a:pt x="0" y="1669"/>
                  </a:lnTo>
                  <a:lnTo>
                    <a:pt x="0" y="1647"/>
                  </a:lnTo>
                  <a:lnTo>
                    <a:pt x="22" y="1647"/>
                  </a:lnTo>
                  <a:close/>
                  <a:moveTo>
                    <a:pt x="22" y="1690"/>
                  </a:moveTo>
                  <a:lnTo>
                    <a:pt x="22" y="1712"/>
                  </a:lnTo>
                  <a:lnTo>
                    <a:pt x="0" y="1712"/>
                  </a:lnTo>
                  <a:lnTo>
                    <a:pt x="0" y="1690"/>
                  </a:lnTo>
                  <a:lnTo>
                    <a:pt x="22" y="1690"/>
                  </a:lnTo>
                  <a:close/>
                  <a:moveTo>
                    <a:pt x="22" y="1733"/>
                  </a:moveTo>
                  <a:lnTo>
                    <a:pt x="22" y="1755"/>
                  </a:lnTo>
                  <a:lnTo>
                    <a:pt x="0" y="1755"/>
                  </a:lnTo>
                  <a:lnTo>
                    <a:pt x="0" y="1733"/>
                  </a:lnTo>
                  <a:lnTo>
                    <a:pt x="22" y="1733"/>
                  </a:lnTo>
                  <a:close/>
                  <a:moveTo>
                    <a:pt x="22" y="1777"/>
                  </a:moveTo>
                  <a:lnTo>
                    <a:pt x="22" y="1798"/>
                  </a:lnTo>
                  <a:lnTo>
                    <a:pt x="0" y="1798"/>
                  </a:lnTo>
                  <a:lnTo>
                    <a:pt x="0" y="1777"/>
                  </a:lnTo>
                  <a:lnTo>
                    <a:pt x="22" y="1777"/>
                  </a:lnTo>
                  <a:close/>
                  <a:moveTo>
                    <a:pt x="22" y="1820"/>
                  </a:moveTo>
                  <a:lnTo>
                    <a:pt x="22" y="1842"/>
                  </a:lnTo>
                  <a:lnTo>
                    <a:pt x="0" y="1842"/>
                  </a:lnTo>
                  <a:lnTo>
                    <a:pt x="0" y="1820"/>
                  </a:lnTo>
                  <a:lnTo>
                    <a:pt x="22" y="1820"/>
                  </a:lnTo>
                  <a:close/>
                  <a:moveTo>
                    <a:pt x="22" y="1863"/>
                  </a:moveTo>
                  <a:lnTo>
                    <a:pt x="22" y="1885"/>
                  </a:lnTo>
                  <a:lnTo>
                    <a:pt x="0" y="1885"/>
                  </a:lnTo>
                  <a:lnTo>
                    <a:pt x="0" y="1863"/>
                  </a:lnTo>
                  <a:lnTo>
                    <a:pt x="22" y="1863"/>
                  </a:lnTo>
                  <a:close/>
                  <a:moveTo>
                    <a:pt x="22" y="1906"/>
                  </a:moveTo>
                  <a:lnTo>
                    <a:pt x="22" y="1928"/>
                  </a:lnTo>
                  <a:lnTo>
                    <a:pt x="0" y="1928"/>
                  </a:lnTo>
                  <a:lnTo>
                    <a:pt x="0" y="1906"/>
                  </a:lnTo>
                  <a:lnTo>
                    <a:pt x="22" y="1906"/>
                  </a:lnTo>
                  <a:close/>
                  <a:moveTo>
                    <a:pt x="22" y="1950"/>
                  </a:moveTo>
                  <a:lnTo>
                    <a:pt x="22" y="1971"/>
                  </a:lnTo>
                  <a:lnTo>
                    <a:pt x="0" y="1971"/>
                  </a:lnTo>
                  <a:lnTo>
                    <a:pt x="0" y="1950"/>
                  </a:lnTo>
                  <a:lnTo>
                    <a:pt x="22" y="1950"/>
                  </a:lnTo>
                  <a:close/>
                  <a:moveTo>
                    <a:pt x="22" y="1993"/>
                  </a:moveTo>
                  <a:lnTo>
                    <a:pt x="22" y="2014"/>
                  </a:lnTo>
                  <a:lnTo>
                    <a:pt x="0" y="2014"/>
                  </a:lnTo>
                  <a:lnTo>
                    <a:pt x="0" y="1993"/>
                  </a:lnTo>
                  <a:lnTo>
                    <a:pt x="22" y="1993"/>
                  </a:lnTo>
                  <a:close/>
                  <a:moveTo>
                    <a:pt x="22" y="2036"/>
                  </a:moveTo>
                  <a:lnTo>
                    <a:pt x="22" y="2058"/>
                  </a:lnTo>
                  <a:lnTo>
                    <a:pt x="0" y="2058"/>
                  </a:lnTo>
                  <a:lnTo>
                    <a:pt x="0" y="2036"/>
                  </a:lnTo>
                  <a:lnTo>
                    <a:pt x="22" y="2036"/>
                  </a:lnTo>
                  <a:close/>
                  <a:moveTo>
                    <a:pt x="22" y="2079"/>
                  </a:moveTo>
                  <a:lnTo>
                    <a:pt x="22" y="2101"/>
                  </a:lnTo>
                  <a:lnTo>
                    <a:pt x="0" y="2101"/>
                  </a:lnTo>
                  <a:lnTo>
                    <a:pt x="0" y="2079"/>
                  </a:lnTo>
                  <a:lnTo>
                    <a:pt x="22" y="2079"/>
                  </a:lnTo>
                  <a:close/>
                  <a:moveTo>
                    <a:pt x="22" y="2122"/>
                  </a:moveTo>
                  <a:lnTo>
                    <a:pt x="22" y="2144"/>
                  </a:lnTo>
                  <a:lnTo>
                    <a:pt x="0" y="2144"/>
                  </a:lnTo>
                  <a:lnTo>
                    <a:pt x="0" y="2122"/>
                  </a:lnTo>
                  <a:lnTo>
                    <a:pt x="22" y="2122"/>
                  </a:lnTo>
                  <a:close/>
                  <a:moveTo>
                    <a:pt x="22" y="2166"/>
                  </a:moveTo>
                  <a:lnTo>
                    <a:pt x="22" y="2187"/>
                  </a:lnTo>
                  <a:lnTo>
                    <a:pt x="0" y="2187"/>
                  </a:lnTo>
                  <a:lnTo>
                    <a:pt x="0" y="2166"/>
                  </a:lnTo>
                  <a:lnTo>
                    <a:pt x="22" y="2166"/>
                  </a:lnTo>
                  <a:close/>
                  <a:moveTo>
                    <a:pt x="22" y="2209"/>
                  </a:moveTo>
                  <a:lnTo>
                    <a:pt x="22" y="2231"/>
                  </a:lnTo>
                  <a:lnTo>
                    <a:pt x="0" y="2231"/>
                  </a:lnTo>
                  <a:lnTo>
                    <a:pt x="0" y="2209"/>
                  </a:lnTo>
                  <a:lnTo>
                    <a:pt x="22" y="2209"/>
                  </a:lnTo>
                  <a:close/>
                  <a:moveTo>
                    <a:pt x="22" y="2252"/>
                  </a:moveTo>
                  <a:lnTo>
                    <a:pt x="22" y="2274"/>
                  </a:lnTo>
                  <a:lnTo>
                    <a:pt x="0" y="2274"/>
                  </a:lnTo>
                  <a:lnTo>
                    <a:pt x="0" y="2252"/>
                  </a:lnTo>
                  <a:lnTo>
                    <a:pt x="22" y="2252"/>
                  </a:lnTo>
                  <a:close/>
                  <a:moveTo>
                    <a:pt x="22" y="2296"/>
                  </a:moveTo>
                  <a:lnTo>
                    <a:pt x="22" y="2317"/>
                  </a:lnTo>
                  <a:lnTo>
                    <a:pt x="0" y="2317"/>
                  </a:lnTo>
                  <a:lnTo>
                    <a:pt x="0" y="2296"/>
                  </a:lnTo>
                  <a:lnTo>
                    <a:pt x="22" y="2296"/>
                  </a:lnTo>
                  <a:close/>
                  <a:moveTo>
                    <a:pt x="22" y="2339"/>
                  </a:moveTo>
                  <a:lnTo>
                    <a:pt x="22" y="2360"/>
                  </a:lnTo>
                  <a:lnTo>
                    <a:pt x="0" y="2360"/>
                  </a:lnTo>
                  <a:lnTo>
                    <a:pt x="0" y="2339"/>
                  </a:lnTo>
                  <a:lnTo>
                    <a:pt x="22" y="2339"/>
                  </a:lnTo>
                  <a:close/>
                  <a:moveTo>
                    <a:pt x="22" y="2382"/>
                  </a:moveTo>
                  <a:lnTo>
                    <a:pt x="22" y="2404"/>
                  </a:lnTo>
                  <a:lnTo>
                    <a:pt x="0" y="2404"/>
                  </a:lnTo>
                  <a:lnTo>
                    <a:pt x="0" y="2382"/>
                  </a:lnTo>
                  <a:lnTo>
                    <a:pt x="22" y="2382"/>
                  </a:lnTo>
                  <a:close/>
                  <a:moveTo>
                    <a:pt x="22" y="2425"/>
                  </a:moveTo>
                  <a:lnTo>
                    <a:pt x="22" y="2447"/>
                  </a:lnTo>
                  <a:lnTo>
                    <a:pt x="0" y="2447"/>
                  </a:lnTo>
                  <a:lnTo>
                    <a:pt x="0" y="2425"/>
                  </a:lnTo>
                  <a:lnTo>
                    <a:pt x="22" y="2425"/>
                  </a:lnTo>
                  <a:close/>
                  <a:moveTo>
                    <a:pt x="22" y="2468"/>
                  </a:moveTo>
                  <a:lnTo>
                    <a:pt x="22" y="2490"/>
                  </a:lnTo>
                  <a:lnTo>
                    <a:pt x="0" y="2490"/>
                  </a:lnTo>
                  <a:lnTo>
                    <a:pt x="0" y="2468"/>
                  </a:lnTo>
                  <a:lnTo>
                    <a:pt x="22" y="2468"/>
                  </a:lnTo>
                  <a:close/>
                  <a:moveTo>
                    <a:pt x="22" y="2512"/>
                  </a:moveTo>
                  <a:lnTo>
                    <a:pt x="22" y="2533"/>
                  </a:lnTo>
                  <a:lnTo>
                    <a:pt x="0" y="2533"/>
                  </a:lnTo>
                  <a:lnTo>
                    <a:pt x="0" y="2512"/>
                  </a:lnTo>
                  <a:lnTo>
                    <a:pt x="22" y="2512"/>
                  </a:lnTo>
                  <a:close/>
                  <a:moveTo>
                    <a:pt x="22" y="2555"/>
                  </a:moveTo>
                  <a:lnTo>
                    <a:pt x="22" y="2576"/>
                  </a:lnTo>
                  <a:lnTo>
                    <a:pt x="0" y="2576"/>
                  </a:lnTo>
                  <a:lnTo>
                    <a:pt x="0" y="2555"/>
                  </a:lnTo>
                  <a:lnTo>
                    <a:pt x="22" y="2555"/>
                  </a:lnTo>
                  <a:close/>
                  <a:moveTo>
                    <a:pt x="22" y="2598"/>
                  </a:moveTo>
                  <a:lnTo>
                    <a:pt x="22" y="2620"/>
                  </a:lnTo>
                  <a:lnTo>
                    <a:pt x="0" y="2620"/>
                  </a:lnTo>
                  <a:lnTo>
                    <a:pt x="0" y="2598"/>
                  </a:lnTo>
                  <a:lnTo>
                    <a:pt x="22" y="2598"/>
                  </a:lnTo>
                  <a:close/>
                  <a:moveTo>
                    <a:pt x="22" y="2641"/>
                  </a:moveTo>
                  <a:lnTo>
                    <a:pt x="22" y="2663"/>
                  </a:lnTo>
                  <a:lnTo>
                    <a:pt x="0" y="2663"/>
                  </a:lnTo>
                  <a:lnTo>
                    <a:pt x="0" y="2641"/>
                  </a:lnTo>
                  <a:lnTo>
                    <a:pt x="22" y="2641"/>
                  </a:lnTo>
                  <a:close/>
                  <a:moveTo>
                    <a:pt x="22" y="2685"/>
                  </a:moveTo>
                  <a:lnTo>
                    <a:pt x="22" y="2706"/>
                  </a:lnTo>
                  <a:lnTo>
                    <a:pt x="0" y="2706"/>
                  </a:lnTo>
                  <a:lnTo>
                    <a:pt x="0" y="2685"/>
                  </a:lnTo>
                  <a:lnTo>
                    <a:pt x="22" y="2685"/>
                  </a:lnTo>
                  <a:close/>
                  <a:moveTo>
                    <a:pt x="22" y="2728"/>
                  </a:moveTo>
                  <a:lnTo>
                    <a:pt x="22" y="2749"/>
                  </a:lnTo>
                  <a:lnTo>
                    <a:pt x="0" y="2749"/>
                  </a:lnTo>
                  <a:lnTo>
                    <a:pt x="0" y="2728"/>
                  </a:lnTo>
                  <a:lnTo>
                    <a:pt x="22" y="2728"/>
                  </a:lnTo>
                  <a:close/>
                  <a:moveTo>
                    <a:pt x="22" y="2771"/>
                  </a:moveTo>
                  <a:lnTo>
                    <a:pt x="22" y="2793"/>
                  </a:lnTo>
                  <a:lnTo>
                    <a:pt x="0" y="2793"/>
                  </a:lnTo>
                  <a:lnTo>
                    <a:pt x="0" y="2771"/>
                  </a:lnTo>
                  <a:lnTo>
                    <a:pt x="22" y="2771"/>
                  </a:lnTo>
                  <a:close/>
                  <a:moveTo>
                    <a:pt x="22" y="2814"/>
                  </a:moveTo>
                  <a:lnTo>
                    <a:pt x="22" y="2836"/>
                  </a:lnTo>
                  <a:lnTo>
                    <a:pt x="0" y="2836"/>
                  </a:lnTo>
                  <a:lnTo>
                    <a:pt x="0" y="2814"/>
                  </a:lnTo>
                  <a:lnTo>
                    <a:pt x="22" y="2814"/>
                  </a:lnTo>
                  <a:close/>
                  <a:moveTo>
                    <a:pt x="22" y="2857"/>
                  </a:moveTo>
                  <a:lnTo>
                    <a:pt x="22" y="2879"/>
                  </a:lnTo>
                  <a:lnTo>
                    <a:pt x="0" y="2879"/>
                  </a:lnTo>
                  <a:lnTo>
                    <a:pt x="0" y="2857"/>
                  </a:lnTo>
                  <a:lnTo>
                    <a:pt x="22" y="2857"/>
                  </a:lnTo>
                  <a:close/>
                  <a:moveTo>
                    <a:pt x="22" y="2901"/>
                  </a:moveTo>
                  <a:lnTo>
                    <a:pt x="22" y="2922"/>
                  </a:lnTo>
                  <a:lnTo>
                    <a:pt x="0" y="2922"/>
                  </a:lnTo>
                  <a:lnTo>
                    <a:pt x="0" y="2901"/>
                  </a:lnTo>
                  <a:lnTo>
                    <a:pt x="22" y="2901"/>
                  </a:lnTo>
                  <a:close/>
                  <a:moveTo>
                    <a:pt x="22" y="2944"/>
                  </a:moveTo>
                  <a:lnTo>
                    <a:pt x="22" y="2966"/>
                  </a:lnTo>
                  <a:lnTo>
                    <a:pt x="0" y="2966"/>
                  </a:lnTo>
                  <a:lnTo>
                    <a:pt x="0" y="2944"/>
                  </a:lnTo>
                  <a:lnTo>
                    <a:pt x="22" y="2944"/>
                  </a:lnTo>
                  <a:close/>
                  <a:moveTo>
                    <a:pt x="22" y="2987"/>
                  </a:moveTo>
                  <a:lnTo>
                    <a:pt x="22" y="3009"/>
                  </a:lnTo>
                  <a:lnTo>
                    <a:pt x="0" y="3009"/>
                  </a:lnTo>
                  <a:lnTo>
                    <a:pt x="0" y="2987"/>
                  </a:lnTo>
                  <a:lnTo>
                    <a:pt x="22" y="2987"/>
                  </a:lnTo>
                  <a:close/>
                  <a:moveTo>
                    <a:pt x="22" y="3030"/>
                  </a:moveTo>
                  <a:lnTo>
                    <a:pt x="22" y="3052"/>
                  </a:lnTo>
                  <a:lnTo>
                    <a:pt x="0" y="3052"/>
                  </a:lnTo>
                  <a:lnTo>
                    <a:pt x="0" y="3030"/>
                  </a:lnTo>
                  <a:lnTo>
                    <a:pt x="22" y="3030"/>
                  </a:lnTo>
                  <a:close/>
                  <a:moveTo>
                    <a:pt x="22" y="3074"/>
                  </a:moveTo>
                  <a:lnTo>
                    <a:pt x="22" y="3095"/>
                  </a:lnTo>
                  <a:lnTo>
                    <a:pt x="0" y="3095"/>
                  </a:lnTo>
                  <a:lnTo>
                    <a:pt x="0" y="3074"/>
                  </a:lnTo>
                  <a:lnTo>
                    <a:pt x="22" y="3074"/>
                  </a:lnTo>
                  <a:close/>
                  <a:moveTo>
                    <a:pt x="22" y="3117"/>
                  </a:moveTo>
                  <a:lnTo>
                    <a:pt x="22" y="3139"/>
                  </a:lnTo>
                  <a:lnTo>
                    <a:pt x="0" y="3139"/>
                  </a:lnTo>
                  <a:lnTo>
                    <a:pt x="0" y="3117"/>
                  </a:lnTo>
                  <a:lnTo>
                    <a:pt x="22" y="3117"/>
                  </a:lnTo>
                  <a:close/>
                  <a:moveTo>
                    <a:pt x="22" y="3160"/>
                  </a:moveTo>
                  <a:lnTo>
                    <a:pt x="22" y="3182"/>
                  </a:lnTo>
                  <a:lnTo>
                    <a:pt x="0" y="3182"/>
                  </a:lnTo>
                  <a:lnTo>
                    <a:pt x="0" y="3160"/>
                  </a:lnTo>
                  <a:lnTo>
                    <a:pt x="22" y="3160"/>
                  </a:lnTo>
                  <a:close/>
                  <a:moveTo>
                    <a:pt x="22" y="3203"/>
                  </a:moveTo>
                  <a:lnTo>
                    <a:pt x="22" y="3225"/>
                  </a:lnTo>
                  <a:lnTo>
                    <a:pt x="0" y="3225"/>
                  </a:lnTo>
                  <a:lnTo>
                    <a:pt x="0" y="3203"/>
                  </a:lnTo>
                  <a:lnTo>
                    <a:pt x="22" y="3203"/>
                  </a:lnTo>
                  <a:close/>
                  <a:moveTo>
                    <a:pt x="22" y="3247"/>
                  </a:moveTo>
                  <a:lnTo>
                    <a:pt x="22" y="3268"/>
                  </a:lnTo>
                  <a:lnTo>
                    <a:pt x="0" y="3268"/>
                  </a:lnTo>
                  <a:lnTo>
                    <a:pt x="0" y="3247"/>
                  </a:lnTo>
                  <a:lnTo>
                    <a:pt x="22" y="3247"/>
                  </a:lnTo>
                  <a:close/>
                  <a:moveTo>
                    <a:pt x="22" y="3290"/>
                  </a:moveTo>
                  <a:lnTo>
                    <a:pt x="22" y="3311"/>
                  </a:lnTo>
                  <a:lnTo>
                    <a:pt x="0" y="3311"/>
                  </a:lnTo>
                  <a:lnTo>
                    <a:pt x="0" y="3290"/>
                  </a:lnTo>
                  <a:lnTo>
                    <a:pt x="22" y="3290"/>
                  </a:lnTo>
                  <a:close/>
                  <a:moveTo>
                    <a:pt x="22" y="3333"/>
                  </a:moveTo>
                  <a:lnTo>
                    <a:pt x="22" y="3355"/>
                  </a:lnTo>
                  <a:lnTo>
                    <a:pt x="0" y="3355"/>
                  </a:lnTo>
                  <a:lnTo>
                    <a:pt x="0" y="3333"/>
                  </a:lnTo>
                  <a:lnTo>
                    <a:pt x="22" y="3333"/>
                  </a:lnTo>
                  <a:close/>
                  <a:moveTo>
                    <a:pt x="22" y="3376"/>
                  </a:moveTo>
                  <a:lnTo>
                    <a:pt x="22" y="3398"/>
                  </a:lnTo>
                  <a:lnTo>
                    <a:pt x="0" y="3398"/>
                  </a:lnTo>
                  <a:lnTo>
                    <a:pt x="0" y="3376"/>
                  </a:lnTo>
                  <a:lnTo>
                    <a:pt x="22" y="3376"/>
                  </a:lnTo>
                  <a:close/>
                  <a:moveTo>
                    <a:pt x="22" y="3419"/>
                  </a:moveTo>
                  <a:lnTo>
                    <a:pt x="22" y="3441"/>
                  </a:lnTo>
                  <a:lnTo>
                    <a:pt x="0" y="3441"/>
                  </a:lnTo>
                  <a:lnTo>
                    <a:pt x="0" y="3419"/>
                  </a:lnTo>
                  <a:lnTo>
                    <a:pt x="22" y="3419"/>
                  </a:lnTo>
                  <a:close/>
                  <a:moveTo>
                    <a:pt x="22" y="3463"/>
                  </a:moveTo>
                  <a:lnTo>
                    <a:pt x="22" y="3484"/>
                  </a:lnTo>
                  <a:lnTo>
                    <a:pt x="0" y="3484"/>
                  </a:lnTo>
                  <a:lnTo>
                    <a:pt x="0" y="3463"/>
                  </a:lnTo>
                  <a:lnTo>
                    <a:pt x="22" y="3463"/>
                  </a:lnTo>
                  <a:close/>
                  <a:moveTo>
                    <a:pt x="22" y="3506"/>
                  </a:moveTo>
                  <a:lnTo>
                    <a:pt x="22" y="3528"/>
                  </a:lnTo>
                  <a:lnTo>
                    <a:pt x="0" y="3528"/>
                  </a:lnTo>
                  <a:lnTo>
                    <a:pt x="0" y="3506"/>
                  </a:lnTo>
                  <a:lnTo>
                    <a:pt x="22" y="3506"/>
                  </a:lnTo>
                  <a:close/>
                  <a:moveTo>
                    <a:pt x="22" y="3549"/>
                  </a:moveTo>
                  <a:lnTo>
                    <a:pt x="22" y="3571"/>
                  </a:lnTo>
                  <a:lnTo>
                    <a:pt x="0" y="3571"/>
                  </a:lnTo>
                  <a:lnTo>
                    <a:pt x="0" y="3549"/>
                  </a:lnTo>
                  <a:lnTo>
                    <a:pt x="22" y="3549"/>
                  </a:lnTo>
                  <a:close/>
                  <a:moveTo>
                    <a:pt x="22" y="3592"/>
                  </a:moveTo>
                  <a:lnTo>
                    <a:pt x="22" y="3614"/>
                  </a:lnTo>
                  <a:lnTo>
                    <a:pt x="0" y="3614"/>
                  </a:lnTo>
                  <a:lnTo>
                    <a:pt x="0" y="3592"/>
                  </a:lnTo>
                  <a:lnTo>
                    <a:pt x="22" y="3592"/>
                  </a:lnTo>
                  <a:close/>
                  <a:moveTo>
                    <a:pt x="22" y="3636"/>
                  </a:moveTo>
                  <a:lnTo>
                    <a:pt x="22" y="3657"/>
                  </a:lnTo>
                  <a:lnTo>
                    <a:pt x="0" y="3657"/>
                  </a:lnTo>
                  <a:lnTo>
                    <a:pt x="0" y="3636"/>
                  </a:lnTo>
                  <a:lnTo>
                    <a:pt x="22" y="3636"/>
                  </a:lnTo>
                  <a:close/>
                  <a:moveTo>
                    <a:pt x="22" y="3679"/>
                  </a:moveTo>
                  <a:lnTo>
                    <a:pt x="22" y="3701"/>
                  </a:lnTo>
                  <a:lnTo>
                    <a:pt x="0" y="3701"/>
                  </a:lnTo>
                  <a:lnTo>
                    <a:pt x="0" y="3679"/>
                  </a:lnTo>
                  <a:lnTo>
                    <a:pt x="22" y="3679"/>
                  </a:lnTo>
                  <a:close/>
                  <a:moveTo>
                    <a:pt x="22" y="3722"/>
                  </a:moveTo>
                  <a:lnTo>
                    <a:pt x="22" y="3744"/>
                  </a:lnTo>
                  <a:lnTo>
                    <a:pt x="0" y="3744"/>
                  </a:lnTo>
                  <a:lnTo>
                    <a:pt x="0" y="3722"/>
                  </a:lnTo>
                  <a:lnTo>
                    <a:pt x="22" y="3722"/>
                  </a:lnTo>
                  <a:close/>
                  <a:moveTo>
                    <a:pt x="22" y="3765"/>
                  </a:moveTo>
                  <a:lnTo>
                    <a:pt x="22" y="3787"/>
                  </a:lnTo>
                  <a:lnTo>
                    <a:pt x="0" y="3787"/>
                  </a:lnTo>
                  <a:lnTo>
                    <a:pt x="0" y="3765"/>
                  </a:lnTo>
                  <a:lnTo>
                    <a:pt x="22" y="3765"/>
                  </a:lnTo>
                  <a:close/>
                  <a:moveTo>
                    <a:pt x="22" y="3809"/>
                  </a:moveTo>
                  <a:lnTo>
                    <a:pt x="22" y="3830"/>
                  </a:lnTo>
                  <a:lnTo>
                    <a:pt x="0" y="3830"/>
                  </a:lnTo>
                  <a:lnTo>
                    <a:pt x="0" y="3809"/>
                  </a:lnTo>
                  <a:lnTo>
                    <a:pt x="22" y="3809"/>
                  </a:lnTo>
                  <a:close/>
                  <a:moveTo>
                    <a:pt x="22" y="3852"/>
                  </a:moveTo>
                  <a:lnTo>
                    <a:pt x="22" y="3873"/>
                  </a:lnTo>
                  <a:lnTo>
                    <a:pt x="0" y="3873"/>
                  </a:lnTo>
                  <a:lnTo>
                    <a:pt x="0" y="3852"/>
                  </a:lnTo>
                  <a:lnTo>
                    <a:pt x="22" y="3852"/>
                  </a:lnTo>
                  <a:close/>
                  <a:moveTo>
                    <a:pt x="22" y="3895"/>
                  </a:moveTo>
                  <a:lnTo>
                    <a:pt x="22" y="3917"/>
                  </a:lnTo>
                  <a:lnTo>
                    <a:pt x="0" y="3917"/>
                  </a:lnTo>
                  <a:lnTo>
                    <a:pt x="0" y="3895"/>
                  </a:lnTo>
                  <a:lnTo>
                    <a:pt x="22" y="3895"/>
                  </a:lnTo>
                  <a:close/>
                  <a:moveTo>
                    <a:pt x="22" y="3938"/>
                  </a:moveTo>
                  <a:lnTo>
                    <a:pt x="22" y="3960"/>
                  </a:lnTo>
                  <a:lnTo>
                    <a:pt x="0" y="3960"/>
                  </a:lnTo>
                  <a:lnTo>
                    <a:pt x="0" y="3938"/>
                  </a:lnTo>
                  <a:lnTo>
                    <a:pt x="22" y="3938"/>
                  </a:lnTo>
                  <a:close/>
                  <a:moveTo>
                    <a:pt x="22" y="3982"/>
                  </a:moveTo>
                  <a:lnTo>
                    <a:pt x="22" y="4003"/>
                  </a:lnTo>
                  <a:lnTo>
                    <a:pt x="0" y="4003"/>
                  </a:lnTo>
                  <a:lnTo>
                    <a:pt x="0" y="3982"/>
                  </a:lnTo>
                  <a:lnTo>
                    <a:pt x="22" y="3982"/>
                  </a:lnTo>
                  <a:close/>
                  <a:moveTo>
                    <a:pt x="22" y="4025"/>
                  </a:moveTo>
                  <a:lnTo>
                    <a:pt x="22" y="4046"/>
                  </a:lnTo>
                  <a:lnTo>
                    <a:pt x="0" y="4046"/>
                  </a:lnTo>
                  <a:lnTo>
                    <a:pt x="0" y="4025"/>
                  </a:lnTo>
                  <a:lnTo>
                    <a:pt x="22" y="4025"/>
                  </a:lnTo>
                  <a:close/>
                  <a:moveTo>
                    <a:pt x="22" y="4068"/>
                  </a:moveTo>
                  <a:lnTo>
                    <a:pt x="22" y="4090"/>
                  </a:lnTo>
                  <a:lnTo>
                    <a:pt x="0" y="4090"/>
                  </a:lnTo>
                  <a:lnTo>
                    <a:pt x="0" y="4068"/>
                  </a:lnTo>
                  <a:lnTo>
                    <a:pt x="22" y="4068"/>
                  </a:lnTo>
                  <a:close/>
                  <a:moveTo>
                    <a:pt x="22" y="4111"/>
                  </a:moveTo>
                  <a:lnTo>
                    <a:pt x="22" y="4133"/>
                  </a:lnTo>
                  <a:lnTo>
                    <a:pt x="0" y="4133"/>
                  </a:lnTo>
                  <a:lnTo>
                    <a:pt x="0" y="4111"/>
                  </a:lnTo>
                  <a:lnTo>
                    <a:pt x="22" y="4111"/>
                  </a:lnTo>
                  <a:close/>
                  <a:moveTo>
                    <a:pt x="22" y="4154"/>
                  </a:moveTo>
                  <a:lnTo>
                    <a:pt x="22" y="4176"/>
                  </a:lnTo>
                  <a:lnTo>
                    <a:pt x="0" y="4176"/>
                  </a:lnTo>
                  <a:lnTo>
                    <a:pt x="0" y="4154"/>
                  </a:lnTo>
                  <a:lnTo>
                    <a:pt x="22" y="4154"/>
                  </a:lnTo>
                  <a:close/>
                  <a:moveTo>
                    <a:pt x="22" y="4198"/>
                  </a:moveTo>
                  <a:lnTo>
                    <a:pt x="22" y="4219"/>
                  </a:lnTo>
                  <a:lnTo>
                    <a:pt x="0" y="4219"/>
                  </a:lnTo>
                  <a:lnTo>
                    <a:pt x="0" y="4198"/>
                  </a:lnTo>
                  <a:lnTo>
                    <a:pt x="22" y="4198"/>
                  </a:lnTo>
                  <a:close/>
                  <a:moveTo>
                    <a:pt x="22" y="4241"/>
                  </a:moveTo>
                  <a:lnTo>
                    <a:pt x="22" y="4262"/>
                  </a:lnTo>
                  <a:lnTo>
                    <a:pt x="0" y="4262"/>
                  </a:lnTo>
                  <a:lnTo>
                    <a:pt x="0" y="4241"/>
                  </a:lnTo>
                  <a:lnTo>
                    <a:pt x="22" y="4241"/>
                  </a:lnTo>
                  <a:close/>
                  <a:moveTo>
                    <a:pt x="22" y="4284"/>
                  </a:moveTo>
                  <a:lnTo>
                    <a:pt x="22" y="4306"/>
                  </a:lnTo>
                  <a:lnTo>
                    <a:pt x="0" y="4306"/>
                  </a:lnTo>
                  <a:lnTo>
                    <a:pt x="0" y="4284"/>
                  </a:lnTo>
                  <a:lnTo>
                    <a:pt x="22" y="4284"/>
                  </a:lnTo>
                  <a:close/>
                  <a:moveTo>
                    <a:pt x="22" y="4327"/>
                  </a:moveTo>
                  <a:lnTo>
                    <a:pt x="22" y="4349"/>
                  </a:lnTo>
                  <a:lnTo>
                    <a:pt x="0" y="4349"/>
                  </a:lnTo>
                  <a:lnTo>
                    <a:pt x="0" y="4327"/>
                  </a:lnTo>
                  <a:lnTo>
                    <a:pt x="22" y="4327"/>
                  </a:lnTo>
                  <a:close/>
                  <a:moveTo>
                    <a:pt x="22" y="4371"/>
                  </a:moveTo>
                  <a:lnTo>
                    <a:pt x="22" y="4381"/>
                  </a:lnTo>
                  <a:lnTo>
                    <a:pt x="11" y="4370"/>
                  </a:lnTo>
                  <a:lnTo>
                    <a:pt x="22" y="4370"/>
                  </a:lnTo>
                  <a:lnTo>
                    <a:pt x="22" y="4392"/>
                  </a:lnTo>
                  <a:lnTo>
                    <a:pt x="0" y="4392"/>
                  </a:lnTo>
                  <a:lnTo>
                    <a:pt x="0" y="4371"/>
                  </a:lnTo>
                  <a:lnTo>
                    <a:pt x="22" y="4371"/>
                  </a:lnTo>
                  <a:close/>
                  <a:moveTo>
                    <a:pt x="44" y="4370"/>
                  </a:moveTo>
                  <a:lnTo>
                    <a:pt x="65" y="4370"/>
                  </a:lnTo>
                  <a:lnTo>
                    <a:pt x="65" y="4392"/>
                  </a:lnTo>
                  <a:lnTo>
                    <a:pt x="44" y="4392"/>
                  </a:lnTo>
                  <a:lnTo>
                    <a:pt x="44" y="4370"/>
                  </a:lnTo>
                  <a:close/>
                  <a:moveTo>
                    <a:pt x="87" y="4370"/>
                  </a:moveTo>
                  <a:lnTo>
                    <a:pt x="109" y="4370"/>
                  </a:lnTo>
                  <a:lnTo>
                    <a:pt x="109" y="4392"/>
                  </a:lnTo>
                  <a:lnTo>
                    <a:pt x="87" y="4392"/>
                  </a:lnTo>
                  <a:lnTo>
                    <a:pt x="87" y="4370"/>
                  </a:lnTo>
                  <a:close/>
                  <a:moveTo>
                    <a:pt x="130" y="4370"/>
                  </a:moveTo>
                  <a:lnTo>
                    <a:pt x="152" y="4370"/>
                  </a:lnTo>
                  <a:lnTo>
                    <a:pt x="152" y="4392"/>
                  </a:lnTo>
                  <a:lnTo>
                    <a:pt x="130" y="4392"/>
                  </a:lnTo>
                  <a:lnTo>
                    <a:pt x="130" y="4370"/>
                  </a:lnTo>
                  <a:close/>
                  <a:moveTo>
                    <a:pt x="173" y="4370"/>
                  </a:moveTo>
                  <a:lnTo>
                    <a:pt x="195" y="4370"/>
                  </a:lnTo>
                  <a:lnTo>
                    <a:pt x="195" y="4392"/>
                  </a:lnTo>
                  <a:lnTo>
                    <a:pt x="173" y="4392"/>
                  </a:lnTo>
                  <a:lnTo>
                    <a:pt x="173" y="4370"/>
                  </a:lnTo>
                  <a:close/>
                  <a:moveTo>
                    <a:pt x="217" y="4370"/>
                  </a:moveTo>
                  <a:lnTo>
                    <a:pt x="238" y="4370"/>
                  </a:lnTo>
                  <a:lnTo>
                    <a:pt x="238" y="4392"/>
                  </a:lnTo>
                  <a:lnTo>
                    <a:pt x="217" y="4392"/>
                  </a:lnTo>
                  <a:lnTo>
                    <a:pt x="217" y="4370"/>
                  </a:lnTo>
                  <a:close/>
                  <a:moveTo>
                    <a:pt x="260" y="4370"/>
                  </a:moveTo>
                  <a:lnTo>
                    <a:pt x="281" y="4370"/>
                  </a:lnTo>
                  <a:lnTo>
                    <a:pt x="281" y="4392"/>
                  </a:lnTo>
                  <a:lnTo>
                    <a:pt x="260" y="4392"/>
                  </a:lnTo>
                  <a:lnTo>
                    <a:pt x="260" y="4370"/>
                  </a:lnTo>
                  <a:close/>
                  <a:moveTo>
                    <a:pt x="303" y="4370"/>
                  </a:moveTo>
                  <a:lnTo>
                    <a:pt x="325" y="4370"/>
                  </a:lnTo>
                  <a:lnTo>
                    <a:pt x="325" y="4392"/>
                  </a:lnTo>
                  <a:lnTo>
                    <a:pt x="303" y="4392"/>
                  </a:lnTo>
                  <a:lnTo>
                    <a:pt x="303" y="4370"/>
                  </a:lnTo>
                  <a:close/>
                  <a:moveTo>
                    <a:pt x="346" y="4370"/>
                  </a:moveTo>
                  <a:lnTo>
                    <a:pt x="368" y="4370"/>
                  </a:lnTo>
                  <a:lnTo>
                    <a:pt x="368" y="4392"/>
                  </a:lnTo>
                  <a:lnTo>
                    <a:pt x="346" y="4392"/>
                  </a:lnTo>
                  <a:lnTo>
                    <a:pt x="346" y="4370"/>
                  </a:lnTo>
                  <a:close/>
                  <a:moveTo>
                    <a:pt x="389" y="4370"/>
                  </a:moveTo>
                  <a:lnTo>
                    <a:pt x="411" y="4370"/>
                  </a:lnTo>
                  <a:lnTo>
                    <a:pt x="411" y="4392"/>
                  </a:lnTo>
                  <a:lnTo>
                    <a:pt x="389" y="4392"/>
                  </a:lnTo>
                  <a:lnTo>
                    <a:pt x="389" y="4370"/>
                  </a:lnTo>
                  <a:close/>
                  <a:moveTo>
                    <a:pt x="433" y="4370"/>
                  </a:moveTo>
                  <a:lnTo>
                    <a:pt x="454" y="4370"/>
                  </a:lnTo>
                  <a:lnTo>
                    <a:pt x="454" y="4392"/>
                  </a:lnTo>
                  <a:lnTo>
                    <a:pt x="433" y="4392"/>
                  </a:lnTo>
                  <a:lnTo>
                    <a:pt x="433" y="4370"/>
                  </a:lnTo>
                  <a:close/>
                  <a:moveTo>
                    <a:pt x="476" y="4370"/>
                  </a:moveTo>
                  <a:lnTo>
                    <a:pt x="497" y="4370"/>
                  </a:lnTo>
                  <a:lnTo>
                    <a:pt x="497" y="4392"/>
                  </a:lnTo>
                  <a:lnTo>
                    <a:pt x="476" y="4392"/>
                  </a:lnTo>
                  <a:lnTo>
                    <a:pt x="476" y="4370"/>
                  </a:lnTo>
                  <a:close/>
                  <a:moveTo>
                    <a:pt x="519" y="4370"/>
                  </a:moveTo>
                  <a:lnTo>
                    <a:pt x="541" y="4370"/>
                  </a:lnTo>
                  <a:lnTo>
                    <a:pt x="541" y="4392"/>
                  </a:lnTo>
                  <a:lnTo>
                    <a:pt x="519" y="4392"/>
                  </a:lnTo>
                  <a:lnTo>
                    <a:pt x="519" y="4370"/>
                  </a:lnTo>
                  <a:close/>
                  <a:moveTo>
                    <a:pt x="562" y="4370"/>
                  </a:moveTo>
                  <a:lnTo>
                    <a:pt x="584" y="4370"/>
                  </a:lnTo>
                  <a:lnTo>
                    <a:pt x="584" y="4392"/>
                  </a:lnTo>
                  <a:lnTo>
                    <a:pt x="562" y="4392"/>
                  </a:lnTo>
                  <a:lnTo>
                    <a:pt x="562" y="4370"/>
                  </a:lnTo>
                  <a:close/>
                  <a:moveTo>
                    <a:pt x="605" y="4370"/>
                  </a:moveTo>
                  <a:lnTo>
                    <a:pt x="627" y="4370"/>
                  </a:lnTo>
                  <a:lnTo>
                    <a:pt x="627" y="4392"/>
                  </a:lnTo>
                  <a:lnTo>
                    <a:pt x="605" y="4392"/>
                  </a:lnTo>
                  <a:lnTo>
                    <a:pt x="605" y="4370"/>
                  </a:lnTo>
                  <a:close/>
                  <a:moveTo>
                    <a:pt x="649" y="4370"/>
                  </a:moveTo>
                  <a:lnTo>
                    <a:pt x="670" y="4370"/>
                  </a:lnTo>
                  <a:lnTo>
                    <a:pt x="670" y="4392"/>
                  </a:lnTo>
                  <a:lnTo>
                    <a:pt x="649" y="4392"/>
                  </a:lnTo>
                  <a:lnTo>
                    <a:pt x="649" y="4370"/>
                  </a:lnTo>
                  <a:close/>
                  <a:moveTo>
                    <a:pt x="692" y="4370"/>
                  </a:moveTo>
                  <a:lnTo>
                    <a:pt x="714" y="4370"/>
                  </a:lnTo>
                  <a:lnTo>
                    <a:pt x="714" y="4392"/>
                  </a:lnTo>
                  <a:lnTo>
                    <a:pt x="692" y="4392"/>
                  </a:lnTo>
                  <a:lnTo>
                    <a:pt x="692" y="4370"/>
                  </a:lnTo>
                  <a:close/>
                  <a:moveTo>
                    <a:pt x="735" y="4370"/>
                  </a:moveTo>
                  <a:lnTo>
                    <a:pt x="757" y="4370"/>
                  </a:lnTo>
                  <a:lnTo>
                    <a:pt x="757" y="4392"/>
                  </a:lnTo>
                  <a:lnTo>
                    <a:pt x="735" y="4392"/>
                  </a:lnTo>
                  <a:lnTo>
                    <a:pt x="735" y="4370"/>
                  </a:lnTo>
                  <a:close/>
                  <a:moveTo>
                    <a:pt x="778" y="4370"/>
                  </a:moveTo>
                  <a:lnTo>
                    <a:pt x="800" y="4370"/>
                  </a:lnTo>
                  <a:lnTo>
                    <a:pt x="800" y="4392"/>
                  </a:lnTo>
                  <a:lnTo>
                    <a:pt x="778" y="4392"/>
                  </a:lnTo>
                  <a:lnTo>
                    <a:pt x="778" y="4370"/>
                  </a:lnTo>
                  <a:close/>
                  <a:moveTo>
                    <a:pt x="822" y="4370"/>
                  </a:moveTo>
                  <a:lnTo>
                    <a:pt x="843" y="4370"/>
                  </a:lnTo>
                  <a:lnTo>
                    <a:pt x="843" y="4392"/>
                  </a:lnTo>
                  <a:lnTo>
                    <a:pt x="822" y="4392"/>
                  </a:lnTo>
                  <a:lnTo>
                    <a:pt x="822" y="4370"/>
                  </a:lnTo>
                  <a:close/>
                  <a:moveTo>
                    <a:pt x="865" y="4370"/>
                  </a:moveTo>
                  <a:lnTo>
                    <a:pt x="886" y="4370"/>
                  </a:lnTo>
                  <a:lnTo>
                    <a:pt x="886" y="4392"/>
                  </a:lnTo>
                  <a:lnTo>
                    <a:pt x="865" y="4392"/>
                  </a:lnTo>
                  <a:lnTo>
                    <a:pt x="865" y="4370"/>
                  </a:lnTo>
                  <a:close/>
                  <a:moveTo>
                    <a:pt x="908" y="4370"/>
                  </a:moveTo>
                  <a:lnTo>
                    <a:pt x="930" y="4370"/>
                  </a:lnTo>
                  <a:lnTo>
                    <a:pt x="930" y="4392"/>
                  </a:lnTo>
                  <a:lnTo>
                    <a:pt x="908" y="4392"/>
                  </a:lnTo>
                  <a:lnTo>
                    <a:pt x="908" y="4370"/>
                  </a:lnTo>
                  <a:close/>
                  <a:moveTo>
                    <a:pt x="951" y="4370"/>
                  </a:moveTo>
                  <a:lnTo>
                    <a:pt x="973" y="4370"/>
                  </a:lnTo>
                  <a:lnTo>
                    <a:pt x="973" y="4392"/>
                  </a:lnTo>
                  <a:lnTo>
                    <a:pt x="951" y="4392"/>
                  </a:lnTo>
                  <a:lnTo>
                    <a:pt x="951" y="4370"/>
                  </a:lnTo>
                  <a:close/>
                  <a:moveTo>
                    <a:pt x="994" y="4370"/>
                  </a:moveTo>
                  <a:lnTo>
                    <a:pt x="1016" y="4370"/>
                  </a:lnTo>
                  <a:lnTo>
                    <a:pt x="1016" y="4392"/>
                  </a:lnTo>
                  <a:lnTo>
                    <a:pt x="994" y="4392"/>
                  </a:lnTo>
                  <a:lnTo>
                    <a:pt x="994" y="4370"/>
                  </a:lnTo>
                  <a:close/>
                  <a:moveTo>
                    <a:pt x="1038" y="4370"/>
                  </a:moveTo>
                  <a:lnTo>
                    <a:pt x="1059" y="4370"/>
                  </a:lnTo>
                  <a:lnTo>
                    <a:pt x="1059" y="4392"/>
                  </a:lnTo>
                  <a:lnTo>
                    <a:pt x="1038" y="4392"/>
                  </a:lnTo>
                  <a:lnTo>
                    <a:pt x="1038" y="4370"/>
                  </a:lnTo>
                  <a:close/>
                  <a:moveTo>
                    <a:pt x="1081" y="4370"/>
                  </a:moveTo>
                  <a:lnTo>
                    <a:pt x="1102" y="4370"/>
                  </a:lnTo>
                  <a:lnTo>
                    <a:pt x="1102" y="4392"/>
                  </a:lnTo>
                  <a:lnTo>
                    <a:pt x="1081" y="4392"/>
                  </a:lnTo>
                  <a:lnTo>
                    <a:pt x="1081" y="4370"/>
                  </a:lnTo>
                  <a:close/>
                  <a:moveTo>
                    <a:pt x="1124" y="4370"/>
                  </a:moveTo>
                  <a:lnTo>
                    <a:pt x="1146" y="4370"/>
                  </a:lnTo>
                  <a:lnTo>
                    <a:pt x="1146" y="4392"/>
                  </a:lnTo>
                  <a:lnTo>
                    <a:pt x="1124" y="4392"/>
                  </a:lnTo>
                  <a:lnTo>
                    <a:pt x="1124" y="4370"/>
                  </a:lnTo>
                  <a:close/>
                  <a:moveTo>
                    <a:pt x="1167" y="4370"/>
                  </a:moveTo>
                  <a:lnTo>
                    <a:pt x="1189" y="4370"/>
                  </a:lnTo>
                  <a:lnTo>
                    <a:pt x="1189" y="4392"/>
                  </a:lnTo>
                  <a:lnTo>
                    <a:pt x="1167" y="4392"/>
                  </a:lnTo>
                  <a:lnTo>
                    <a:pt x="1167" y="4370"/>
                  </a:lnTo>
                  <a:close/>
                  <a:moveTo>
                    <a:pt x="1210" y="4370"/>
                  </a:moveTo>
                  <a:lnTo>
                    <a:pt x="1232" y="4370"/>
                  </a:lnTo>
                  <a:lnTo>
                    <a:pt x="1232" y="4392"/>
                  </a:lnTo>
                  <a:lnTo>
                    <a:pt x="1210" y="4392"/>
                  </a:lnTo>
                  <a:lnTo>
                    <a:pt x="1210" y="4370"/>
                  </a:lnTo>
                  <a:close/>
                  <a:moveTo>
                    <a:pt x="1254" y="4370"/>
                  </a:moveTo>
                  <a:lnTo>
                    <a:pt x="1275" y="4370"/>
                  </a:lnTo>
                  <a:lnTo>
                    <a:pt x="1275" y="4392"/>
                  </a:lnTo>
                  <a:lnTo>
                    <a:pt x="1254" y="4392"/>
                  </a:lnTo>
                  <a:lnTo>
                    <a:pt x="1254" y="4370"/>
                  </a:lnTo>
                  <a:close/>
                  <a:moveTo>
                    <a:pt x="1297" y="4370"/>
                  </a:moveTo>
                  <a:lnTo>
                    <a:pt x="1318" y="4370"/>
                  </a:lnTo>
                  <a:lnTo>
                    <a:pt x="1318" y="4392"/>
                  </a:lnTo>
                  <a:lnTo>
                    <a:pt x="1297" y="4392"/>
                  </a:lnTo>
                  <a:lnTo>
                    <a:pt x="1297" y="4370"/>
                  </a:lnTo>
                  <a:close/>
                  <a:moveTo>
                    <a:pt x="1340" y="4370"/>
                  </a:moveTo>
                  <a:lnTo>
                    <a:pt x="1362" y="4370"/>
                  </a:lnTo>
                  <a:lnTo>
                    <a:pt x="1362" y="4392"/>
                  </a:lnTo>
                  <a:lnTo>
                    <a:pt x="1340" y="4392"/>
                  </a:lnTo>
                  <a:lnTo>
                    <a:pt x="1340" y="4370"/>
                  </a:lnTo>
                  <a:close/>
                  <a:moveTo>
                    <a:pt x="1383" y="4370"/>
                  </a:moveTo>
                  <a:lnTo>
                    <a:pt x="1405" y="4370"/>
                  </a:lnTo>
                  <a:lnTo>
                    <a:pt x="1405" y="4392"/>
                  </a:lnTo>
                  <a:lnTo>
                    <a:pt x="1383" y="4392"/>
                  </a:lnTo>
                  <a:lnTo>
                    <a:pt x="1383" y="4370"/>
                  </a:lnTo>
                  <a:close/>
                  <a:moveTo>
                    <a:pt x="1427" y="4370"/>
                  </a:moveTo>
                  <a:lnTo>
                    <a:pt x="1448" y="4370"/>
                  </a:lnTo>
                  <a:lnTo>
                    <a:pt x="1448" y="4392"/>
                  </a:lnTo>
                  <a:lnTo>
                    <a:pt x="1427" y="4392"/>
                  </a:lnTo>
                  <a:lnTo>
                    <a:pt x="1427" y="4370"/>
                  </a:lnTo>
                  <a:close/>
                  <a:moveTo>
                    <a:pt x="1470" y="4370"/>
                  </a:moveTo>
                  <a:lnTo>
                    <a:pt x="1491" y="4370"/>
                  </a:lnTo>
                  <a:lnTo>
                    <a:pt x="1491" y="4392"/>
                  </a:lnTo>
                  <a:lnTo>
                    <a:pt x="1470" y="4392"/>
                  </a:lnTo>
                  <a:lnTo>
                    <a:pt x="1470" y="4370"/>
                  </a:lnTo>
                  <a:close/>
                  <a:moveTo>
                    <a:pt x="1513" y="4370"/>
                  </a:moveTo>
                  <a:lnTo>
                    <a:pt x="1535" y="4370"/>
                  </a:lnTo>
                  <a:lnTo>
                    <a:pt x="1535" y="4392"/>
                  </a:lnTo>
                  <a:lnTo>
                    <a:pt x="1513" y="4392"/>
                  </a:lnTo>
                  <a:lnTo>
                    <a:pt x="1513" y="4370"/>
                  </a:lnTo>
                  <a:close/>
                  <a:moveTo>
                    <a:pt x="1556" y="4370"/>
                  </a:moveTo>
                  <a:lnTo>
                    <a:pt x="1578" y="4370"/>
                  </a:lnTo>
                  <a:lnTo>
                    <a:pt x="1578" y="4392"/>
                  </a:lnTo>
                  <a:lnTo>
                    <a:pt x="1556" y="4392"/>
                  </a:lnTo>
                  <a:lnTo>
                    <a:pt x="1556" y="4370"/>
                  </a:lnTo>
                  <a:close/>
                  <a:moveTo>
                    <a:pt x="1599" y="4370"/>
                  </a:moveTo>
                  <a:lnTo>
                    <a:pt x="1621" y="4370"/>
                  </a:lnTo>
                  <a:lnTo>
                    <a:pt x="1621" y="4392"/>
                  </a:lnTo>
                  <a:lnTo>
                    <a:pt x="1599" y="4392"/>
                  </a:lnTo>
                  <a:lnTo>
                    <a:pt x="1599" y="4370"/>
                  </a:lnTo>
                  <a:close/>
                  <a:moveTo>
                    <a:pt x="1643" y="4370"/>
                  </a:moveTo>
                  <a:lnTo>
                    <a:pt x="1664" y="4370"/>
                  </a:lnTo>
                  <a:lnTo>
                    <a:pt x="1664" y="4392"/>
                  </a:lnTo>
                  <a:lnTo>
                    <a:pt x="1643" y="4392"/>
                  </a:lnTo>
                  <a:lnTo>
                    <a:pt x="1643" y="4370"/>
                  </a:lnTo>
                  <a:close/>
                  <a:moveTo>
                    <a:pt x="1686" y="4370"/>
                  </a:moveTo>
                  <a:lnTo>
                    <a:pt x="1707" y="4370"/>
                  </a:lnTo>
                  <a:lnTo>
                    <a:pt x="1707" y="4392"/>
                  </a:lnTo>
                  <a:lnTo>
                    <a:pt x="1686" y="4392"/>
                  </a:lnTo>
                  <a:lnTo>
                    <a:pt x="1686" y="4370"/>
                  </a:lnTo>
                  <a:close/>
                  <a:moveTo>
                    <a:pt x="1729" y="4370"/>
                  </a:moveTo>
                  <a:lnTo>
                    <a:pt x="1751" y="4370"/>
                  </a:lnTo>
                  <a:lnTo>
                    <a:pt x="1751" y="4392"/>
                  </a:lnTo>
                  <a:lnTo>
                    <a:pt x="1729" y="4392"/>
                  </a:lnTo>
                  <a:lnTo>
                    <a:pt x="1729" y="4370"/>
                  </a:lnTo>
                  <a:close/>
                  <a:moveTo>
                    <a:pt x="1772" y="4370"/>
                  </a:moveTo>
                  <a:lnTo>
                    <a:pt x="1794" y="4370"/>
                  </a:lnTo>
                  <a:lnTo>
                    <a:pt x="1794" y="4392"/>
                  </a:lnTo>
                  <a:lnTo>
                    <a:pt x="1772" y="4392"/>
                  </a:lnTo>
                  <a:lnTo>
                    <a:pt x="1772" y="4370"/>
                  </a:lnTo>
                  <a:close/>
                  <a:moveTo>
                    <a:pt x="1815" y="4370"/>
                  </a:moveTo>
                  <a:lnTo>
                    <a:pt x="1837" y="4370"/>
                  </a:lnTo>
                  <a:lnTo>
                    <a:pt x="1837" y="4392"/>
                  </a:lnTo>
                  <a:lnTo>
                    <a:pt x="1815" y="4392"/>
                  </a:lnTo>
                  <a:lnTo>
                    <a:pt x="1815" y="4370"/>
                  </a:lnTo>
                  <a:close/>
                  <a:moveTo>
                    <a:pt x="1859" y="4370"/>
                  </a:moveTo>
                  <a:lnTo>
                    <a:pt x="1880" y="4370"/>
                  </a:lnTo>
                  <a:lnTo>
                    <a:pt x="1880" y="4392"/>
                  </a:lnTo>
                  <a:lnTo>
                    <a:pt x="1859" y="4392"/>
                  </a:lnTo>
                  <a:lnTo>
                    <a:pt x="1859" y="4370"/>
                  </a:lnTo>
                  <a:close/>
                  <a:moveTo>
                    <a:pt x="1902" y="4370"/>
                  </a:moveTo>
                  <a:lnTo>
                    <a:pt x="1923" y="4370"/>
                  </a:lnTo>
                  <a:lnTo>
                    <a:pt x="1923" y="4392"/>
                  </a:lnTo>
                  <a:lnTo>
                    <a:pt x="1902" y="4392"/>
                  </a:lnTo>
                  <a:lnTo>
                    <a:pt x="1902" y="4370"/>
                  </a:lnTo>
                  <a:close/>
                  <a:moveTo>
                    <a:pt x="1945" y="4370"/>
                  </a:moveTo>
                  <a:lnTo>
                    <a:pt x="1967" y="4370"/>
                  </a:lnTo>
                  <a:lnTo>
                    <a:pt x="1967" y="4392"/>
                  </a:lnTo>
                  <a:lnTo>
                    <a:pt x="1945" y="4392"/>
                  </a:lnTo>
                  <a:lnTo>
                    <a:pt x="1945" y="4370"/>
                  </a:lnTo>
                  <a:close/>
                  <a:moveTo>
                    <a:pt x="1988" y="4370"/>
                  </a:moveTo>
                  <a:lnTo>
                    <a:pt x="2010" y="4370"/>
                  </a:lnTo>
                  <a:lnTo>
                    <a:pt x="2010" y="4392"/>
                  </a:lnTo>
                  <a:lnTo>
                    <a:pt x="1988" y="4392"/>
                  </a:lnTo>
                  <a:lnTo>
                    <a:pt x="1988" y="4370"/>
                  </a:lnTo>
                  <a:close/>
                  <a:moveTo>
                    <a:pt x="2031" y="4370"/>
                  </a:moveTo>
                  <a:lnTo>
                    <a:pt x="2053" y="4370"/>
                  </a:lnTo>
                  <a:lnTo>
                    <a:pt x="2053" y="4392"/>
                  </a:lnTo>
                  <a:lnTo>
                    <a:pt x="2031" y="4392"/>
                  </a:lnTo>
                  <a:lnTo>
                    <a:pt x="2031" y="4370"/>
                  </a:lnTo>
                  <a:close/>
                  <a:moveTo>
                    <a:pt x="2075" y="4370"/>
                  </a:moveTo>
                  <a:lnTo>
                    <a:pt x="2096" y="4370"/>
                  </a:lnTo>
                  <a:lnTo>
                    <a:pt x="2096" y="4392"/>
                  </a:lnTo>
                  <a:lnTo>
                    <a:pt x="2075" y="4392"/>
                  </a:lnTo>
                  <a:lnTo>
                    <a:pt x="2075" y="4370"/>
                  </a:lnTo>
                  <a:close/>
                  <a:moveTo>
                    <a:pt x="2118" y="4370"/>
                  </a:moveTo>
                  <a:lnTo>
                    <a:pt x="2140" y="4370"/>
                  </a:lnTo>
                  <a:lnTo>
                    <a:pt x="2140" y="4392"/>
                  </a:lnTo>
                  <a:lnTo>
                    <a:pt x="2118" y="4392"/>
                  </a:lnTo>
                  <a:lnTo>
                    <a:pt x="2118" y="4370"/>
                  </a:lnTo>
                  <a:close/>
                  <a:moveTo>
                    <a:pt x="2161" y="4370"/>
                  </a:moveTo>
                  <a:lnTo>
                    <a:pt x="2183" y="4370"/>
                  </a:lnTo>
                  <a:lnTo>
                    <a:pt x="2183" y="4392"/>
                  </a:lnTo>
                  <a:lnTo>
                    <a:pt x="2161" y="4392"/>
                  </a:lnTo>
                  <a:lnTo>
                    <a:pt x="2161" y="4370"/>
                  </a:lnTo>
                  <a:close/>
                  <a:moveTo>
                    <a:pt x="2204" y="4370"/>
                  </a:moveTo>
                  <a:lnTo>
                    <a:pt x="2226" y="4370"/>
                  </a:lnTo>
                  <a:lnTo>
                    <a:pt x="2226" y="4392"/>
                  </a:lnTo>
                  <a:lnTo>
                    <a:pt x="2204" y="4392"/>
                  </a:lnTo>
                  <a:lnTo>
                    <a:pt x="2204" y="4370"/>
                  </a:lnTo>
                  <a:close/>
                  <a:moveTo>
                    <a:pt x="2248" y="4370"/>
                  </a:moveTo>
                  <a:lnTo>
                    <a:pt x="2269" y="4370"/>
                  </a:lnTo>
                  <a:lnTo>
                    <a:pt x="2269" y="4392"/>
                  </a:lnTo>
                  <a:lnTo>
                    <a:pt x="2248" y="4392"/>
                  </a:lnTo>
                  <a:lnTo>
                    <a:pt x="2248" y="4370"/>
                  </a:lnTo>
                  <a:close/>
                  <a:moveTo>
                    <a:pt x="2291" y="4370"/>
                  </a:moveTo>
                  <a:lnTo>
                    <a:pt x="2312" y="4370"/>
                  </a:lnTo>
                  <a:lnTo>
                    <a:pt x="2312" y="4392"/>
                  </a:lnTo>
                  <a:lnTo>
                    <a:pt x="2291" y="4392"/>
                  </a:lnTo>
                  <a:lnTo>
                    <a:pt x="2291" y="4370"/>
                  </a:lnTo>
                  <a:close/>
                  <a:moveTo>
                    <a:pt x="2334" y="4370"/>
                  </a:moveTo>
                  <a:lnTo>
                    <a:pt x="2356" y="4370"/>
                  </a:lnTo>
                  <a:lnTo>
                    <a:pt x="2356" y="4392"/>
                  </a:lnTo>
                  <a:lnTo>
                    <a:pt x="2334" y="4392"/>
                  </a:lnTo>
                  <a:lnTo>
                    <a:pt x="2334" y="4370"/>
                  </a:lnTo>
                  <a:close/>
                  <a:moveTo>
                    <a:pt x="2377" y="4370"/>
                  </a:moveTo>
                  <a:lnTo>
                    <a:pt x="2399" y="4370"/>
                  </a:lnTo>
                  <a:lnTo>
                    <a:pt x="2399" y="4392"/>
                  </a:lnTo>
                  <a:lnTo>
                    <a:pt x="2377" y="4392"/>
                  </a:lnTo>
                  <a:lnTo>
                    <a:pt x="2377" y="4370"/>
                  </a:lnTo>
                  <a:close/>
                  <a:moveTo>
                    <a:pt x="2420" y="4370"/>
                  </a:moveTo>
                  <a:lnTo>
                    <a:pt x="2442" y="4370"/>
                  </a:lnTo>
                  <a:lnTo>
                    <a:pt x="2442" y="4392"/>
                  </a:lnTo>
                  <a:lnTo>
                    <a:pt x="2420" y="4392"/>
                  </a:lnTo>
                  <a:lnTo>
                    <a:pt x="2420" y="4370"/>
                  </a:lnTo>
                  <a:close/>
                  <a:moveTo>
                    <a:pt x="2464" y="4370"/>
                  </a:moveTo>
                  <a:lnTo>
                    <a:pt x="2485" y="4370"/>
                  </a:lnTo>
                  <a:lnTo>
                    <a:pt x="2485" y="4392"/>
                  </a:lnTo>
                  <a:lnTo>
                    <a:pt x="2464" y="4392"/>
                  </a:lnTo>
                  <a:lnTo>
                    <a:pt x="2464" y="4370"/>
                  </a:lnTo>
                  <a:close/>
                  <a:moveTo>
                    <a:pt x="2507" y="4370"/>
                  </a:moveTo>
                  <a:lnTo>
                    <a:pt x="2528" y="4370"/>
                  </a:lnTo>
                  <a:lnTo>
                    <a:pt x="2528" y="4392"/>
                  </a:lnTo>
                  <a:lnTo>
                    <a:pt x="2507" y="4392"/>
                  </a:lnTo>
                  <a:lnTo>
                    <a:pt x="2507" y="4370"/>
                  </a:lnTo>
                  <a:close/>
                  <a:moveTo>
                    <a:pt x="2550" y="4370"/>
                  </a:moveTo>
                  <a:lnTo>
                    <a:pt x="2572" y="4370"/>
                  </a:lnTo>
                  <a:lnTo>
                    <a:pt x="2572" y="4392"/>
                  </a:lnTo>
                  <a:lnTo>
                    <a:pt x="2550" y="4392"/>
                  </a:lnTo>
                  <a:lnTo>
                    <a:pt x="2550" y="4370"/>
                  </a:lnTo>
                  <a:close/>
                  <a:moveTo>
                    <a:pt x="2593" y="4370"/>
                  </a:moveTo>
                  <a:lnTo>
                    <a:pt x="2615" y="4370"/>
                  </a:lnTo>
                  <a:lnTo>
                    <a:pt x="2615" y="4392"/>
                  </a:lnTo>
                  <a:lnTo>
                    <a:pt x="2593" y="4392"/>
                  </a:lnTo>
                  <a:lnTo>
                    <a:pt x="2593" y="4370"/>
                  </a:lnTo>
                  <a:close/>
                  <a:moveTo>
                    <a:pt x="2636" y="4370"/>
                  </a:moveTo>
                  <a:lnTo>
                    <a:pt x="2658" y="4370"/>
                  </a:lnTo>
                  <a:lnTo>
                    <a:pt x="2658" y="4392"/>
                  </a:lnTo>
                  <a:lnTo>
                    <a:pt x="2636" y="4392"/>
                  </a:lnTo>
                  <a:lnTo>
                    <a:pt x="2636" y="4370"/>
                  </a:lnTo>
                  <a:close/>
                  <a:moveTo>
                    <a:pt x="2680" y="4370"/>
                  </a:moveTo>
                  <a:lnTo>
                    <a:pt x="2701" y="4370"/>
                  </a:lnTo>
                  <a:lnTo>
                    <a:pt x="2701" y="4392"/>
                  </a:lnTo>
                  <a:lnTo>
                    <a:pt x="2680" y="4392"/>
                  </a:lnTo>
                  <a:lnTo>
                    <a:pt x="2680" y="4370"/>
                  </a:lnTo>
                  <a:close/>
                  <a:moveTo>
                    <a:pt x="2723" y="4370"/>
                  </a:moveTo>
                  <a:lnTo>
                    <a:pt x="2744" y="4370"/>
                  </a:lnTo>
                  <a:lnTo>
                    <a:pt x="2744" y="4392"/>
                  </a:lnTo>
                  <a:lnTo>
                    <a:pt x="2723" y="4392"/>
                  </a:lnTo>
                  <a:lnTo>
                    <a:pt x="2723" y="4370"/>
                  </a:lnTo>
                  <a:close/>
                  <a:moveTo>
                    <a:pt x="2766" y="4370"/>
                  </a:moveTo>
                  <a:lnTo>
                    <a:pt x="2788" y="4370"/>
                  </a:lnTo>
                  <a:lnTo>
                    <a:pt x="2788" y="4392"/>
                  </a:lnTo>
                  <a:lnTo>
                    <a:pt x="2766" y="4392"/>
                  </a:lnTo>
                  <a:lnTo>
                    <a:pt x="2766" y="4370"/>
                  </a:lnTo>
                  <a:close/>
                  <a:moveTo>
                    <a:pt x="2809" y="4370"/>
                  </a:moveTo>
                  <a:lnTo>
                    <a:pt x="2831" y="4370"/>
                  </a:lnTo>
                  <a:lnTo>
                    <a:pt x="2831" y="4392"/>
                  </a:lnTo>
                  <a:lnTo>
                    <a:pt x="2809" y="4392"/>
                  </a:lnTo>
                  <a:lnTo>
                    <a:pt x="2809" y="4370"/>
                  </a:lnTo>
                  <a:close/>
                  <a:moveTo>
                    <a:pt x="2853" y="4370"/>
                  </a:moveTo>
                  <a:lnTo>
                    <a:pt x="2874" y="4370"/>
                  </a:lnTo>
                  <a:lnTo>
                    <a:pt x="2874" y="4392"/>
                  </a:lnTo>
                  <a:lnTo>
                    <a:pt x="2853" y="4392"/>
                  </a:lnTo>
                  <a:lnTo>
                    <a:pt x="2853" y="4370"/>
                  </a:lnTo>
                  <a:close/>
                  <a:moveTo>
                    <a:pt x="2896" y="4370"/>
                  </a:moveTo>
                  <a:lnTo>
                    <a:pt x="2917" y="4370"/>
                  </a:lnTo>
                  <a:lnTo>
                    <a:pt x="2917" y="4392"/>
                  </a:lnTo>
                  <a:lnTo>
                    <a:pt x="2896" y="4392"/>
                  </a:lnTo>
                  <a:lnTo>
                    <a:pt x="2896" y="4370"/>
                  </a:lnTo>
                  <a:close/>
                  <a:moveTo>
                    <a:pt x="2939" y="4370"/>
                  </a:moveTo>
                  <a:lnTo>
                    <a:pt x="2961" y="4370"/>
                  </a:lnTo>
                  <a:lnTo>
                    <a:pt x="2961" y="4392"/>
                  </a:lnTo>
                  <a:lnTo>
                    <a:pt x="2939" y="4392"/>
                  </a:lnTo>
                  <a:lnTo>
                    <a:pt x="2939" y="4370"/>
                  </a:lnTo>
                  <a:close/>
                  <a:moveTo>
                    <a:pt x="2982" y="4370"/>
                  </a:moveTo>
                  <a:lnTo>
                    <a:pt x="3004" y="4370"/>
                  </a:lnTo>
                  <a:lnTo>
                    <a:pt x="3004" y="4392"/>
                  </a:lnTo>
                  <a:lnTo>
                    <a:pt x="2982" y="4392"/>
                  </a:lnTo>
                  <a:lnTo>
                    <a:pt x="2982" y="4370"/>
                  </a:lnTo>
                  <a:close/>
                  <a:moveTo>
                    <a:pt x="3025" y="4370"/>
                  </a:moveTo>
                  <a:lnTo>
                    <a:pt x="3047" y="4370"/>
                  </a:lnTo>
                  <a:lnTo>
                    <a:pt x="3047" y="4392"/>
                  </a:lnTo>
                  <a:lnTo>
                    <a:pt x="3025" y="4392"/>
                  </a:lnTo>
                  <a:lnTo>
                    <a:pt x="3025" y="4370"/>
                  </a:lnTo>
                  <a:close/>
                  <a:moveTo>
                    <a:pt x="3069" y="4370"/>
                  </a:moveTo>
                  <a:lnTo>
                    <a:pt x="3086" y="4370"/>
                  </a:lnTo>
                  <a:lnTo>
                    <a:pt x="3075" y="4381"/>
                  </a:lnTo>
                  <a:lnTo>
                    <a:pt x="3075" y="4377"/>
                  </a:lnTo>
                  <a:lnTo>
                    <a:pt x="3096" y="4377"/>
                  </a:lnTo>
                  <a:lnTo>
                    <a:pt x="3096" y="4392"/>
                  </a:lnTo>
                  <a:lnTo>
                    <a:pt x="3069" y="4392"/>
                  </a:lnTo>
                  <a:lnTo>
                    <a:pt x="3069" y="4370"/>
                  </a:lnTo>
                  <a:close/>
                  <a:moveTo>
                    <a:pt x="3075" y="4355"/>
                  </a:moveTo>
                  <a:lnTo>
                    <a:pt x="3075" y="4333"/>
                  </a:lnTo>
                  <a:lnTo>
                    <a:pt x="3096" y="4333"/>
                  </a:lnTo>
                  <a:lnTo>
                    <a:pt x="3096" y="4355"/>
                  </a:lnTo>
                  <a:lnTo>
                    <a:pt x="3075" y="4355"/>
                  </a:lnTo>
                  <a:close/>
                  <a:moveTo>
                    <a:pt x="3075" y="4312"/>
                  </a:moveTo>
                  <a:lnTo>
                    <a:pt x="3075" y="4290"/>
                  </a:lnTo>
                  <a:lnTo>
                    <a:pt x="3096" y="4290"/>
                  </a:lnTo>
                  <a:lnTo>
                    <a:pt x="3096" y="4312"/>
                  </a:lnTo>
                  <a:lnTo>
                    <a:pt x="3075" y="4312"/>
                  </a:lnTo>
                  <a:close/>
                  <a:moveTo>
                    <a:pt x="3075" y="4269"/>
                  </a:moveTo>
                  <a:lnTo>
                    <a:pt x="3075" y="4247"/>
                  </a:lnTo>
                  <a:lnTo>
                    <a:pt x="3096" y="4247"/>
                  </a:lnTo>
                  <a:lnTo>
                    <a:pt x="3096" y="4269"/>
                  </a:lnTo>
                  <a:lnTo>
                    <a:pt x="3075" y="4269"/>
                  </a:lnTo>
                  <a:close/>
                  <a:moveTo>
                    <a:pt x="3075" y="4225"/>
                  </a:moveTo>
                  <a:lnTo>
                    <a:pt x="3075" y="4204"/>
                  </a:lnTo>
                  <a:lnTo>
                    <a:pt x="3096" y="4204"/>
                  </a:lnTo>
                  <a:lnTo>
                    <a:pt x="3096" y="4225"/>
                  </a:lnTo>
                  <a:lnTo>
                    <a:pt x="3075" y="4225"/>
                  </a:lnTo>
                  <a:close/>
                  <a:moveTo>
                    <a:pt x="3075" y="4182"/>
                  </a:moveTo>
                  <a:lnTo>
                    <a:pt x="3075" y="4161"/>
                  </a:lnTo>
                  <a:lnTo>
                    <a:pt x="3096" y="4161"/>
                  </a:lnTo>
                  <a:lnTo>
                    <a:pt x="3096" y="4182"/>
                  </a:lnTo>
                  <a:lnTo>
                    <a:pt x="3075" y="4182"/>
                  </a:lnTo>
                  <a:close/>
                  <a:moveTo>
                    <a:pt x="3075" y="4139"/>
                  </a:moveTo>
                  <a:lnTo>
                    <a:pt x="3075" y="4117"/>
                  </a:lnTo>
                  <a:lnTo>
                    <a:pt x="3096" y="4117"/>
                  </a:lnTo>
                  <a:lnTo>
                    <a:pt x="3096" y="4139"/>
                  </a:lnTo>
                  <a:lnTo>
                    <a:pt x="3075" y="4139"/>
                  </a:lnTo>
                  <a:close/>
                  <a:moveTo>
                    <a:pt x="3075" y="4096"/>
                  </a:moveTo>
                  <a:lnTo>
                    <a:pt x="3075" y="4074"/>
                  </a:lnTo>
                  <a:lnTo>
                    <a:pt x="3096" y="4074"/>
                  </a:lnTo>
                  <a:lnTo>
                    <a:pt x="3096" y="4096"/>
                  </a:lnTo>
                  <a:lnTo>
                    <a:pt x="3075" y="4096"/>
                  </a:lnTo>
                  <a:close/>
                  <a:moveTo>
                    <a:pt x="3075" y="4053"/>
                  </a:moveTo>
                  <a:lnTo>
                    <a:pt x="3075" y="4031"/>
                  </a:lnTo>
                  <a:lnTo>
                    <a:pt x="3096" y="4031"/>
                  </a:lnTo>
                  <a:lnTo>
                    <a:pt x="3096" y="4053"/>
                  </a:lnTo>
                  <a:lnTo>
                    <a:pt x="3075" y="4053"/>
                  </a:lnTo>
                  <a:close/>
                  <a:moveTo>
                    <a:pt x="3075" y="4009"/>
                  </a:moveTo>
                  <a:lnTo>
                    <a:pt x="3075" y="3988"/>
                  </a:lnTo>
                  <a:lnTo>
                    <a:pt x="3096" y="3988"/>
                  </a:lnTo>
                  <a:lnTo>
                    <a:pt x="3096" y="4009"/>
                  </a:lnTo>
                  <a:lnTo>
                    <a:pt x="3075" y="4009"/>
                  </a:lnTo>
                  <a:close/>
                  <a:moveTo>
                    <a:pt x="3075" y="3966"/>
                  </a:moveTo>
                  <a:lnTo>
                    <a:pt x="3075" y="3944"/>
                  </a:lnTo>
                  <a:lnTo>
                    <a:pt x="3096" y="3944"/>
                  </a:lnTo>
                  <a:lnTo>
                    <a:pt x="3096" y="3966"/>
                  </a:lnTo>
                  <a:lnTo>
                    <a:pt x="3075" y="3966"/>
                  </a:lnTo>
                  <a:close/>
                  <a:moveTo>
                    <a:pt x="3075" y="3923"/>
                  </a:moveTo>
                  <a:lnTo>
                    <a:pt x="3075" y="3901"/>
                  </a:lnTo>
                  <a:lnTo>
                    <a:pt x="3096" y="3901"/>
                  </a:lnTo>
                  <a:lnTo>
                    <a:pt x="3096" y="3923"/>
                  </a:lnTo>
                  <a:lnTo>
                    <a:pt x="3075" y="3923"/>
                  </a:lnTo>
                  <a:close/>
                  <a:moveTo>
                    <a:pt x="3075" y="3879"/>
                  </a:moveTo>
                  <a:lnTo>
                    <a:pt x="3075" y="3858"/>
                  </a:lnTo>
                  <a:lnTo>
                    <a:pt x="3096" y="3858"/>
                  </a:lnTo>
                  <a:lnTo>
                    <a:pt x="3096" y="3879"/>
                  </a:lnTo>
                  <a:lnTo>
                    <a:pt x="3075" y="3879"/>
                  </a:lnTo>
                  <a:close/>
                  <a:moveTo>
                    <a:pt x="3075" y="3836"/>
                  </a:moveTo>
                  <a:lnTo>
                    <a:pt x="3075" y="3815"/>
                  </a:lnTo>
                  <a:lnTo>
                    <a:pt x="3096" y="3815"/>
                  </a:lnTo>
                  <a:lnTo>
                    <a:pt x="3096" y="3836"/>
                  </a:lnTo>
                  <a:lnTo>
                    <a:pt x="3075" y="3836"/>
                  </a:lnTo>
                  <a:close/>
                  <a:moveTo>
                    <a:pt x="3075" y="3793"/>
                  </a:moveTo>
                  <a:lnTo>
                    <a:pt x="3075" y="3771"/>
                  </a:lnTo>
                  <a:lnTo>
                    <a:pt x="3096" y="3771"/>
                  </a:lnTo>
                  <a:lnTo>
                    <a:pt x="3096" y="3793"/>
                  </a:lnTo>
                  <a:lnTo>
                    <a:pt x="3075" y="3793"/>
                  </a:lnTo>
                  <a:close/>
                  <a:moveTo>
                    <a:pt x="3075" y="3750"/>
                  </a:moveTo>
                  <a:lnTo>
                    <a:pt x="3075" y="3728"/>
                  </a:lnTo>
                  <a:lnTo>
                    <a:pt x="3096" y="3728"/>
                  </a:lnTo>
                  <a:lnTo>
                    <a:pt x="3096" y="3750"/>
                  </a:lnTo>
                  <a:lnTo>
                    <a:pt x="3075" y="3750"/>
                  </a:lnTo>
                  <a:close/>
                  <a:moveTo>
                    <a:pt x="3075" y="3707"/>
                  </a:moveTo>
                  <a:lnTo>
                    <a:pt x="3075" y="3685"/>
                  </a:lnTo>
                  <a:lnTo>
                    <a:pt x="3096" y="3685"/>
                  </a:lnTo>
                  <a:lnTo>
                    <a:pt x="3096" y="3707"/>
                  </a:lnTo>
                  <a:lnTo>
                    <a:pt x="3075" y="3707"/>
                  </a:lnTo>
                  <a:close/>
                  <a:moveTo>
                    <a:pt x="3075" y="3663"/>
                  </a:moveTo>
                  <a:lnTo>
                    <a:pt x="3075" y="3642"/>
                  </a:lnTo>
                  <a:lnTo>
                    <a:pt x="3096" y="3642"/>
                  </a:lnTo>
                  <a:lnTo>
                    <a:pt x="3096" y="3663"/>
                  </a:lnTo>
                  <a:lnTo>
                    <a:pt x="3075" y="3663"/>
                  </a:lnTo>
                  <a:close/>
                  <a:moveTo>
                    <a:pt x="3075" y="3620"/>
                  </a:moveTo>
                  <a:lnTo>
                    <a:pt x="3075" y="3599"/>
                  </a:lnTo>
                  <a:lnTo>
                    <a:pt x="3096" y="3599"/>
                  </a:lnTo>
                  <a:lnTo>
                    <a:pt x="3096" y="3620"/>
                  </a:lnTo>
                  <a:lnTo>
                    <a:pt x="3075" y="3620"/>
                  </a:lnTo>
                  <a:close/>
                  <a:moveTo>
                    <a:pt x="3075" y="3577"/>
                  </a:moveTo>
                  <a:lnTo>
                    <a:pt x="3075" y="3555"/>
                  </a:lnTo>
                  <a:lnTo>
                    <a:pt x="3096" y="3555"/>
                  </a:lnTo>
                  <a:lnTo>
                    <a:pt x="3096" y="3577"/>
                  </a:lnTo>
                  <a:lnTo>
                    <a:pt x="3075" y="3577"/>
                  </a:lnTo>
                  <a:close/>
                  <a:moveTo>
                    <a:pt x="3075" y="3534"/>
                  </a:moveTo>
                  <a:lnTo>
                    <a:pt x="3075" y="3512"/>
                  </a:lnTo>
                  <a:lnTo>
                    <a:pt x="3096" y="3512"/>
                  </a:lnTo>
                  <a:lnTo>
                    <a:pt x="3096" y="3534"/>
                  </a:lnTo>
                  <a:lnTo>
                    <a:pt x="3075" y="3534"/>
                  </a:lnTo>
                  <a:close/>
                  <a:moveTo>
                    <a:pt x="3075" y="3490"/>
                  </a:moveTo>
                  <a:lnTo>
                    <a:pt x="3075" y="3469"/>
                  </a:lnTo>
                  <a:lnTo>
                    <a:pt x="3096" y="3469"/>
                  </a:lnTo>
                  <a:lnTo>
                    <a:pt x="3096" y="3490"/>
                  </a:lnTo>
                  <a:lnTo>
                    <a:pt x="3075" y="3490"/>
                  </a:lnTo>
                  <a:close/>
                  <a:moveTo>
                    <a:pt x="3075" y="3447"/>
                  </a:moveTo>
                  <a:lnTo>
                    <a:pt x="3075" y="3426"/>
                  </a:lnTo>
                  <a:lnTo>
                    <a:pt x="3096" y="3426"/>
                  </a:lnTo>
                  <a:lnTo>
                    <a:pt x="3096" y="3447"/>
                  </a:lnTo>
                  <a:lnTo>
                    <a:pt x="3075" y="3447"/>
                  </a:lnTo>
                  <a:close/>
                  <a:moveTo>
                    <a:pt x="3075" y="3404"/>
                  </a:moveTo>
                  <a:lnTo>
                    <a:pt x="3075" y="3382"/>
                  </a:lnTo>
                  <a:lnTo>
                    <a:pt x="3096" y="3382"/>
                  </a:lnTo>
                  <a:lnTo>
                    <a:pt x="3096" y="3404"/>
                  </a:lnTo>
                  <a:lnTo>
                    <a:pt x="3075" y="3404"/>
                  </a:lnTo>
                  <a:close/>
                  <a:moveTo>
                    <a:pt x="3075" y="3361"/>
                  </a:moveTo>
                  <a:lnTo>
                    <a:pt x="3075" y="3339"/>
                  </a:lnTo>
                  <a:lnTo>
                    <a:pt x="3096" y="3339"/>
                  </a:lnTo>
                  <a:lnTo>
                    <a:pt x="3096" y="3361"/>
                  </a:lnTo>
                  <a:lnTo>
                    <a:pt x="3075" y="3361"/>
                  </a:lnTo>
                  <a:close/>
                  <a:moveTo>
                    <a:pt x="3075" y="3318"/>
                  </a:moveTo>
                  <a:lnTo>
                    <a:pt x="3075" y="3296"/>
                  </a:lnTo>
                  <a:lnTo>
                    <a:pt x="3096" y="3296"/>
                  </a:lnTo>
                  <a:lnTo>
                    <a:pt x="3096" y="3318"/>
                  </a:lnTo>
                  <a:lnTo>
                    <a:pt x="3075" y="3318"/>
                  </a:lnTo>
                  <a:close/>
                  <a:moveTo>
                    <a:pt x="3075" y="3274"/>
                  </a:moveTo>
                  <a:lnTo>
                    <a:pt x="3075" y="3253"/>
                  </a:lnTo>
                  <a:lnTo>
                    <a:pt x="3096" y="3253"/>
                  </a:lnTo>
                  <a:lnTo>
                    <a:pt x="3096" y="3274"/>
                  </a:lnTo>
                  <a:lnTo>
                    <a:pt x="3075" y="3274"/>
                  </a:lnTo>
                  <a:close/>
                  <a:moveTo>
                    <a:pt x="3075" y="3231"/>
                  </a:moveTo>
                  <a:lnTo>
                    <a:pt x="3075" y="3210"/>
                  </a:lnTo>
                  <a:lnTo>
                    <a:pt x="3096" y="3210"/>
                  </a:lnTo>
                  <a:lnTo>
                    <a:pt x="3096" y="3231"/>
                  </a:lnTo>
                  <a:lnTo>
                    <a:pt x="3075" y="3231"/>
                  </a:lnTo>
                  <a:close/>
                  <a:moveTo>
                    <a:pt x="3075" y="3188"/>
                  </a:moveTo>
                  <a:lnTo>
                    <a:pt x="3075" y="3166"/>
                  </a:lnTo>
                  <a:lnTo>
                    <a:pt x="3096" y="3166"/>
                  </a:lnTo>
                  <a:lnTo>
                    <a:pt x="3096" y="3188"/>
                  </a:lnTo>
                  <a:lnTo>
                    <a:pt x="3075" y="3188"/>
                  </a:lnTo>
                  <a:close/>
                  <a:moveTo>
                    <a:pt x="3075" y="3145"/>
                  </a:moveTo>
                  <a:lnTo>
                    <a:pt x="3075" y="3123"/>
                  </a:lnTo>
                  <a:lnTo>
                    <a:pt x="3096" y="3123"/>
                  </a:lnTo>
                  <a:lnTo>
                    <a:pt x="3096" y="3145"/>
                  </a:lnTo>
                  <a:lnTo>
                    <a:pt x="3075" y="3145"/>
                  </a:lnTo>
                  <a:close/>
                  <a:moveTo>
                    <a:pt x="3075" y="3101"/>
                  </a:moveTo>
                  <a:lnTo>
                    <a:pt x="3075" y="3080"/>
                  </a:lnTo>
                  <a:lnTo>
                    <a:pt x="3096" y="3080"/>
                  </a:lnTo>
                  <a:lnTo>
                    <a:pt x="3096" y="3101"/>
                  </a:lnTo>
                  <a:lnTo>
                    <a:pt x="3075" y="3101"/>
                  </a:lnTo>
                  <a:close/>
                  <a:moveTo>
                    <a:pt x="3075" y="3058"/>
                  </a:moveTo>
                  <a:lnTo>
                    <a:pt x="3075" y="3036"/>
                  </a:lnTo>
                  <a:lnTo>
                    <a:pt x="3096" y="3036"/>
                  </a:lnTo>
                  <a:lnTo>
                    <a:pt x="3096" y="3058"/>
                  </a:lnTo>
                  <a:lnTo>
                    <a:pt x="3075" y="3058"/>
                  </a:lnTo>
                  <a:close/>
                  <a:moveTo>
                    <a:pt x="3075" y="3015"/>
                  </a:moveTo>
                  <a:lnTo>
                    <a:pt x="3075" y="2993"/>
                  </a:lnTo>
                  <a:lnTo>
                    <a:pt x="3096" y="2993"/>
                  </a:lnTo>
                  <a:lnTo>
                    <a:pt x="3096" y="3015"/>
                  </a:lnTo>
                  <a:lnTo>
                    <a:pt x="3075" y="3015"/>
                  </a:lnTo>
                  <a:close/>
                  <a:moveTo>
                    <a:pt x="3075" y="2972"/>
                  </a:moveTo>
                  <a:lnTo>
                    <a:pt x="3075" y="2950"/>
                  </a:lnTo>
                  <a:lnTo>
                    <a:pt x="3096" y="2950"/>
                  </a:lnTo>
                  <a:lnTo>
                    <a:pt x="3096" y="2972"/>
                  </a:lnTo>
                  <a:lnTo>
                    <a:pt x="3075" y="2972"/>
                  </a:lnTo>
                  <a:close/>
                  <a:moveTo>
                    <a:pt x="3075" y="2928"/>
                  </a:moveTo>
                  <a:lnTo>
                    <a:pt x="3075" y="2907"/>
                  </a:lnTo>
                  <a:lnTo>
                    <a:pt x="3096" y="2907"/>
                  </a:lnTo>
                  <a:lnTo>
                    <a:pt x="3096" y="2928"/>
                  </a:lnTo>
                  <a:lnTo>
                    <a:pt x="3075" y="2928"/>
                  </a:lnTo>
                  <a:close/>
                  <a:moveTo>
                    <a:pt x="3075" y="2885"/>
                  </a:moveTo>
                  <a:lnTo>
                    <a:pt x="3075" y="2864"/>
                  </a:lnTo>
                  <a:lnTo>
                    <a:pt x="3096" y="2864"/>
                  </a:lnTo>
                  <a:lnTo>
                    <a:pt x="3096" y="2885"/>
                  </a:lnTo>
                  <a:lnTo>
                    <a:pt x="3075" y="2885"/>
                  </a:lnTo>
                  <a:close/>
                  <a:moveTo>
                    <a:pt x="3075" y="2842"/>
                  </a:moveTo>
                  <a:lnTo>
                    <a:pt x="3075" y="2820"/>
                  </a:lnTo>
                  <a:lnTo>
                    <a:pt x="3096" y="2820"/>
                  </a:lnTo>
                  <a:lnTo>
                    <a:pt x="3096" y="2842"/>
                  </a:lnTo>
                  <a:lnTo>
                    <a:pt x="3075" y="2842"/>
                  </a:lnTo>
                  <a:close/>
                  <a:moveTo>
                    <a:pt x="3075" y="2799"/>
                  </a:moveTo>
                  <a:lnTo>
                    <a:pt x="3075" y="2777"/>
                  </a:lnTo>
                  <a:lnTo>
                    <a:pt x="3096" y="2777"/>
                  </a:lnTo>
                  <a:lnTo>
                    <a:pt x="3096" y="2799"/>
                  </a:lnTo>
                  <a:lnTo>
                    <a:pt x="3075" y="2799"/>
                  </a:lnTo>
                  <a:close/>
                  <a:moveTo>
                    <a:pt x="3075" y="2756"/>
                  </a:moveTo>
                  <a:lnTo>
                    <a:pt x="3075" y="2734"/>
                  </a:lnTo>
                  <a:lnTo>
                    <a:pt x="3096" y="2734"/>
                  </a:lnTo>
                  <a:lnTo>
                    <a:pt x="3096" y="2756"/>
                  </a:lnTo>
                  <a:lnTo>
                    <a:pt x="3075" y="2756"/>
                  </a:lnTo>
                  <a:close/>
                  <a:moveTo>
                    <a:pt x="3075" y="2712"/>
                  </a:moveTo>
                  <a:lnTo>
                    <a:pt x="3075" y="2691"/>
                  </a:lnTo>
                  <a:lnTo>
                    <a:pt x="3096" y="2691"/>
                  </a:lnTo>
                  <a:lnTo>
                    <a:pt x="3096" y="2712"/>
                  </a:lnTo>
                  <a:lnTo>
                    <a:pt x="3075" y="2712"/>
                  </a:lnTo>
                  <a:close/>
                  <a:moveTo>
                    <a:pt x="3075" y="2669"/>
                  </a:moveTo>
                  <a:lnTo>
                    <a:pt x="3075" y="2647"/>
                  </a:lnTo>
                  <a:lnTo>
                    <a:pt x="3096" y="2647"/>
                  </a:lnTo>
                  <a:lnTo>
                    <a:pt x="3096" y="2669"/>
                  </a:lnTo>
                  <a:lnTo>
                    <a:pt x="3075" y="2669"/>
                  </a:lnTo>
                  <a:close/>
                  <a:moveTo>
                    <a:pt x="3075" y="2626"/>
                  </a:moveTo>
                  <a:lnTo>
                    <a:pt x="3075" y="2604"/>
                  </a:lnTo>
                  <a:lnTo>
                    <a:pt x="3096" y="2604"/>
                  </a:lnTo>
                  <a:lnTo>
                    <a:pt x="3096" y="2626"/>
                  </a:lnTo>
                  <a:lnTo>
                    <a:pt x="3075" y="2626"/>
                  </a:lnTo>
                  <a:close/>
                  <a:moveTo>
                    <a:pt x="3075" y="2583"/>
                  </a:moveTo>
                  <a:lnTo>
                    <a:pt x="3075" y="2561"/>
                  </a:lnTo>
                  <a:lnTo>
                    <a:pt x="3096" y="2561"/>
                  </a:lnTo>
                  <a:lnTo>
                    <a:pt x="3096" y="2583"/>
                  </a:lnTo>
                  <a:lnTo>
                    <a:pt x="3075" y="2583"/>
                  </a:lnTo>
                  <a:close/>
                  <a:moveTo>
                    <a:pt x="3075" y="2539"/>
                  </a:moveTo>
                  <a:lnTo>
                    <a:pt x="3075" y="2518"/>
                  </a:lnTo>
                  <a:lnTo>
                    <a:pt x="3096" y="2518"/>
                  </a:lnTo>
                  <a:lnTo>
                    <a:pt x="3096" y="2539"/>
                  </a:lnTo>
                  <a:lnTo>
                    <a:pt x="3075" y="2539"/>
                  </a:lnTo>
                  <a:close/>
                  <a:moveTo>
                    <a:pt x="3075" y="2496"/>
                  </a:moveTo>
                  <a:lnTo>
                    <a:pt x="3075" y="2475"/>
                  </a:lnTo>
                  <a:lnTo>
                    <a:pt x="3096" y="2475"/>
                  </a:lnTo>
                  <a:lnTo>
                    <a:pt x="3096" y="2496"/>
                  </a:lnTo>
                  <a:lnTo>
                    <a:pt x="3075" y="2496"/>
                  </a:lnTo>
                  <a:close/>
                  <a:moveTo>
                    <a:pt x="3075" y="2453"/>
                  </a:moveTo>
                  <a:lnTo>
                    <a:pt x="3075" y="2431"/>
                  </a:lnTo>
                  <a:lnTo>
                    <a:pt x="3096" y="2431"/>
                  </a:lnTo>
                  <a:lnTo>
                    <a:pt x="3096" y="2453"/>
                  </a:lnTo>
                  <a:lnTo>
                    <a:pt x="3075" y="2453"/>
                  </a:lnTo>
                  <a:close/>
                  <a:moveTo>
                    <a:pt x="3075" y="2410"/>
                  </a:moveTo>
                  <a:lnTo>
                    <a:pt x="3075" y="2388"/>
                  </a:lnTo>
                  <a:lnTo>
                    <a:pt x="3096" y="2388"/>
                  </a:lnTo>
                  <a:lnTo>
                    <a:pt x="3096" y="2410"/>
                  </a:lnTo>
                  <a:lnTo>
                    <a:pt x="3075" y="2410"/>
                  </a:lnTo>
                  <a:close/>
                  <a:moveTo>
                    <a:pt x="3075" y="2366"/>
                  </a:moveTo>
                  <a:lnTo>
                    <a:pt x="3075" y="2345"/>
                  </a:lnTo>
                  <a:lnTo>
                    <a:pt x="3096" y="2345"/>
                  </a:lnTo>
                  <a:lnTo>
                    <a:pt x="3096" y="2366"/>
                  </a:lnTo>
                  <a:lnTo>
                    <a:pt x="3075" y="2366"/>
                  </a:lnTo>
                  <a:close/>
                  <a:moveTo>
                    <a:pt x="3075" y="2323"/>
                  </a:moveTo>
                  <a:lnTo>
                    <a:pt x="3075" y="2301"/>
                  </a:lnTo>
                  <a:lnTo>
                    <a:pt x="3096" y="2301"/>
                  </a:lnTo>
                  <a:lnTo>
                    <a:pt x="3096" y="2323"/>
                  </a:lnTo>
                  <a:lnTo>
                    <a:pt x="3075" y="2323"/>
                  </a:lnTo>
                  <a:close/>
                  <a:moveTo>
                    <a:pt x="3075" y="2280"/>
                  </a:moveTo>
                  <a:lnTo>
                    <a:pt x="3075" y="2258"/>
                  </a:lnTo>
                  <a:lnTo>
                    <a:pt x="3096" y="2258"/>
                  </a:lnTo>
                  <a:lnTo>
                    <a:pt x="3096" y="2280"/>
                  </a:lnTo>
                  <a:lnTo>
                    <a:pt x="3075" y="2280"/>
                  </a:lnTo>
                  <a:close/>
                  <a:moveTo>
                    <a:pt x="3075" y="2237"/>
                  </a:moveTo>
                  <a:lnTo>
                    <a:pt x="3075" y="2215"/>
                  </a:lnTo>
                  <a:lnTo>
                    <a:pt x="3096" y="2215"/>
                  </a:lnTo>
                  <a:lnTo>
                    <a:pt x="3096" y="2237"/>
                  </a:lnTo>
                  <a:lnTo>
                    <a:pt x="3075" y="2237"/>
                  </a:lnTo>
                  <a:close/>
                  <a:moveTo>
                    <a:pt x="3075" y="2193"/>
                  </a:moveTo>
                  <a:lnTo>
                    <a:pt x="3075" y="2172"/>
                  </a:lnTo>
                  <a:lnTo>
                    <a:pt x="3096" y="2172"/>
                  </a:lnTo>
                  <a:lnTo>
                    <a:pt x="3096" y="2193"/>
                  </a:lnTo>
                  <a:lnTo>
                    <a:pt x="3075" y="2193"/>
                  </a:lnTo>
                  <a:close/>
                  <a:moveTo>
                    <a:pt x="3075" y="2150"/>
                  </a:moveTo>
                  <a:lnTo>
                    <a:pt x="3075" y="2129"/>
                  </a:lnTo>
                  <a:lnTo>
                    <a:pt x="3096" y="2129"/>
                  </a:lnTo>
                  <a:lnTo>
                    <a:pt x="3096" y="2150"/>
                  </a:lnTo>
                  <a:lnTo>
                    <a:pt x="3075" y="2150"/>
                  </a:lnTo>
                  <a:close/>
                  <a:moveTo>
                    <a:pt x="3075" y="2107"/>
                  </a:moveTo>
                  <a:lnTo>
                    <a:pt x="3075" y="2085"/>
                  </a:lnTo>
                  <a:lnTo>
                    <a:pt x="3096" y="2085"/>
                  </a:lnTo>
                  <a:lnTo>
                    <a:pt x="3096" y="2107"/>
                  </a:lnTo>
                  <a:lnTo>
                    <a:pt x="3075" y="2107"/>
                  </a:lnTo>
                  <a:close/>
                  <a:moveTo>
                    <a:pt x="3075" y="2064"/>
                  </a:moveTo>
                  <a:lnTo>
                    <a:pt x="3075" y="2042"/>
                  </a:lnTo>
                  <a:lnTo>
                    <a:pt x="3096" y="2042"/>
                  </a:lnTo>
                  <a:lnTo>
                    <a:pt x="3096" y="2064"/>
                  </a:lnTo>
                  <a:lnTo>
                    <a:pt x="3075" y="2064"/>
                  </a:lnTo>
                  <a:close/>
                  <a:moveTo>
                    <a:pt x="3075" y="2021"/>
                  </a:moveTo>
                  <a:lnTo>
                    <a:pt x="3075" y="1999"/>
                  </a:lnTo>
                  <a:lnTo>
                    <a:pt x="3096" y="1999"/>
                  </a:lnTo>
                  <a:lnTo>
                    <a:pt x="3096" y="2021"/>
                  </a:lnTo>
                  <a:lnTo>
                    <a:pt x="3075" y="2021"/>
                  </a:lnTo>
                  <a:close/>
                  <a:moveTo>
                    <a:pt x="3075" y="1977"/>
                  </a:moveTo>
                  <a:lnTo>
                    <a:pt x="3075" y="1956"/>
                  </a:lnTo>
                  <a:lnTo>
                    <a:pt x="3096" y="1956"/>
                  </a:lnTo>
                  <a:lnTo>
                    <a:pt x="3096" y="1977"/>
                  </a:lnTo>
                  <a:lnTo>
                    <a:pt x="3075" y="1977"/>
                  </a:lnTo>
                  <a:close/>
                  <a:moveTo>
                    <a:pt x="3075" y="1934"/>
                  </a:moveTo>
                  <a:lnTo>
                    <a:pt x="3075" y="1912"/>
                  </a:lnTo>
                  <a:lnTo>
                    <a:pt x="3096" y="1912"/>
                  </a:lnTo>
                  <a:lnTo>
                    <a:pt x="3096" y="1934"/>
                  </a:lnTo>
                  <a:lnTo>
                    <a:pt x="3075" y="1934"/>
                  </a:lnTo>
                  <a:close/>
                  <a:moveTo>
                    <a:pt x="3075" y="1891"/>
                  </a:moveTo>
                  <a:lnTo>
                    <a:pt x="3075" y="1869"/>
                  </a:lnTo>
                  <a:lnTo>
                    <a:pt x="3096" y="1869"/>
                  </a:lnTo>
                  <a:lnTo>
                    <a:pt x="3096" y="1891"/>
                  </a:lnTo>
                  <a:lnTo>
                    <a:pt x="3075" y="1891"/>
                  </a:lnTo>
                  <a:close/>
                  <a:moveTo>
                    <a:pt x="3075" y="1848"/>
                  </a:moveTo>
                  <a:lnTo>
                    <a:pt x="3075" y="1826"/>
                  </a:lnTo>
                  <a:lnTo>
                    <a:pt x="3096" y="1826"/>
                  </a:lnTo>
                  <a:lnTo>
                    <a:pt x="3096" y="1848"/>
                  </a:lnTo>
                  <a:lnTo>
                    <a:pt x="3075" y="1848"/>
                  </a:lnTo>
                  <a:close/>
                  <a:moveTo>
                    <a:pt x="3075" y="1804"/>
                  </a:moveTo>
                  <a:lnTo>
                    <a:pt x="3075" y="1783"/>
                  </a:lnTo>
                  <a:lnTo>
                    <a:pt x="3096" y="1783"/>
                  </a:lnTo>
                  <a:lnTo>
                    <a:pt x="3096" y="1804"/>
                  </a:lnTo>
                  <a:lnTo>
                    <a:pt x="3075" y="1804"/>
                  </a:lnTo>
                  <a:close/>
                  <a:moveTo>
                    <a:pt x="3075" y="1761"/>
                  </a:moveTo>
                  <a:lnTo>
                    <a:pt x="3075" y="1739"/>
                  </a:lnTo>
                  <a:lnTo>
                    <a:pt x="3096" y="1739"/>
                  </a:lnTo>
                  <a:lnTo>
                    <a:pt x="3096" y="1761"/>
                  </a:lnTo>
                  <a:lnTo>
                    <a:pt x="3075" y="1761"/>
                  </a:lnTo>
                  <a:close/>
                  <a:moveTo>
                    <a:pt x="3075" y="1718"/>
                  </a:moveTo>
                  <a:lnTo>
                    <a:pt x="3075" y="1696"/>
                  </a:lnTo>
                  <a:lnTo>
                    <a:pt x="3096" y="1696"/>
                  </a:lnTo>
                  <a:lnTo>
                    <a:pt x="3096" y="1718"/>
                  </a:lnTo>
                  <a:lnTo>
                    <a:pt x="3075" y="1718"/>
                  </a:lnTo>
                  <a:close/>
                  <a:moveTo>
                    <a:pt x="3075" y="1675"/>
                  </a:moveTo>
                  <a:lnTo>
                    <a:pt x="3075" y="1653"/>
                  </a:lnTo>
                  <a:lnTo>
                    <a:pt x="3096" y="1653"/>
                  </a:lnTo>
                  <a:lnTo>
                    <a:pt x="3096" y="1675"/>
                  </a:lnTo>
                  <a:lnTo>
                    <a:pt x="3075" y="1675"/>
                  </a:lnTo>
                  <a:close/>
                  <a:moveTo>
                    <a:pt x="3075" y="1631"/>
                  </a:moveTo>
                  <a:lnTo>
                    <a:pt x="3075" y="1610"/>
                  </a:lnTo>
                  <a:lnTo>
                    <a:pt x="3096" y="1610"/>
                  </a:lnTo>
                  <a:lnTo>
                    <a:pt x="3096" y="1631"/>
                  </a:lnTo>
                  <a:lnTo>
                    <a:pt x="3075" y="1631"/>
                  </a:lnTo>
                  <a:close/>
                  <a:moveTo>
                    <a:pt x="3075" y="1588"/>
                  </a:moveTo>
                  <a:lnTo>
                    <a:pt x="3075" y="1567"/>
                  </a:lnTo>
                  <a:lnTo>
                    <a:pt x="3096" y="1567"/>
                  </a:lnTo>
                  <a:lnTo>
                    <a:pt x="3096" y="1588"/>
                  </a:lnTo>
                  <a:lnTo>
                    <a:pt x="3075" y="1588"/>
                  </a:lnTo>
                  <a:close/>
                  <a:moveTo>
                    <a:pt x="3075" y="1545"/>
                  </a:moveTo>
                  <a:lnTo>
                    <a:pt x="3075" y="1523"/>
                  </a:lnTo>
                  <a:lnTo>
                    <a:pt x="3096" y="1523"/>
                  </a:lnTo>
                  <a:lnTo>
                    <a:pt x="3096" y="1545"/>
                  </a:lnTo>
                  <a:lnTo>
                    <a:pt x="3075" y="1545"/>
                  </a:lnTo>
                  <a:close/>
                  <a:moveTo>
                    <a:pt x="3075" y="1502"/>
                  </a:moveTo>
                  <a:lnTo>
                    <a:pt x="3075" y="1480"/>
                  </a:lnTo>
                  <a:lnTo>
                    <a:pt x="3096" y="1480"/>
                  </a:lnTo>
                  <a:lnTo>
                    <a:pt x="3096" y="1502"/>
                  </a:lnTo>
                  <a:lnTo>
                    <a:pt x="3075" y="1502"/>
                  </a:lnTo>
                  <a:close/>
                  <a:moveTo>
                    <a:pt x="3075" y="1458"/>
                  </a:moveTo>
                  <a:lnTo>
                    <a:pt x="3075" y="1437"/>
                  </a:lnTo>
                  <a:lnTo>
                    <a:pt x="3096" y="1437"/>
                  </a:lnTo>
                  <a:lnTo>
                    <a:pt x="3096" y="1458"/>
                  </a:lnTo>
                  <a:lnTo>
                    <a:pt x="3075" y="1458"/>
                  </a:lnTo>
                  <a:close/>
                  <a:moveTo>
                    <a:pt x="3075" y="1415"/>
                  </a:moveTo>
                  <a:lnTo>
                    <a:pt x="3075" y="1394"/>
                  </a:lnTo>
                  <a:lnTo>
                    <a:pt x="3096" y="1394"/>
                  </a:lnTo>
                  <a:lnTo>
                    <a:pt x="3096" y="1415"/>
                  </a:lnTo>
                  <a:lnTo>
                    <a:pt x="3075" y="1415"/>
                  </a:lnTo>
                  <a:close/>
                  <a:moveTo>
                    <a:pt x="3075" y="1372"/>
                  </a:moveTo>
                  <a:lnTo>
                    <a:pt x="3075" y="1350"/>
                  </a:lnTo>
                  <a:lnTo>
                    <a:pt x="3096" y="1350"/>
                  </a:lnTo>
                  <a:lnTo>
                    <a:pt x="3096" y="1372"/>
                  </a:lnTo>
                  <a:lnTo>
                    <a:pt x="3075" y="1372"/>
                  </a:lnTo>
                  <a:close/>
                  <a:moveTo>
                    <a:pt x="3075" y="1329"/>
                  </a:moveTo>
                  <a:lnTo>
                    <a:pt x="3075" y="1307"/>
                  </a:lnTo>
                  <a:lnTo>
                    <a:pt x="3096" y="1307"/>
                  </a:lnTo>
                  <a:lnTo>
                    <a:pt x="3096" y="1329"/>
                  </a:lnTo>
                  <a:lnTo>
                    <a:pt x="3075" y="1329"/>
                  </a:lnTo>
                  <a:close/>
                  <a:moveTo>
                    <a:pt x="3075" y="1286"/>
                  </a:moveTo>
                  <a:lnTo>
                    <a:pt x="3075" y="1264"/>
                  </a:lnTo>
                  <a:lnTo>
                    <a:pt x="3096" y="1264"/>
                  </a:lnTo>
                  <a:lnTo>
                    <a:pt x="3096" y="1286"/>
                  </a:lnTo>
                  <a:lnTo>
                    <a:pt x="3075" y="1286"/>
                  </a:lnTo>
                  <a:close/>
                  <a:moveTo>
                    <a:pt x="3075" y="1242"/>
                  </a:moveTo>
                  <a:lnTo>
                    <a:pt x="3075" y="1221"/>
                  </a:lnTo>
                  <a:lnTo>
                    <a:pt x="3096" y="1221"/>
                  </a:lnTo>
                  <a:lnTo>
                    <a:pt x="3096" y="1242"/>
                  </a:lnTo>
                  <a:lnTo>
                    <a:pt x="3075" y="1242"/>
                  </a:lnTo>
                  <a:close/>
                  <a:moveTo>
                    <a:pt x="3075" y="1199"/>
                  </a:moveTo>
                  <a:lnTo>
                    <a:pt x="3075" y="1178"/>
                  </a:lnTo>
                  <a:lnTo>
                    <a:pt x="3096" y="1178"/>
                  </a:lnTo>
                  <a:lnTo>
                    <a:pt x="3096" y="1199"/>
                  </a:lnTo>
                  <a:lnTo>
                    <a:pt x="3075" y="1199"/>
                  </a:lnTo>
                  <a:close/>
                  <a:moveTo>
                    <a:pt x="3075" y="1156"/>
                  </a:moveTo>
                  <a:lnTo>
                    <a:pt x="3075" y="1134"/>
                  </a:lnTo>
                  <a:lnTo>
                    <a:pt x="3096" y="1134"/>
                  </a:lnTo>
                  <a:lnTo>
                    <a:pt x="3096" y="1156"/>
                  </a:lnTo>
                  <a:lnTo>
                    <a:pt x="3075" y="1156"/>
                  </a:lnTo>
                  <a:close/>
                  <a:moveTo>
                    <a:pt x="3075" y="1113"/>
                  </a:moveTo>
                  <a:lnTo>
                    <a:pt x="3075" y="1091"/>
                  </a:lnTo>
                  <a:lnTo>
                    <a:pt x="3096" y="1091"/>
                  </a:lnTo>
                  <a:lnTo>
                    <a:pt x="3096" y="1113"/>
                  </a:lnTo>
                  <a:lnTo>
                    <a:pt x="3075" y="1113"/>
                  </a:lnTo>
                  <a:close/>
                  <a:moveTo>
                    <a:pt x="3075" y="1069"/>
                  </a:moveTo>
                  <a:lnTo>
                    <a:pt x="3075" y="1048"/>
                  </a:lnTo>
                  <a:lnTo>
                    <a:pt x="3096" y="1048"/>
                  </a:lnTo>
                  <a:lnTo>
                    <a:pt x="3096" y="1069"/>
                  </a:lnTo>
                  <a:lnTo>
                    <a:pt x="3075" y="1069"/>
                  </a:lnTo>
                  <a:close/>
                  <a:moveTo>
                    <a:pt x="3075" y="1026"/>
                  </a:moveTo>
                  <a:lnTo>
                    <a:pt x="3075" y="1004"/>
                  </a:lnTo>
                  <a:lnTo>
                    <a:pt x="3096" y="1004"/>
                  </a:lnTo>
                  <a:lnTo>
                    <a:pt x="3096" y="1026"/>
                  </a:lnTo>
                  <a:lnTo>
                    <a:pt x="3075" y="1026"/>
                  </a:lnTo>
                  <a:close/>
                  <a:moveTo>
                    <a:pt x="3075" y="983"/>
                  </a:moveTo>
                  <a:lnTo>
                    <a:pt x="3075" y="961"/>
                  </a:lnTo>
                  <a:lnTo>
                    <a:pt x="3096" y="961"/>
                  </a:lnTo>
                  <a:lnTo>
                    <a:pt x="3096" y="983"/>
                  </a:lnTo>
                  <a:lnTo>
                    <a:pt x="3075" y="983"/>
                  </a:lnTo>
                  <a:close/>
                  <a:moveTo>
                    <a:pt x="3075" y="940"/>
                  </a:moveTo>
                  <a:lnTo>
                    <a:pt x="3075" y="918"/>
                  </a:lnTo>
                  <a:lnTo>
                    <a:pt x="3096" y="918"/>
                  </a:lnTo>
                  <a:lnTo>
                    <a:pt x="3096" y="940"/>
                  </a:lnTo>
                  <a:lnTo>
                    <a:pt x="3075" y="940"/>
                  </a:lnTo>
                  <a:close/>
                  <a:moveTo>
                    <a:pt x="3075" y="896"/>
                  </a:moveTo>
                  <a:lnTo>
                    <a:pt x="3075" y="875"/>
                  </a:lnTo>
                  <a:lnTo>
                    <a:pt x="3096" y="875"/>
                  </a:lnTo>
                  <a:lnTo>
                    <a:pt x="3096" y="896"/>
                  </a:lnTo>
                  <a:lnTo>
                    <a:pt x="3075" y="896"/>
                  </a:lnTo>
                  <a:close/>
                  <a:moveTo>
                    <a:pt x="3075" y="853"/>
                  </a:moveTo>
                  <a:lnTo>
                    <a:pt x="3075" y="832"/>
                  </a:lnTo>
                  <a:lnTo>
                    <a:pt x="3096" y="832"/>
                  </a:lnTo>
                  <a:lnTo>
                    <a:pt x="3096" y="853"/>
                  </a:lnTo>
                  <a:lnTo>
                    <a:pt x="3075" y="853"/>
                  </a:lnTo>
                  <a:close/>
                  <a:moveTo>
                    <a:pt x="3075" y="810"/>
                  </a:moveTo>
                  <a:lnTo>
                    <a:pt x="3075" y="788"/>
                  </a:lnTo>
                  <a:lnTo>
                    <a:pt x="3096" y="788"/>
                  </a:lnTo>
                  <a:lnTo>
                    <a:pt x="3096" y="810"/>
                  </a:lnTo>
                  <a:lnTo>
                    <a:pt x="3075" y="810"/>
                  </a:lnTo>
                  <a:close/>
                  <a:moveTo>
                    <a:pt x="3075" y="767"/>
                  </a:moveTo>
                  <a:lnTo>
                    <a:pt x="3075" y="745"/>
                  </a:lnTo>
                  <a:lnTo>
                    <a:pt x="3096" y="745"/>
                  </a:lnTo>
                  <a:lnTo>
                    <a:pt x="3096" y="767"/>
                  </a:lnTo>
                  <a:lnTo>
                    <a:pt x="3075" y="767"/>
                  </a:lnTo>
                  <a:close/>
                  <a:moveTo>
                    <a:pt x="3075" y="724"/>
                  </a:moveTo>
                  <a:lnTo>
                    <a:pt x="3075" y="702"/>
                  </a:lnTo>
                  <a:lnTo>
                    <a:pt x="3096" y="702"/>
                  </a:lnTo>
                  <a:lnTo>
                    <a:pt x="3096" y="724"/>
                  </a:lnTo>
                  <a:lnTo>
                    <a:pt x="3075" y="724"/>
                  </a:lnTo>
                  <a:close/>
                  <a:moveTo>
                    <a:pt x="3075" y="680"/>
                  </a:moveTo>
                  <a:lnTo>
                    <a:pt x="3075" y="659"/>
                  </a:lnTo>
                  <a:lnTo>
                    <a:pt x="3096" y="659"/>
                  </a:lnTo>
                  <a:lnTo>
                    <a:pt x="3096" y="680"/>
                  </a:lnTo>
                  <a:lnTo>
                    <a:pt x="3075" y="680"/>
                  </a:lnTo>
                  <a:close/>
                  <a:moveTo>
                    <a:pt x="3075" y="637"/>
                  </a:moveTo>
                  <a:lnTo>
                    <a:pt x="3075" y="615"/>
                  </a:lnTo>
                  <a:lnTo>
                    <a:pt x="3096" y="615"/>
                  </a:lnTo>
                  <a:lnTo>
                    <a:pt x="3096" y="637"/>
                  </a:lnTo>
                  <a:lnTo>
                    <a:pt x="3075" y="637"/>
                  </a:lnTo>
                  <a:close/>
                  <a:moveTo>
                    <a:pt x="3075" y="594"/>
                  </a:moveTo>
                  <a:lnTo>
                    <a:pt x="3075" y="572"/>
                  </a:lnTo>
                  <a:lnTo>
                    <a:pt x="3096" y="572"/>
                  </a:lnTo>
                  <a:lnTo>
                    <a:pt x="3096" y="594"/>
                  </a:lnTo>
                  <a:lnTo>
                    <a:pt x="3075" y="594"/>
                  </a:lnTo>
                  <a:close/>
                  <a:moveTo>
                    <a:pt x="3075" y="551"/>
                  </a:moveTo>
                  <a:lnTo>
                    <a:pt x="3075" y="529"/>
                  </a:lnTo>
                  <a:lnTo>
                    <a:pt x="3096" y="529"/>
                  </a:lnTo>
                  <a:lnTo>
                    <a:pt x="3096" y="551"/>
                  </a:lnTo>
                  <a:lnTo>
                    <a:pt x="3075" y="551"/>
                  </a:lnTo>
                  <a:close/>
                  <a:moveTo>
                    <a:pt x="3075" y="507"/>
                  </a:moveTo>
                  <a:lnTo>
                    <a:pt x="3075" y="486"/>
                  </a:lnTo>
                  <a:lnTo>
                    <a:pt x="3096" y="486"/>
                  </a:lnTo>
                  <a:lnTo>
                    <a:pt x="3096" y="507"/>
                  </a:lnTo>
                  <a:lnTo>
                    <a:pt x="3075" y="507"/>
                  </a:lnTo>
                  <a:close/>
                  <a:moveTo>
                    <a:pt x="3075" y="464"/>
                  </a:moveTo>
                  <a:lnTo>
                    <a:pt x="3075" y="443"/>
                  </a:lnTo>
                  <a:lnTo>
                    <a:pt x="3096" y="443"/>
                  </a:lnTo>
                  <a:lnTo>
                    <a:pt x="3096" y="464"/>
                  </a:lnTo>
                  <a:lnTo>
                    <a:pt x="3075" y="464"/>
                  </a:lnTo>
                  <a:close/>
                  <a:moveTo>
                    <a:pt x="3075" y="421"/>
                  </a:moveTo>
                  <a:lnTo>
                    <a:pt x="3075" y="399"/>
                  </a:lnTo>
                  <a:lnTo>
                    <a:pt x="3096" y="399"/>
                  </a:lnTo>
                  <a:lnTo>
                    <a:pt x="3096" y="421"/>
                  </a:lnTo>
                  <a:lnTo>
                    <a:pt x="3075" y="421"/>
                  </a:lnTo>
                  <a:close/>
                  <a:moveTo>
                    <a:pt x="3075" y="378"/>
                  </a:moveTo>
                  <a:lnTo>
                    <a:pt x="3075" y="356"/>
                  </a:lnTo>
                  <a:lnTo>
                    <a:pt x="3096" y="356"/>
                  </a:lnTo>
                  <a:lnTo>
                    <a:pt x="3096" y="378"/>
                  </a:lnTo>
                  <a:lnTo>
                    <a:pt x="3075" y="378"/>
                  </a:lnTo>
                  <a:close/>
                  <a:moveTo>
                    <a:pt x="3075" y="335"/>
                  </a:moveTo>
                  <a:lnTo>
                    <a:pt x="3075" y="313"/>
                  </a:lnTo>
                  <a:lnTo>
                    <a:pt x="3096" y="313"/>
                  </a:lnTo>
                  <a:lnTo>
                    <a:pt x="3096" y="335"/>
                  </a:lnTo>
                  <a:lnTo>
                    <a:pt x="3075" y="335"/>
                  </a:lnTo>
                  <a:close/>
                  <a:moveTo>
                    <a:pt x="3075" y="291"/>
                  </a:moveTo>
                  <a:lnTo>
                    <a:pt x="3075" y="270"/>
                  </a:lnTo>
                  <a:lnTo>
                    <a:pt x="3096" y="270"/>
                  </a:lnTo>
                  <a:lnTo>
                    <a:pt x="3096" y="291"/>
                  </a:lnTo>
                  <a:lnTo>
                    <a:pt x="3075" y="291"/>
                  </a:lnTo>
                  <a:close/>
                  <a:moveTo>
                    <a:pt x="3075" y="248"/>
                  </a:moveTo>
                  <a:lnTo>
                    <a:pt x="3075" y="226"/>
                  </a:lnTo>
                  <a:lnTo>
                    <a:pt x="3096" y="226"/>
                  </a:lnTo>
                  <a:lnTo>
                    <a:pt x="3096" y="248"/>
                  </a:lnTo>
                  <a:lnTo>
                    <a:pt x="3075" y="248"/>
                  </a:lnTo>
                  <a:close/>
                  <a:moveTo>
                    <a:pt x="3075" y="205"/>
                  </a:moveTo>
                  <a:lnTo>
                    <a:pt x="3075" y="183"/>
                  </a:lnTo>
                  <a:lnTo>
                    <a:pt x="3096" y="183"/>
                  </a:lnTo>
                  <a:lnTo>
                    <a:pt x="3096" y="205"/>
                  </a:lnTo>
                  <a:lnTo>
                    <a:pt x="3075" y="205"/>
                  </a:lnTo>
                  <a:close/>
                  <a:moveTo>
                    <a:pt x="3075" y="161"/>
                  </a:moveTo>
                  <a:lnTo>
                    <a:pt x="3075" y="140"/>
                  </a:lnTo>
                  <a:lnTo>
                    <a:pt x="3096" y="140"/>
                  </a:lnTo>
                  <a:lnTo>
                    <a:pt x="3096" y="161"/>
                  </a:lnTo>
                  <a:lnTo>
                    <a:pt x="3075" y="161"/>
                  </a:lnTo>
                  <a:close/>
                  <a:moveTo>
                    <a:pt x="3075" y="118"/>
                  </a:moveTo>
                  <a:lnTo>
                    <a:pt x="3075" y="97"/>
                  </a:lnTo>
                  <a:lnTo>
                    <a:pt x="3096" y="97"/>
                  </a:lnTo>
                  <a:lnTo>
                    <a:pt x="3096" y="118"/>
                  </a:lnTo>
                  <a:lnTo>
                    <a:pt x="3075" y="118"/>
                  </a:lnTo>
                  <a:close/>
                  <a:moveTo>
                    <a:pt x="3075" y="75"/>
                  </a:moveTo>
                  <a:lnTo>
                    <a:pt x="3075" y="53"/>
                  </a:lnTo>
                  <a:lnTo>
                    <a:pt x="3096" y="53"/>
                  </a:lnTo>
                  <a:lnTo>
                    <a:pt x="3096" y="75"/>
                  </a:lnTo>
                  <a:lnTo>
                    <a:pt x="3075" y="75"/>
                  </a:lnTo>
                  <a:close/>
                  <a:moveTo>
                    <a:pt x="3075" y="32"/>
                  </a:moveTo>
                  <a:lnTo>
                    <a:pt x="3075" y="10"/>
                  </a:lnTo>
                  <a:lnTo>
                    <a:pt x="3096" y="10"/>
                  </a:lnTo>
                  <a:lnTo>
                    <a:pt x="3096" y="32"/>
                  </a:lnTo>
                  <a:lnTo>
                    <a:pt x="3075" y="32"/>
                  </a:lnTo>
                  <a:close/>
                </a:path>
              </a:pathLst>
            </a:custGeom>
            <a:solidFill>
              <a:srgbClr val="333333"/>
            </a:solidFill>
            <a:ln w="1270">
              <a:solidFill>
                <a:srgbClr val="333333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Rectangle 98"/>
            <p:cNvSpPr>
              <a:spLocks noChangeArrowheads="1"/>
            </p:cNvSpPr>
            <p:nvPr/>
          </p:nvSpPr>
          <p:spPr bwMode="auto">
            <a:xfrm>
              <a:off x="5579" y="5433"/>
              <a:ext cx="85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AE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ONLINE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97"/>
            <p:cNvSpPr>
              <a:spLocks noChangeArrowheads="1"/>
            </p:cNvSpPr>
            <p:nvPr/>
          </p:nvSpPr>
          <p:spPr bwMode="auto">
            <a:xfrm>
              <a:off x="6479" y="5433"/>
              <a:ext cx="124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AE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CHARGING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9" name="Group 94"/>
            <p:cNvGrpSpPr>
              <a:grpSpLocks/>
            </p:cNvGrpSpPr>
            <p:nvPr/>
          </p:nvGrpSpPr>
          <p:grpSpPr bwMode="auto">
            <a:xfrm>
              <a:off x="1672" y="5399"/>
              <a:ext cx="2467" cy="369"/>
              <a:chOff x="1711" y="5067"/>
              <a:chExt cx="2395" cy="369"/>
            </a:xfrm>
          </p:grpSpPr>
          <p:sp>
            <p:nvSpPr>
              <p:cNvPr id="112" name="Rectangle 96"/>
              <p:cNvSpPr>
                <a:spLocks noChangeArrowheads="1"/>
              </p:cNvSpPr>
              <p:nvPr/>
            </p:nvSpPr>
            <p:spPr bwMode="auto">
              <a:xfrm>
                <a:off x="1711" y="5067"/>
                <a:ext cx="2395" cy="3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3" name="Rectangle 95"/>
              <p:cNvSpPr>
                <a:spLocks noChangeArrowheads="1"/>
              </p:cNvSpPr>
              <p:nvPr/>
            </p:nvSpPr>
            <p:spPr bwMode="auto">
              <a:xfrm>
                <a:off x="1711" y="5067"/>
                <a:ext cx="2395" cy="369"/>
              </a:xfrm>
              <a:prstGeom prst="rect">
                <a:avLst/>
              </a:prstGeom>
              <a:noFill/>
              <a:ln w="7620" cap="rnd">
                <a:solidFill>
                  <a:srgbClr val="3333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20" name="Rectangle 93"/>
            <p:cNvSpPr>
              <a:spLocks noChangeArrowheads="1"/>
            </p:cNvSpPr>
            <p:nvPr/>
          </p:nvSpPr>
          <p:spPr bwMode="auto">
            <a:xfrm>
              <a:off x="1799" y="5433"/>
              <a:ext cx="96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AE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OFFLINE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92"/>
            <p:cNvSpPr>
              <a:spLocks noChangeArrowheads="1"/>
            </p:cNvSpPr>
            <p:nvPr/>
          </p:nvSpPr>
          <p:spPr bwMode="auto">
            <a:xfrm>
              <a:off x="2879" y="5433"/>
              <a:ext cx="124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AE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CHARGING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91"/>
            <p:cNvSpPr>
              <a:spLocks noChangeArrowheads="1"/>
            </p:cNvSpPr>
            <p:nvPr/>
          </p:nvSpPr>
          <p:spPr bwMode="auto">
            <a:xfrm>
              <a:off x="1032" y="152"/>
              <a:ext cx="7608" cy="6687"/>
            </a:xfrm>
            <a:prstGeom prst="rect">
              <a:avLst/>
            </a:prstGeom>
            <a:noFill/>
            <a:ln w="762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90"/>
            <p:cNvSpPr>
              <a:spLocks noEditPoints="1"/>
            </p:cNvSpPr>
            <p:nvPr/>
          </p:nvSpPr>
          <p:spPr bwMode="auto">
            <a:xfrm>
              <a:off x="3503" y="3166"/>
              <a:ext cx="989" cy="925"/>
            </a:xfrm>
            <a:custGeom>
              <a:avLst/>
              <a:gdLst>
                <a:gd name="T0" fmla="*/ 989 w 989"/>
                <a:gd name="T1" fmla="*/ 900 h 900"/>
                <a:gd name="T2" fmla="*/ 24 w 989"/>
                <a:gd name="T3" fmla="*/ 900 h 900"/>
                <a:gd name="T4" fmla="*/ 25 w 989"/>
                <a:gd name="T5" fmla="*/ 61 h 900"/>
                <a:gd name="T6" fmla="*/ 50 w 989"/>
                <a:gd name="T7" fmla="*/ 62 h 900"/>
                <a:gd name="T8" fmla="*/ 49 w 989"/>
                <a:gd name="T9" fmla="*/ 888 h 900"/>
                <a:gd name="T10" fmla="*/ 37 w 989"/>
                <a:gd name="T11" fmla="*/ 875 h 900"/>
                <a:gd name="T12" fmla="*/ 989 w 989"/>
                <a:gd name="T13" fmla="*/ 875 h 900"/>
                <a:gd name="T14" fmla="*/ 989 w 989"/>
                <a:gd name="T15" fmla="*/ 900 h 900"/>
                <a:gd name="T16" fmla="*/ 0 w 989"/>
                <a:gd name="T17" fmla="*/ 72 h 900"/>
                <a:gd name="T18" fmla="*/ 40 w 989"/>
                <a:gd name="T19" fmla="*/ 0 h 900"/>
                <a:gd name="T20" fmla="*/ 74 w 989"/>
                <a:gd name="T21" fmla="*/ 75 h 900"/>
                <a:gd name="T22" fmla="*/ 0 w 989"/>
                <a:gd name="T23" fmla="*/ 72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9" h="900">
                  <a:moveTo>
                    <a:pt x="989" y="900"/>
                  </a:moveTo>
                  <a:lnTo>
                    <a:pt x="24" y="900"/>
                  </a:lnTo>
                  <a:lnTo>
                    <a:pt x="25" y="61"/>
                  </a:lnTo>
                  <a:lnTo>
                    <a:pt x="50" y="62"/>
                  </a:lnTo>
                  <a:lnTo>
                    <a:pt x="49" y="888"/>
                  </a:lnTo>
                  <a:lnTo>
                    <a:pt x="37" y="875"/>
                  </a:lnTo>
                  <a:lnTo>
                    <a:pt x="989" y="875"/>
                  </a:lnTo>
                  <a:lnTo>
                    <a:pt x="989" y="900"/>
                  </a:lnTo>
                  <a:close/>
                  <a:moveTo>
                    <a:pt x="0" y="72"/>
                  </a:moveTo>
                  <a:lnTo>
                    <a:pt x="40" y="0"/>
                  </a:lnTo>
                  <a:lnTo>
                    <a:pt x="74" y="7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800080"/>
            </a:solidFill>
            <a:ln w="1270">
              <a:solidFill>
                <a:srgbClr val="80008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grpSp>
          <p:nvGrpSpPr>
            <p:cNvPr id="24" name="Group 87"/>
            <p:cNvGrpSpPr>
              <a:grpSpLocks/>
            </p:cNvGrpSpPr>
            <p:nvPr/>
          </p:nvGrpSpPr>
          <p:grpSpPr bwMode="auto">
            <a:xfrm>
              <a:off x="4487" y="3714"/>
              <a:ext cx="946" cy="244"/>
              <a:chOff x="4487" y="3662"/>
              <a:chExt cx="946" cy="244"/>
            </a:xfrm>
          </p:grpSpPr>
          <p:sp>
            <p:nvSpPr>
              <p:cNvPr id="110" name="Rectangle 89"/>
              <p:cNvSpPr>
                <a:spLocks noChangeArrowheads="1"/>
              </p:cNvSpPr>
              <p:nvPr/>
            </p:nvSpPr>
            <p:spPr bwMode="auto">
              <a:xfrm>
                <a:off x="4487" y="3662"/>
                <a:ext cx="946" cy="24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1" name="Rectangle 88"/>
              <p:cNvSpPr>
                <a:spLocks noChangeArrowheads="1"/>
              </p:cNvSpPr>
              <p:nvPr/>
            </p:nvSpPr>
            <p:spPr bwMode="auto">
              <a:xfrm>
                <a:off x="4487" y="3662"/>
                <a:ext cx="946" cy="244"/>
              </a:xfrm>
              <a:prstGeom prst="rect">
                <a:avLst/>
              </a:prstGeom>
              <a:solidFill>
                <a:srgbClr val="FFFF00"/>
              </a:solidFill>
              <a:ln w="571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4740" y="3745"/>
              <a:ext cx="42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WLAN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Freeform 85"/>
            <p:cNvSpPr>
              <a:spLocks noEditPoints="1"/>
            </p:cNvSpPr>
            <p:nvPr/>
          </p:nvSpPr>
          <p:spPr bwMode="auto">
            <a:xfrm>
              <a:off x="1979" y="359"/>
              <a:ext cx="1064" cy="2281"/>
            </a:xfrm>
            <a:custGeom>
              <a:avLst/>
              <a:gdLst>
                <a:gd name="T0" fmla="*/ 0 w 1027"/>
                <a:gd name="T1" fmla="*/ 2281 h 2281"/>
                <a:gd name="T2" fmla="*/ 0 w 1027"/>
                <a:gd name="T3" fmla="*/ 22 h 2281"/>
                <a:gd name="T4" fmla="*/ 969 w 1027"/>
                <a:gd name="T5" fmla="*/ 26 h 2281"/>
                <a:gd name="T6" fmla="*/ 969 w 1027"/>
                <a:gd name="T7" fmla="*/ 51 h 2281"/>
                <a:gd name="T8" fmla="*/ 13 w 1027"/>
                <a:gd name="T9" fmla="*/ 47 h 2281"/>
                <a:gd name="T10" fmla="*/ 25 w 1027"/>
                <a:gd name="T11" fmla="*/ 34 h 2281"/>
                <a:gd name="T12" fmla="*/ 25 w 1027"/>
                <a:gd name="T13" fmla="*/ 2281 h 2281"/>
                <a:gd name="T14" fmla="*/ 0 w 1027"/>
                <a:gd name="T15" fmla="*/ 2281 h 2281"/>
                <a:gd name="T16" fmla="*/ 971 w 1027"/>
                <a:gd name="T17" fmla="*/ 0 h 2281"/>
                <a:gd name="T18" fmla="*/ 1027 w 1027"/>
                <a:gd name="T19" fmla="*/ 60 h 2281"/>
                <a:gd name="T20" fmla="*/ 944 w 1027"/>
                <a:gd name="T21" fmla="*/ 69 h 2281"/>
                <a:gd name="T22" fmla="*/ 971 w 1027"/>
                <a:gd name="T23" fmla="*/ 0 h 2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7" h="2281">
                  <a:moveTo>
                    <a:pt x="0" y="2281"/>
                  </a:moveTo>
                  <a:lnTo>
                    <a:pt x="0" y="22"/>
                  </a:lnTo>
                  <a:lnTo>
                    <a:pt x="969" y="26"/>
                  </a:lnTo>
                  <a:lnTo>
                    <a:pt x="969" y="51"/>
                  </a:lnTo>
                  <a:lnTo>
                    <a:pt x="13" y="47"/>
                  </a:lnTo>
                  <a:lnTo>
                    <a:pt x="25" y="34"/>
                  </a:lnTo>
                  <a:lnTo>
                    <a:pt x="25" y="2281"/>
                  </a:lnTo>
                  <a:lnTo>
                    <a:pt x="0" y="2281"/>
                  </a:lnTo>
                  <a:close/>
                  <a:moveTo>
                    <a:pt x="971" y="0"/>
                  </a:moveTo>
                  <a:lnTo>
                    <a:pt x="1027" y="60"/>
                  </a:lnTo>
                  <a:lnTo>
                    <a:pt x="944" y="69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0000FF"/>
            </a:solidFill>
            <a:ln w="1270">
              <a:solidFill>
                <a:srgbClr val="0000FF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84"/>
            <p:cNvSpPr>
              <a:spLocks noEditPoints="1"/>
            </p:cNvSpPr>
            <p:nvPr/>
          </p:nvSpPr>
          <p:spPr bwMode="auto">
            <a:xfrm>
              <a:off x="3677" y="3163"/>
              <a:ext cx="804" cy="633"/>
            </a:xfrm>
            <a:custGeom>
              <a:avLst/>
              <a:gdLst>
                <a:gd name="T0" fmla="*/ 810 w 810"/>
                <a:gd name="T1" fmla="*/ 633 h 633"/>
                <a:gd name="T2" fmla="*/ 23 w 810"/>
                <a:gd name="T3" fmla="*/ 633 h 633"/>
                <a:gd name="T4" fmla="*/ 27 w 810"/>
                <a:gd name="T5" fmla="*/ 59 h 633"/>
                <a:gd name="T6" fmla="*/ 52 w 810"/>
                <a:gd name="T7" fmla="*/ 59 h 633"/>
                <a:gd name="T8" fmla="*/ 48 w 810"/>
                <a:gd name="T9" fmla="*/ 621 h 633"/>
                <a:gd name="T10" fmla="*/ 36 w 810"/>
                <a:gd name="T11" fmla="*/ 608 h 633"/>
                <a:gd name="T12" fmla="*/ 810 w 810"/>
                <a:gd name="T13" fmla="*/ 608 h 633"/>
                <a:gd name="T14" fmla="*/ 810 w 810"/>
                <a:gd name="T15" fmla="*/ 633 h 633"/>
                <a:gd name="T16" fmla="*/ 0 w 810"/>
                <a:gd name="T17" fmla="*/ 60 h 633"/>
                <a:gd name="T18" fmla="*/ 57 w 810"/>
                <a:gd name="T19" fmla="*/ 0 h 633"/>
                <a:gd name="T20" fmla="*/ 71 w 810"/>
                <a:gd name="T21" fmla="*/ 82 h 633"/>
                <a:gd name="T22" fmla="*/ 0 w 810"/>
                <a:gd name="T23" fmla="*/ 6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0" h="633">
                  <a:moveTo>
                    <a:pt x="810" y="633"/>
                  </a:moveTo>
                  <a:lnTo>
                    <a:pt x="23" y="633"/>
                  </a:lnTo>
                  <a:lnTo>
                    <a:pt x="27" y="59"/>
                  </a:lnTo>
                  <a:lnTo>
                    <a:pt x="52" y="59"/>
                  </a:lnTo>
                  <a:lnTo>
                    <a:pt x="48" y="621"/>
                  </a:lnTo>
                  <a:lnTo>
                    <a:pt x="36" y="608"/>
                  </a:lnTo>
                  <a:lnTo>
                    <a:pt x="810" y="608"/>
                  </a:lnTo>
                  <a:lnTo>
                    <a:pt x="810" y="633"/>
                  </a:lnTo>
                  <a:close/>
                  <a:moveTo>
                    <a:pt x="0" y="60"/>
                  </a:moveTo>
                  <a:lnTo>
                    <a:pt x="57" y="0"/>
                  </a:lnTo>
                  <a:lnTo>
                    <a:pt x="71" y="82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9900"/>
            </a:solidFill>
            <a:ln w="1270">
              <a:solidFill>
                <a:srgbClr val="FF99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Rectangle 83"/>
            <p:cNvSpPr>
              <a:spLocks noChangeArrowheads="1"/>
            </p:cNvSpPr>
            <p:nvPr/>
          </p:nvSpPr>
          <p:spPr bwMode="auto">
            <a:xfrm>
              <a:off x="4499" y="2018"/>
              <a:ext cx="949" cy="316"/>
            </a:xfrm>
            <a:prstGeom prst="rect">
              <a:avLst/>
            </a:prstGeom>
            <a:solidFill>
              <a:srgbClr val="FFFF99"/>
            </a:solidFill>
            <a:ln w="571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Rectangle 82"/>
            <p:cNvSpPr>
              <a:spLocks noChangeArrowheads="1"/>
            </p:cNvSpPr>
            <p:nvPr/>
          </p:nvSpPr>
          <p:spPr bwMode="auto">
            <a:xfrm>
              <a:off x="4744" y="2083"/>
              <a:ext cx="42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MRFC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0" name="Group 79"/>
            <p:cNvGrpSpPr>
              <a:grpSpLocks/>
            </p:cNvGrpSpPr>
            <p:nvPr/>
          </p:nvGrpSpPr>
          <p:grpSpPr bwMode="auto">
            <a:xfrm>
              <a:off x="4487" y="1693"/>
              <a:ext cx="946" cy="275"/>
              <a:chOff x="4487" y="1667"/>
              <a:chExt cx="946" cy="275"/>
            </a:xfrm>
          </p:grpSpPr>
          <p:sp>
            <p:nvSpPr>
              <p:cNvPr id="108" name="Rectangle 81"/>
              <p:cNvSpPr>
                <a:spLocks noChangeArrowheads="1"/>
              </p:cNvSpPr>
              <p:nvPr/>
            </p:nvSpPr>
            <p:spPr bwMode="auto">
              <a:xfrm>
                <a:off x="4487" y="1667"/>
                <a:ext cx="946" cy="275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9" name="Rectangle 80"/>
              <p:cNvSpPr>
                <a:spLocks noChangeArrowheads="1"/>
              </p:cNvSpPr>
              <p:nvPr/>
            </p:nvSpPr>
            <p:spPr bwMode="auto">
              <a:xfrm>
                <a:off x="4487" y="1667"/>
                <a:ext cx="946" cy="275"/>
              </a:xfrm>
              <a:prstGeom prst="rect">
                <a:avLst/>
              </a:prstGeom>
              <a:noFill/>
              <a:ln w="571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31" name="Rectangle 78"/>
            <p:cNvSpPr>
              <a:spLocks noChangeArrowheads="1"/>
            </p:cNvSpPr>
            <p:nvPr/>
          </p:nvSpPr>
          <p:spPr bwMode="auto">
            <a:xfrm>
              <a:off x="4751" y="1760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SIP AS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Freeform 77"/>
            <p:cNvSpPr>
              <a:spLocks noEditPoints="1"/>
            </p:cNvSpPr>
            <p:nvPr/>
          </p:nvSpPr>
          <p:spPr bwMode="auto">
            <a:xfrm>
              <a:off x="3870" y="1792"/>
              <a:ext cx="396" cy="967"/>
            </a:xfrm>
            <a:custGeom>
              <a:avLst/>
              <a:gdLst>
                <a:gd name="T0" fmla="*/ 617 w 617"/>
                <a:gd name="T1" fmla="*/ 25 h 1149"/>
                <a:gd name="T2" fmla="*/ 309 w 617"/>
                <a:gd name="T3" fmla="*/ 25 h 1149"/>
                <a:gd name="T4" fmla="*/ 321 w 617"/>
                <a:gd name="T5" fmla="*/ 12 h 1149"/>
                <a:gd name="T6" fmla="*/ 321 w 617"/>
                <a:gd name="T7" fmla="*/ 1124 h 1149"/>
                <a:gd name="T8" fmla="*/ 62 w 617"/>
                <a:gd name="T9" fmla="*/ 1124 h 1149"/>
                <a:gd name="T10" fmla="*/ 62 w 617"/>
                <a:gd name="T11" fmla="*/ 1099 h 1149"/>
                <a:gd name="T12" fmla="*/ 309 w 617"/>
                <a:gd name="T13" fmla="*/ 1099 h 1149"/>
                <a:gd name="T14" fmla="*/ 296 w 617"/>
                <a:gd name="T15" fmla="*/ 1112 h 1149"/>
                <a:gd name="T16" fmla="*/ 296 w 617"/>
                <a:gd name="T17" fmla="*/ 0 h 1149"/>
                <a:gd name="T18" fmla="*/ 617 w 617"/>
                <a:gd name="T19" fmla="*/ 0 h 1149"/>
                <a:gd name="T20" fmla="*/ 617 w 617"/>
                <a:gd name="T21" fmla="*/ 25 h 1149"/>
                <a:gd name="T22" fmla="*/ 74 w 617"/>
                <a:gd name="T23" fmla="*/ 1149 h 1149"/>
                <a:gd name="T24" fmla="*/ 0 w 617"/>
                <a:gd name="T25" fmla="*/ 1112 h 1149"/>
                <a:gd name="T26" fmla="*/ 74 w 617"/>
                <a:gd name="T27" fmla="*/ 1075 h 1149"/>
                <a:gd name="T28" fmla="*/ 74 w 617"/>
                <a:gd name="T29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7" h="1149">
                  <a:moveTo>
                    <a:pt x="617" y="25"/>
                  </a:moveTo>
                  <a:lnTo>
                    <a:pt x="309" y="25"/>
                  </a:lnTo>
                  <a:lnTo>
                    <a:pt x="321" y="12"/>
                  </a:lnTo>
                  <a:lnTo>
                    <a:pt x="321" y="1124"/>
                  </a:lnTo>
                  <a:lnTo>
                    <a:pt x="62" y="1124"/>
                  </a:lnTo>
                  <a:lnTo>
                    <a:pt x="62" y="1099"/>
                  </a:lnTo>
                  <a:lnTo>
                    <a:pt x="309" y="1099"/>
                  </a:lnTo>
                  <a:lnTo>
                    <a:pt x="296" y="1112"/>
                  </a:lnTo>
                  <a:lnTo>
                    <a:pt x="296" y="0"/>
                  </a:lnTo>
                  <a:lnTo>
                    <a:pt x="617" y="0"/>
                  </a:lnTo>
                  <a:lnTo>
                    <a:pt x="617" y="25"/>
                  </a:lnTo>
                  <a:close/>
                  <a:moveTo>
                    <a:pt x="74" y="1149"/>
                  </a:moveTo>
                  <a:lnTo>
                    <a:pt x="0" y="1112"/>
                  </a:lnTo>
                  <a:lnTo>
                    <a:pt x="74" y="1075"/>
                  </a:lnTo>
                  <a:lnTo>
                    <a:pt x="74" y="1149"/>
                  </a:lnTo>
                  <a:close/>
                </a:path>
              </a:pathLst>
            </a:custGeom>
            <a:solidFill>
              <a:srgbClr val="800080"/>
            </a:solidFill>
            <a:ln w="1270">
              <a:solidFill>
                <a:srgbClr val="80008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76"/>
            <p:cNvSpPr>
              <a:spLocks noEditPoints="1"/>
            </p:cNvSpPr>
            <p:nvPr/>
          </p:nvSpPr>
          <p:spPr bwMode="auto">
            <a:xfrm flipV="1">
              <a:off x="3887" y="2944"/>
              <a:ext cx="617" cy="188"/>
            </a:xfrm>
            <a:custGeom>
              <a:avLst/>
              <a:gdLst>
                <a:gd name="T0" fmla="*/ 617 w 617"/>
                <a:gd name="T1" fmla="*/ 24 h 312"/>
                <a:gd name="T2" fmla="*/ 309 w 617"/>
                <a:gd name="T3" fmla="*/ 24 h 312"/>
                <a:gd name="T4" fmla="*/ 321 w 617"/>
                <a:gd name="T5" fmla="*/ 12 h 312"/>
                <a:gd name="T6" fmla="*/ 321 w 617"/>
                <a:gd name="T7" fmla="*/ 287 h 312"/>
                <a:gd name="T8" fmla="*/ 62 w 617"/>
                <a:gd name="T9" fmla="*/ 287 h 312"/>
                <a:gd name="T10" fmla="*/ 62 w 617"/>
                <a:gd name="T11" fmla="*/ 262 h 312"/>
                <a:gd name="T12" fmla="*/ 309 w 617"/>
                <a:gd name="T13" fmla="*/ 262 h 312"/>
                <a:gd name="T14" fmla="*/ 296 w 617"/>
                <a:gd name="T15" fmla="*/ 275 h 312"/>
                <a:gd name="T16" fmla="*/ 296 w 617"/>
                <a:gd name="T17" fmla="*/ 0 h 312"/>
                <a:gd name="T18" fmla="*/ 617 w 617"/>
                <a:gd name="T19" fmla="*/ 0 h 312"/>
                <a:gd name="T20" fmla="*/ 617 w 617"/>
                <a:gd name="T21" fmla="*/ 24 h 312"/>
                <a:gd name="T22" fmla="*/ 74 w 617"/>
                <a:gd name="T23" fmla="*/ 312 h 312"/>
                <a:gd name="T24" fmla="*/ 0 w 617"/>
                <a:gd name="T25" fmla="*/ 275 h 312"/>
                <a:gd name="T26" fmla="*/ 74 w 617"/>
                <a:gd name="T27" fmla="*/ 238 h 312"/>
                <a:gd name="T28" fmla="*/ 74 w 617"/>
                <a:gd name="T29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7" h="312">
                  <a:moveTo>
                    <a:pt x="617" y="24"/>
                  </a:moveTo>
                  <a:lnTo>
                    <a:pt x="309" y="24"/>
                  </a:lnTo>
                  <a:lnTo>
                    <a:pt x="321" y="12"/>
                  </a:lnTo>
                  <a:lnTo>
                    <a:pt x="321" y="287"/>
                  </a:lnTo>
                  <a:lnTo>
                    <a:pt x="62" y="287"/>
                  </a:lnTo>
                  <a:lnTo>
                    <a:pt x="62" y="262"/>
                  </a:lnTo>
                  <a:lnTo>
                    <a:pt x="309" y="262"/>
                  </a:lnTo>
                  <a:lnTo>
                    <a:pt x="296" y="275"/>
                  </a:lnTo>
                  <a:lnTo>
                    <a:pt x="296" y="0"/>
                  </a:lnTo>
                  <a:lnTo>
                    <a:pt x="617" y="0"/>
                  </a:lnTo>
                  <a:lnTo>
                    <a:pt x="617" y="24"/>
                  </a:lnTo>
                  <a:close/>
                  <a:moveTo>
                    <a:pt x="74" y="312"/>
                  </a:moveTo>
                  <a:lnTo>
                    <a:pt x="0" y="275"/>
                  </a:lnTo>
                  <a:lnTo>
                    <a:pt x="74" y="238"/>
                  </a:lnTo>
                  <a:lnTo>
                    <a:pt x="74" y="312"/>
                  </a:lnTo>
                  <a:close/>
                </a:path>
              </a:pathLst>
            </a:custGeom>
            <a:solidFill>
              <a:srgbClr val="800080"/>
            </a:solidFill>
            <a:ln w="1270">
              <a:solidFill>
                <a:srgbClr val="80008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75"/>
            <p:cNvSpPr>
              <a:spLocks noEditPoints="1"/>
            </p:cNvSpPr>
            <p:nvPr/>
          </p:nvSpPr>
          <p:spPr bwMode="auto">
            <a:xfrm>
              <a:off x="5433" y="1767"/>
              <a:ext cx="1695" cy="1050"/>
            </a:xfrm>
            <a:custGeom>
              <a:avLst/>
              <a:gdLst>
                <a:gd name="T0" fmla="*/ 62 w 1695"/>
                <a:gd name="T1" fmla="*/ 25 h 1050"/>
                <a:gd name="T2" fmla="*/ 791 w 1695"/>
                <a:gd name="T3" fmla="*/ 25 h 1050"/>
                <a:gd name="T4" fmla="*/ 791 w 1695"/>
                <a:gd name="T5" fmla="*/ 1013 h 1050"/>
                <a:gd name="T6" fmla="*/ 778 w 1695"/>
                <a:gd name="T7" fmla="*/ 1001 h 1050"/>
                <a:gd name="T8" fmla="*/ 1633 w 1695"/>
                <a:gd name="T9" fmla="*/ 1001 h 1050"/>
                <a:gd name="T10" fmla="*/ 1633 w 1695"/>
                <a:gd name="T11" fmla="*/ 1026 h 1050"/>
                <a:gd name="T12" fmla="*/ 766 w 1695"/>
                <a:gd name="T13" fmla="*/ 1026 h 1050"/>
                <a:gd name="T14" fmla="*/ 766 w 1695"/>
                <a:gd name="T15" fmla="*/ 37 h 1050"/>
                <a:gd name="T16" fmla="*/ 778 w 1695"/>
                <a:gd name="T17" fmla="*/ 50 h 1050"/>
                <a:gd name="T18" fmla="*/ 62 w 1695"/>
                <a:gd name="T19" fmla="*/ 50 h 1050"/>
                <a:gd name="T20" fmla="*/ 62 w 1695"/>
                <a:gd name="T21" fmla="*/ 25 h 1050"/>
                <a:gd name="T22" fmla="*/ 74 w 1695"/>
                <a:gd name="T23" fmla="*/ 74 h 1050"/>
                <a:gd name="T24" fmla="*/ 0 w 1695"/>
                <a:gd name="T25" fmla="*/ 37 h 1050"/>
                <a:gd name="T26" fmla="*/ 74 w 1695"/>
                <a:gd name="T27" fmla="*/ 0 h 1050"/>
                <a:gd name="T28" fmla="*/ 74 w 1695"/>
                <a:gd name="T29" fmla="*/ 74 h 1050"/>
                <a:gd name="T30" fmla="*/ 1621 w 1695"/>
                <a:gd name="T31" fmla="*/ 976 h 1050"/>
                <a:gd name="T32" fmla="*/ 1695 w 1695"/>
                <a:gd name="T33" fmla="*/ 1013 h 1050"/>
                <a:gd name="T34" fmla="*/ 1621 w 1695"/>
                <a:gd name="T35" fmla="*/ 1050 h 1050"/>
                <a:gd name="T36" fmla="*/ 1621 w 1695"/>
                <a:gd name="T37" fmla="*/ 976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95" h="1050">
                  <a:moveTo>
                    <a:pt x="62" y="25"/>
                  </a:moveTo>
                  <a:lnTo>
                    <a:pt x="791" y="25"/>
                  </a:lnTo>
                  <a:lnTo>
                    <a:pt x="791" y="1013"/>
                  </a:lnTo>
                  <a:lnTo>
                    <a:pt x="778" y="1001"/>
                  </a:lnTo>
                  <a:lnTo>
                    <a:pt x="1633" y="1001"/>
                  </a:lnTo>
                  <a:lnTo>
                    <a:pt x="1633" y="1026"/>
                  </a:lnTo>
                  <a:lnTo>
                    <a:pt x="766" y="1026"/>
                  </a:lnTo>
                  <a:lnTo>
                    <a:pt x="766" y="37"/>
                  </a:lnTo>
                  <a:lnTo>
                    <a:pt x="778" y="50"/>
                  </a:lnTo>
                  <a:lnTo>
                    <a:pt x="62" y="50"/>
                  </a:lnTo>
                  <a:lnTo>
                    <a:pt x="62" y="25"/>
                  </a:lnTo>
                  <a:close/>
                  <a:moveTo>
                    <a:pt x="74" y="74"/>
                  </a:moveTo>
                  <a:lnTo>
                    <a:pt x="0" y="37"/>
                  </a:lnTo>
                  <a:lnTo>
                    <a:pt x="74" y="0"/>
                  </a:lnTo>
                  <a:lnTo>
                    <a:pt x="74" y="74"/>
                  </a:lnTo>
                  <a:close/>
                  <a:moveTo>
                    <a:pt x="1621" y="976"/>
                  </a:moveTo>
                  <a:lnTo>
                    <a:pt x="1695" y="1013"/>
                  </a:lnTo>
                  <a:lnTo>
                    <a:pt x="1621" y="1050"/>
                  </a:lnTo>
                  <a:lnTo>
                    <a:pt x="1621" y="976"/>
                  </a:lnTo>
                  <a:close/>
                </a:path>
              </a:pathLst>
            </a:custGeom>
            <a:solidFill>
              <a:srgbClr val="FF0000"/>
            </a:solidFill>
            <a:ln w="1270">
              <a:solidFill>
                <a:srgbClr val="FF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74"/>
            <p:cNvSpPr>
              <a:spLocks noEditPoints="1"/>
            </p:cNvSpPr>
            <p:nvPr/>
          </p:nvSpPr>
          <p:spPr bwMode="auto">
            <a:xfrm>
              <a:off x="5433" y="2041"/>
              <a:ext cx="1689" cy="1034"/>
            </a:xfrm>
            <a:custGeom>
              <a:avLst/>
              <a:gdLst>
                <a:gd name="T0" fmla="*/ 62 w 1670"/>
                <a:gd name="T1" fmla="*/ 24 h 1034"/>
                <a:gd name="T2" fmla="*/ 437 w 1670"/>
                <a:gd name="T3" fmla="*/ 24 h 1034"/>
                <a:gd name="T4" fmla="*/ 437 w 1670"/>
                <a:gd name="T5" fmla="*/ 997 h 1034"/>
                <a:gd name="T6" fmla="*/ 425 w 1670"/>
                <a:gd name="T7" fmla="*/ 985 h 1034"/>
                <a:gd name="T8" fmla="*/ 1608 w 1670"/>
                <a:gd name="T9" fmla="*/ 985 h 1034"/>
                <a:gd name="T10" fmla="*/ 1608 w 1670"/>
                <a:gd name="T11" fmla="*/ 1010 h 1034"/>
                <a:gd name="T12" fmla="*/ 412 w 1670"/>
                <a:gd name="T13" fmla="*/ 1010 h 1034"/>
                <a:gd name="T14" fmla="*/ 412 w 1670"/>
                <a:gd name="T15" fmla="*/ 37 h 1034"/>
                <a:gd name="T16" fmla="*/ 425 w 1670"/>
                <a:gd name="T17" fmla="*/ 49 h 1034"/>
                <a:gd name="T18" fmla="*/ 62 w 1670"/>
                <a:gd name="T19" fmla="*/ 49 h 1034"/>
                <a:gd name="T20" fmla="*/ 62 w 1670"/>
                <a:gd name="T21" fmla="*/ 24 h 1034"/>
                <a:gd name="T22" fmla="*/ 74 w 1670"/>
                <a:gd name="T23" fmla="*/ 74 h 1034"/>
                <a:gd name="T24" fmla="*/ 0 w 1670"/>
                <a:gd name="T25" fmla="*/ 37 h 1034"/>
                <a:gd name="T26" fmla="*/ 74 w 1670"/>
                <a:gd name="T27" fmla="*/ 0 h 1034"/>
                <a:gd name="T28" fmla="*/ 74 w 1670"/>
                <a:gd name="T29" fmla="*/ 74 h 1034"/>
                <a:gd name="T30" fmla="*/ 1596 w 1670"/>
                <a:gd name="T31" fmla="*/ 960 h 1034"/>
                <a:gd name="T32" fmla="*/ 1670 w 1670"/>
                <a:gd name="T33" fmla="*/ 997 h 1034"/>
                <a:gd name="T34" fmla="*/ 1596 w 1670"/>
                <a:gd name="T35" fmla="*/ 1034 h 1034"/>
                <a:gd name="T36" fmla="*/ 1596 w 1670"/>
                <a:gd name="T37" fmla="*/ 96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70" h="1034">
                  <a:moveTo>
                    <a:pt x="62" y="24"/>
                  </a:moveTo>
                  <a:lnTo>
                    <a:pt x="437" y="24"/>
                  </a:lnTo>
                  <a:lnTo>
                    <a:pt x="437" y="997"/>
                  </a:lnTo>
                  <a:lnTo>
                    <a:pt x="425" y="985"/>
                  </a:lnTo>
                  <a:lnTo>
                    <a:pt x="1608" y="985"/>
                  </a:lnTo>
                  <a:lnTo>
                    <a:pt x="1608" y="1010"/>
                  </a:lnTo>
                  <a:lnTo>
                    <a:pt x="412" y="1010"/>
                  </a:lnTo>
                  <a:lnTo>
                    <a:pt x="412" y="37"/>
                  </a:lnTo>
                  <a:lnTo>
                    <a:pt x="425" y="49"/>
                  </a:lnTo>
                  <a:lnTo>
                    <a:pt x="62" y="49"/>
                  </a:lnTo>
                  <a:lnTo>
                    <a:pt x="62" y="24"/>
                  </a:lnTo>
                  <a:close/>
                  <a:moveTo>
                    <a:pt x="74" y="74"/>
                  </a:moveTo>
                  <a:lnTo>
                    <a:pt x="0" y="37"/>
                  </a:lnTo>
                  <a:lnTo>
                    <a:pt x="74" y="0"/>
                  </a:lnTo>
                  <a:lnTo>
                    <a:pt x="74" y="74"/>
                  </a:lnTo>
                  <a:close/>
                  <a:moveTo>
                    <a:pt x="1596" y="960"/>
                  </a:moveTo>
                  <a:lnTo>
                    <a:pt x="1670" y="997"/>
                  </a:lnTo>
                  <a:lnTo>
                    <a:pt x="1596" y="1034"/>
                  </a:lnTo>
                  <a:lnTo>
                    <a:pt x="1596" y="960"/>
                  </a:lnTo>
                  <a:close/>
                </a:path>
              </a:pathLst>
            </a:custGeom>
            <a:solidFill>
              <a:srgbClr val="FF0000"/>
            </a:solidFill>
            <a:ln w="1270">
              <a:solidFill>
                <a:srgbClr val="FF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73"/>
            <p:cNvSpPr>
              <a:spLocks noEditPoints="1"/>
            </p:cNvSpPr>
            <p:nvPr/>
          </p:nvSpPr>
          <p:spPr bwMode="auto">
            <a:xfrm>
              <a:off x="5433" y="3761"/>
              <a:ext cx="1690" cy="86"/>
            </a:xfrm>
            <a:custGeom>
              <a:avLst/>
              <a:gdLst>
                <a:gd name="T0" fmla="*/ 62 w 1690"/>
                <a:gd name="T1" fmla="*/ 36 h 86"/>
                <a:gd name="T2" fmla="*/ 1628 w 1690"/>
                <a:gd name="T3" fmla="*/ 25 h 86"/>
                <a:gd name="T4" fmla="*/ 1628 w 1690"/>
                <a:gd name="T5" fmla="*/ 49 h 86"/>
                <a:gd name="T6" fmla="*/ 62 w 1690"/>
                <a:gd name="T7" fmla="*/ 61 h 86"/>
                <a:gd name="T8" fmla="*/ 62 w 1690"/>
                <a:gd name="T9" fmla="*/ 36 h 86"/>
                <a:gd name="T10" fmla="*/ 75 w 1690"/>
                <a:gd name="T11" fmla="*/ 86 h 86"/>
                <a:gd name="T12" fmla="*/ 0 w 1690"/>
                <a:gd name="T13" fmla="*/ 49 h 86"/>
                <a:gd name="T14" fmla="*/ 74 w 1690"/>
                <a:gd name="T15" fmla="*/ 11 h 86"/>
                <a:gd name="T16" fmla="*/ 75 w 1690"/>
                <a:gd name="T17" fmla="*/ 86 h 86"/>
                <a:gd name="T18" fmla="*/ 1616 w 1690"/>
                <a:gd name="T19" fmla="*/ 0 h 86"/>
                <a:gd name="T20" fmla="*/ 1690 w 1690"/>
                <a:gd name="T21" fmla="*/ 37 h 86"/>
                <a:gd name="T22" fmla="*/ 1617 w 1690"/>
                <a:gd name="T23" fmla="*/ 74 h 86"/>
                <a:gd name="T24" fmla="*/ 1616 w 1690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0" h="86">
                  <a:moveTo>
                    <a:pt x="62" y="36"/>
                  </a:moveTo>
                  <a:lnTo>
                    <a:pt x="1628" y="25"/>
                  </a:lnTo>
                  <a:lnTo>
                    <a:pt x="1628" y="49"/>
                  </a:lnTo>
                  <a:lnTo>
                    <a:pt x="62" y="61"/>
                  </a:lnTo>
                  <a:lnTo>
                    <a:pt x="62" y="36"/>
                  </a:lnTo>
                  <a:close/>
                  <a:moveTo>
                    <a:pt x="75" y="86"/>
                  </a:moveTo>
                  <a:lnTo>
                    <a:pt x="0" y="49"/>
                  </a:lnTo>
                  <a:lnTo>
                    <a:pt x="74" y="11"/>
                  </a:lnTo>
                  <a:lnTo>
                    <a:pt x="75" y="86"/>
                  </a:lnTo>
                  <a:close/>
                  <a:moveTo>
                    <a:pt x="1616" y="0"/>
                  </a:moveTo>
                  <a:lnTo>
                    <a:pt x="1690" y="37"/>
                  </a:lnTo>
                  <a:lnTo>
                    <a:pt x="1617" y="74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008000"/>
            </a:solidFill>
            <a:ln w="1270">
              <a:solidFill>
                <a:srgbClr val="008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72"/>
            <p:cNvSpPr>
              <a:spLocks noEditPoints="1"/>
            </p:cNvSpPr>
            <p:nvPr/>
          </p:nvSpPr>
          <p:spPr bwMode="auto">
            <a:xfrm>
              <a:off x="5413" y="1466"/>
              <a:ext cx="1709" cy="1163"/>
            </a:xfrm>
            <a:custGeom>
              <a:avLst/>
              <a:gdLst>
                <a:gd name="T0" fmla="*/ 62 w 1701"/>
                <a:gd name="T1" fmla="*/ 25 h 1166"/>
                <a:gd name="T2" fmla="*/ 1085 w 1701"/>
                <a:gd name="T3" fmla="*/ 25 h 1166"/>
                <a:gd name="T4" fmla="*/ 1085 w 1701"/>
                <a:gd name="T5" fmla="*/ 1129 h 1166"/>
                <a:gd name="T6" fmla="*/ 1073 w 1701"/>
                <a:gd name="T7" fmla="*/ 1116 h 1166"/>
                <a:gd name="T8" fmla="*/ 1639 w 1701"/>
                <a:gd name="T9" fmla="*/ 1116 h 1166"/>
                <a:gd name="T10" fmla="*/ 1639 w 1701"/>
                <a:gd name="T11" fmla="*/ 1141 h 1166"/>
                <a:gd name="T12" fmla="*/ 1061 w 1701"/>
                <a:gd name="T13" fmla="*/ 1141 h 1166"/>
                <a:gd name="T14" fmla="*/ 1061 w 1701"/>
                <a:gd name="T15" fmla="*/ 37 h 1166"/>
                <a:gd name="T16" fmla="*/ 1073 w 1701"/>
                <a:gd name="T17" fmla="*/ 50 h 1166"/>
                <a:gd name="T18" fmla="*/ 62 w 1701"/>
                <a:gd name="T19" fmla="*/ 50 h 1166"/>
                <a:gd name="T20" fmla="*/ 62 w 1701"/>
                <a:gd name="T21" fmla="*/ 25 h 1166"/>
                <a:gd name="T22" fmla="*/ 74 w 1701"/>
                <a:gd name="T23" fmla="*/ 74 h 1166"/>
                <a:gd name="T24" fmla="*/ 0 w 1701"/>
                <a:gd name="T25" fmla="*/ 37 h 1166"/>
                <a:gd name="T26" fmla="*/ 74 w 1701"/>
                <a:gd name="T27" fmla="*/ 0 h 1166"/>
                <a:gd name="T28" fmla="*/ 74 w 1701"/>
                <a:gd name="T29" fmla="*/ 74 h 1166"/>
                <a:gd name="T30" fmla="*/ 1627 w 1701"/>
                <a:gd name="T31" fmla="*/ 1092 h 1166"/>
                <a:gd name="T32" fmla="*/ 1701 w 1701"/>
                <a:gd name="T33" fmla="*/ 1129 h 1166"/>
                <a:gd name="T34" fmla="*/ 1627 w 1701"/>
                <a:gd name="T35" fmla="*/ 1166 h 1166"/>
                <a:gd name="T36" fmla="*/ 1627 w 1701"/>
                <a:gd name="T37" fmla="*/ 1092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01" h="1166">
                  <a:moveTo>
                    <a:pt x="62" y="25"/>
                  </a:moveTo>
                  <a:lnTo>
                    <a:pt x="1085" y="25"/>
                  </a:lnTo>
                  <a:lnTo>
                    <a:pt x="1085" y="1129"/>
                  </a:lnTo>
                  <a:lnTo>
                    <a:pt x="1073" y="1116"/>
                  </a:lnTo>
                  <a:lnTo>
                    <a:pt x="1639" y="1116"/>
                  </a:lnTo>
                  <a:lnTo>
                    <a:pt x="1639" y="1141"/>
                  </a:lnTo>
                  <a:lnTo>
                    <a:pt x="1061" y="1141"/>
                  </a:lnTo>
                  <a:lnTo>
                    <a:pt x="1061" y="37"/>
                  </a:lnTo>
                  <a:lnTo>
                    <a:pt x="1073" y="50"/>
                  </a:lnTo>
                  <a:lnTo>
                    <a:pt x="62" y="50"/>
                  </a:lnTo>
                  <a:lnTo>
                    <a:pt x="62" y="25"/>
                  </a:lnTo>
                  <a:close/>
                  <a:moveTo>
                    <a:pt x="74" y="74"/>
                  </a:moveTo>
                  <a:lnTo>
                    <a:pt x="0" y="37"/>
                  </a:lnTo>
                  <a:lnTo>
                    <a:pt x="74" y="0"/>
                  </a:lnTo>
                  <a:lnTo>
                    <a:pt x="74" y="74"/>
                  </a:lnTo>
                  <a:close/>
                  <a:moveTo>
                    <a:pt x="1627" y="1092"/>
                  </a:moveTo>
                  <a:lnTo>
                    <a:pt x="1701" y="1129"/>
                  </a:lnTo>
                  <a:lnTo>
                    <a:pt x="1627" y="1166"/>
                  </a:lnTo>
                  <a:lnTo>
                    <a:pt x="1627" y="1092"/>
                  </a:lnTo>
                  <a:close/>
                </a:path>
              </a:pathLst>
            </a:custGeom>
            <a:solidFill>
              <a:srgbClr val="FF0000"/>
            </a:solidFill>
            <a:ln w="1270">
              <a:solidFill>
                <a:srgbClr val="FF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8" name="Freeform 71"/>
            <p:cNvSpPr>
              <a:spLocks noEditPoints="1"/>
            </p:cNvSpPr>
            <p:nvPr/>
          </p:nvSpPr>
          <p:spPr bwMode="auto">
            <a:xfrm>
              <a:off x="3586" y="1491"/>
              <a:ext cx="909" cy="1155"/>
            </a:xfrm>
            <a:custGeom>
              <a:avLst/>
              <a:gdLst>
                <a:gd name="T0" fmla="*/ 909 w 909"/>
                <a:gd name="T1" fmla="*/ 25 h 1164"/>
                <a:gd name="T2" fmla="*/ 37 w 909"/>
                <a:gd name="T3" fmla="*/ 25 h 1164"/>
                <a:gd name="T4" fmla="*/ 49 w 909"/>
                <a:gd name="T5" fmla="*/ 12 h 1164"/>
                <a:gd name="T6" fmla="*/ 49 w 909"/>
                <a:gd name="T7" fmla="*/ 1102 h 1164"/>
                <a:gd name="T8" fmla="*/ 25 w 909"/>
                <a:gd name="T9" fmla="*/ 1102 h 1164"/>
                <a:gd name="T10" fmla="*/ 25 w 909"/>
                <a:gd name="T11" fmla="*/ 0 h 1164"/>
                <a:gd name="T12" fmla="*/ 909 w 909"/>
                <a:gd name="T13" fmla="*/ 0 h 1164"/>
                <a:gd name="T14" fmla="*/ 909 w 909"/>
                <a:gd name="T15" fmla="*/ 25 h 1164"/>
                <a:gd name="T16" fmla="*/ 74 w 909"/>
                <a:gd name="T17" fmla="*/ 1090 h 1164"/>
                <a:gd name="T18" fmla="*/ 37 w 909"/>
                <a:gd name="T19" fmla="*/ 1164 h 1164"/>
                <a:gd name="T20" fmla="*/ 0 w 909"/>
                <a:gd name="T21" fmla="*/ 1090 h 1164"/>
                <a:gd name="T22" fmla="*/ 74 w 909"/>
                <a:gd name="T23" fmla="*/ 109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9" h="1164">
                  <a:moveTo>
                    <a:pt x="909" y="25"/>
                  </a:moveTo>
                  <a:lnTo>
                    <a:pt x="37" y="25"/>
                  </a:lnTo>
                  <a:lnTo>
                    <a:pt x="49" y="12"/>
                  </a:lnTo>
                  <a:lnTo>
                    <a:pt x="49" y="1102"/>
                  </a:lnTo>
                  <a:lnTo>
                    <a:pt x="25" y="1102"/>
                  </a:lnTo>
                  <a:lnTo>
                    <a:pt x="25" y="0"/>
                  </a:lnTo>
                  <a:lnTo>
                    <a:pt x="909" y="0"/>
                  </a:lnTo>
                  <a:lnTo>
                    <a:pt x="909" y="25"/>
                  </a:lnTo>
                  <a:close/>
                  <a:moveTo>
                    <a:pt x="74" y="1090"/>
                  </a:moveTo>
                  <a:lnTo>
                    <a:pt x="37" y="1164"/>
                  </a:lnTo>
                  <a:lnTo>
                    <a:pt x="0" y="1090"/>
                  </a:lnTo>
                  <a:lnTo>
                    <a:pt x="74" y="1090"/>
                  </a:lnTo>
                  <a:close/>
                </a:path>
              </a:pathLst>
            </a:custGeom>
            <a:solidFill>
              <a:srgbClr val="800080"/>
            </a:solidFill>
            <a:ln w="1270">
              <a:solidFill>
                <a:srgbClr val="80008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grpSp>
          <p:nvGrpSpPr>
            <p:cNvPr id="39" name="Group 68"/>
            <p:cNvGrpSpPr>
              <a:grpSpLocks/>
            </p:cNvGrpSpPr>
            <p:nvPr/>
          </p:nvGrpSpPr>
          <p:grpSpPr bwMode="auto">
            <a:xfrm>
              <a:off x="4671" y="5543"/>
              <a:ext cx="512" cy="304"/>
              <a:chOff x="4710" y="5246"/>
              <a:chExt cx="512" cy="304"/>
            </a:xfrm>
          </p:grpSpPr>
          <p:sp>
            <p:nvSpPr>
              <p:cNvPr id="106" name="Rectangle 70"/>
              <p:cNvSpPr>
                <a:spLocks noChangeArrowheads="1"/>
              </p:cNvSpPr>
              <p:nvPr/>
            </p:nvSpPr>
            <p:spPr bwMode="auto">
              <a:xfrm>
                <a:off x="4710" y="5246"/>
                <a:ext cx="512" cy="30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7" name="Rectangle 69"/>
              <p:cNvSpPr>
                <a:spLocks noChangeArrowheads="1"/>
              </p:cNvSpPr>
              <p:nvPr/>
            </p:nvSpPr>
            <p:spPr bwMode="auto">
              <a:xfrm>
                <a:off x="4710" y="5246"/>
                <a:ext cx="512" cy="304"/>
              </a:xfrm>
              <a:prstGeom prst="rect">
                <a:avLst/>
              </a:prstGeom>
              <a:noFill/>
              <a:ln w="5715" cap="rnd">
                <a:solidFill>
                  <a:srgbClr val="3333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40" name="Rectangle 67"/>
            <p:cNvSpPr>
              <a:spLocks noChangeArrowheads="1"/>
            </p:cNvSpPr>
            <p:nvPr/>
          </p:nvSpPr>
          <p:spPr bwMode="auto">
            <a:xfrm>
              <a:off x="4766" y="5650"/>
              <a:ext cx="39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PCRF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Freeform 66"/>
            <p:cNvSpPr>
              <a:spLocks noEditPoints="1"/>
            </p:cNvSpPr>
            <p:nvPr/>
          </p:nvSpPr>
          <p:spPr bwMode="auto">
            <a:xfrm>
              <a:off x="4891" y="5847"/>
              <a:ext cx="76" cy="389"/>
            </a:xfrm>
            <a:custGeom>
              <a:avLst/>
              <a:gdLst>
                <a:gd name="T0" fmla="*/ 49 w 76"/>
                <a:gd name="T1" fmla="*/ 62 h 389"/>
                <a:gd name="T2" fmla="*/ 52 w 76"/>
                <a:gd name="T3" fmla="*/ 327 h 389"/>
                <a:gd name="T4" fmla="*/ 27 w 76"/>
                <a:gd name="T5" fmla="*/ 328 h 389"/>
                <a:gd name="T6" fmla="*/ 24 w 76"/>
                <a:gd name="T7" fmla="*/ 62 h 389"/>
                <a:gd name="T8" fmla="*/ 49 w 76"/>
                <a:gd name="T9" fmla="*/ 62 h 389"/>
                <a:gd name="T10" fmla="*/ 0 w 76"/>
                <a:gd name="T11" fmla="*/ 75 h 389"/>
                <a:gd name="T12" fmla="*/ 36 w 76"/>
                <a:gd name="T13" fmla="*/ 0 h 389"/>
                <a:gd name="T14" fmla="*/ 74 w 76"/>
                <a:gd name="T15" fmla="*/ 74 h 389"/>
                <a:gd name="T16" fmla="*/ 0 w 76"/>
                <a:gd name="T17" fmla="*/ 75 h 389"/>
                <a:gd name="T18" fmla="*/ 76 w 76"/>
                <a:gd name="T19" fmla="*/ 315 h 389"/>
                <a:gd name="T20" fmla="*/ 40 w 76"/>
                <a:gd name="T21" fmla="*/ 389 h 389"/>
                <a:gd name="T22" fmla="*/ 2 w 76"/>
                <a:gd name="T23" fmla="*/ 315 h 389"/>
                <a:gd name="T24" fmla="*/ 76 w 76"/>
                <a:gd name="T25" fmla="*/ 31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389">
                  <a:moveTo>
                    <a:pt x="49" y="62"/>
                  </a:moveTo>
                  <a:lnTo>
                    <a:pt x="52" y="327"/>
                  </a:lnTo>
                  <a:lnTo>
                    <a:pt x="27" y="328"/>
                  </a:lnTo>
                  <a:lnTo>
                    <a:pt x="24" y="62"/>
                  </a:lnTo>
                  <a:lnTo>
                    <a:pt x="49" y="62"/>
                  </a:lnTo>
                  <a:close/>
                  <a:moveTo>
                    <a:pt x="0" y="75"/>
                  </a:moveTo>
                  <a:lnTo>
                    <a:pt x="36" y="0"/>
                  </a:lnTo>
                  <a:lnTo>
                    <a:pt x="74" y="74"/>
                  </a:lnTo>
                  <a:lnTo>
                    <a:pt x="0" y="75"/>
                  </a:lnTo>
                  <a:close/>
                  <a:moveTo>
                    <a:pt x="76" y="315"/>
                  </a:moveTo>
                  <a:lnTo>
                    <a:pt x="40" y="389"/>
                  </a:lnTo>
                  <a:lnTo>
                    <a:pt x="2" y="315"/>
                  </a:lnTo>
                  <a:lnTo>
                    <a:pt x="76" y="315"/>
                  </a:lnTo>
                  <a:close/>
                </a:path>
              </a:pathLst>
            </a:custGeom>
            <a:solidFill>
              <a:srgbClr val="000000"/>
            </a:solidFill>
            <a:ln w="1270">
              <a:solidFill>
                <a:srgbClr val="00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grpSp>
          <p:nvGrpSpPr>
            <p:cNvPr id="42" name="Group 63"/>
            <p:cNvGrpSpPr>
              <a:grpSpLocks/>
            </p:cNvGrpSpPr>
            <p:nvPr/>
          </p:nvGrpSpPr>
          <p:grpSpPr bwMode="auto">
            <a:xfrm>
              <a:off x="4708" y="6236"/>
              <a:ext cx="447" cy="304"/>
              <a:chOff x="4747" y="5939"/>
              <a:chExt cx="447" cy="304"/>
            </a:xfrm>
          </p:grpSpPr>
          <p:sp>
            <p:nvSpPr>
              <p:cNvPr id="104" name="Rectangle 65"/>
              <p:cNvSpPr>
                <a:spLocks noChangeArrowheads="1"/>
              </p:cNvSpPr>
              <p:nvPr/>
            </p:nvSpPr>
            <p:spPr bwMode="auto">
              <a:xfrm>
                <a:off x="4747" y="5939"/>
                <a:ext cx="447" cy="30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5" name="Rectangle 64"/>
              <p:cNvSpPr>
                <a:spLocks noChangeArrowheads="1"/>
              </p:cNvSpPr>
              <p:nvPr/>
            </p:nvSpPr>
            <p:spPr bwMode="auto">
              <a:xfrm>
                <a:off x="4747" y="5939"/>
                <a:ext cx="447" cy="304"/>
              </a:xfrm>
              <a:prstGeom prst="rect">
                <a:avLst/>
              </a:prstGeom>
              <a:noFill/>
              <a:ln w="5715" cap="rnd">
                <a:solidFill>
                  <a:srgbClr val="3333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43" name="Rectangle 62"/>
            <p:cNvSpPr>
              <a:spLocks noChangeArrowheads="1"/>
            </p:cNvSpPr>
            <p:nvPr/>
          </p:nvSpPr>
          <p:spPr bwMode="auto">
            <a:xfrm>
              <a:off x="4803" y="6293"/>
              <a:ext cx="377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4" name="Group 59"/>
            <p:cNvGrpSpPr>
              <a:grpSpLocks/>
            </p:cNvGrpSpPr>
            <p:nvPr/>
          </p:nvGrpSpPr>
          <p:grpSpPr bwMode="auto">
            <a:xfrm>
              <a:off x="3154" y="2643"/>
              <a:ext cx="716" cy="520"/>
              <a:chOff x="3154" y="2643"/>
              <a:chExt cx="716" cy="520"/>
            </a:xfrm>
          </p:grpSpPr>
          <p:sp>
            <p:nvSpPr>
              <p:cNvPr id="102" name="Rectangle 61"/>
              <p:cNvSpPr>
                <a:spLocks noChangeArrowheads="1"/>
              </p:cNvSpPr>
              <p:nvPr/>
            </p:nvSpPr>
            <p:spPr bwMode="auto">
              <a:xfrm>
                <a:off x="3154" y="2643"/>
                <a:ext cx="716" cy="52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3" name="Rectangle 60"/>
              <p:cNvSpPr>
                <a:spLocks noChangeArrowheads="1"/>
              </p:cNvSpPr>
              <p:nvPr/>
            </p:nvSpPr>
            <p:spPr bwMode="auto">
              <a:xfrm>
                <a:off x="3154" y="2643"/>
                <a:ext cx="716" cy="520"/>
              </a:xfrm>
              <a:prstGeom prst="rect">
                <a:avLst/>
              </a:prstGeom>
              <a:noFill/>
              <a:ln w="5715" cap="rnd">
                <a:solidFill>
                  <a:srgbClr val="3333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45" name="Rectangle 58"/>
            <p:cNvSpPr>
              <a:spLocks noChangeArrowheads="1"/>
            </p:cNvSpPr>
            <p:nvPr/>
          </p:nvSpPr>
          <p:spPr bwMode="auto">
            <a:xfrm>
              <a:off x="3285" y="2776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AE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CDF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6" name="Group 55"/>
            <p:cNvGrpSpPr>
              <a:grpSpLocks/>
            </p:cNvGrpSpPr>
            <p:nvPr/>
          </p:nvGrpSpPr>
          <p:grpSpPr bwMode="auto">
            <a:xfrm>
              <a:off x="4486" y="1024"/>
              <a:ext cx="921" cy="286"/>
              <a:chOff x="4486" y="1037"/>
              <a:chExt cx="921" cy="286"/>
            </a:xfrm>
          </p:grpSpPr>
          <p:sp>
            <p:nvSpPr>
              <p:cNvPr id="100" name="Rectangle 57"/>
              <p:cNvSpPr>
                <a:spLocks noChangeArrowheads="1"/>
              </p:cNvSpPr>
              <p:nvPr/>
            </p:nvSpPr>
            <p:spPr bwMode="auto">
              <a:xfrm>
                <a:off x="4486" y="1037"/>
                <a:ext cx="921" cy="28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1" name="Rectangle 56"/>
              <p:cNvSpPr>
                <a:spLocks noChangeArrowheads="1"/>
              </p:cNvSpPr>
              <p:nvPr/>
            </p:nvSpPr>
            <p:spPr bwMode="auto">
              <a:xfrm>
                <a:off x="4486" y="1037"/>
                <a:ext cx="921" cy="286"/>
              </a:xfrm>
              <a:prstGeom prst="rect">
                <a:avLst/>
              </a:prstGeom>
              <a:noFill/>
              <a:ln w="571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47" name="Rectangle 54"/>
            <p:cNvSpPr>
              <a:spLocks noChangeArrowheads="1"/>
            </p:cNvSpPr>
            <p:nvPr/>
          </p:nvSpPr>
          <p:spPr bwMode="auto">
            <a:xfrm>
              <a:off x="4717" y="1094"/>
              <a:ext cx="195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4923" y="1094"/>
              <a:ext cx="47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4972" y="1094"/>
              <a:ext cx="195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Freeform 51"/>
            <p:cNvSpPr>
              <a:spLocks noEditPoints="1"/>
            </p:cNvSpPr>
            <p:nvPr/>
          </p:nvSpPr>
          <p:spPr bwMode="auto">
            <a:xfrm>
              <a:off x="6361" y="378"/>
              <a:ext cx="1262" cy="1467"/>
            </a:xfrm>
            <a:custGeom>
              <a:avLst/>
              <a:gdLst>
                <a:gd name="T0" fmla="*/ 1238 w 1262"/>
                <a:gd name="T1" fmla="*/ 1467 h 1467"/>
                <a:gd name="T2" fmla="*/ 1238 w 1262"/>
                <a:gd name="T3" fmla="*/ 37 h 1467"/>
                <a:gd name="T4" fmla="*/ 1250 w 1262"/>
                <a:gd name="T5" fmla="*/ 49 h 1467"/>
                <a:gd name="T6" fmla="*/ 62 w 1262"/>
                <a:gd name="T7" fmla="*/ 49 h 1467"/>
                <a:gd name="T8" fmla="*/ 62 w 1262"/>
                <a:gd name="T9" fmla="*/ 24 h 1467"/>
                <a:gd name="T10" fmla="*/ 1262 w 1262"/>
                <a:gd name="T11" fmla="*/ 24 h 1467"/>
                <a:gd name="T12" fmla="*/ 1262 w 1262"/>
                <a:gd name="T13" fmla="*/ 1467 h 1467"/>
                <a:gd name="T14" fmla="*/ 1238 w 1262"/>
                <a:gd name="T15" fmla="*/ 1467 h 1467"/>
                <a:gd name="T16" fmla="*/ 73 w 1262"/>
                <a:gd name="T17" fmla="*/ 74 h 1467"/>
                <a:gd name="T18" fmla="*/ 0 w 1262"/>
                <a:gd name="T19" fmla="*/ 35 h 1467"/>
                <a:gd name="T20" fmla="*/ 75 w 1262"/>
                <a:gd name="T21" fmla="*/ 0 h 1467"/>
                <a:gd name="T22" fmla="*/ 73 w 1262"/>
                <a:gd name="T23" fmla="*/ 74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2" h="1467">
                  <a:moveTo>
                    <a:pt x="1238" y="1467"/>
                  </a:moveTo>
                  <a:lnTo>
                    <a:pt x="1238" y="37"/>
                  </a:lnTo>
                  <a:lnTo>
                    <a:pt x="1250" y="49"/>
                  </a:lnTo>
                  <a:lnTo>
                    <a:pt x="62" y="49"/>
                  </a:lnTo>
                  <a:lnTo>
                    <a:pt x="62" y="24"/>
                  </a:lnTo>
                  <a:lnTo>
                    <a:pt x="1262" y="24"/>
                  </a:lnTo>
                  <a:lnTo>
                    <a:pt x="1262" y="1467"/>
                  </a:lnTo>
                  <a:lnTo>
                    <a:pt x="1238" y="1467"/>
                  </a:lnTo>
                  <a:close/>
                  <a:moveTo>
                    <a:pt x="73" y="74"/>
                  </a:moveTo>
                  <a:lnTo>
                    <a:pt x="0" y="35"/>
                  </a:lnTo>
                  <a:lnTo>
                    <a:pt x="75" y="0"/>
                  </a:lnTo>
                  <a:lnTo>
                    <a:pt x="73" y="74"/>
                  </a:lnTo>
                  <a:close/>
                </a:path>
              </a:pathLst>
            </a:custGeom>
            <a:solidFill>
              <a:srgbClr val="0000FF"/>
            </a:solidFill>
            <a:ln w="1270">
              <a:solidFill>
                <a:srgbClr val="0000FF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345" y="2870"/>
              <a:ext cx="809" cy="74"/>
            </a:xfrm>
            <a:custGeom>
              <a:avLst/>
              <a:gdLst>
                <a:gd name="T0" fmla="*/ 809 w 809"/>
                <a:gd name="T1" fmla="*/ 46 h 74"/>
                <a:gd name="T2" fmla="*/ 404 w 809"/>
                <a:gd name="T3" fmla="*/ 46 h 74"/>
                <a:gd name="T4" fmla="*/ 417 w 809"/>
                <a:gd name="T5" fmla="*/ 34 h 74"/>
                <a:gd name="T6" fmla="*/ 417 w 809"/>
                <a:gd name="T7" fmla="*/ 49 h 74"/>
                <a:gd name="T8" fmla="*/ 62 w 809"/>
                <a:gd name="T9" fmla="*/ 49 h 74"/>
                <a:gd name="T10" fmla="*/ 62 w 809"/>
                <a:gd name="T11" fmla="*/ 24 h 74"/>
                <a:gd name="T12" fmla="*/ 404 w 809"/>
                <a:gd name="T13" fmla="*/ 24 h 74"/>
                <a:gd name="T14" fmla="*/ 392 w 809"/>
                <a:gd name="T15" fmla="*/ 37 h 74"/>
                <a:gd name="T16" fmla="*/ 392 w 809"/>
                <a:gd name="T17" fmla="*/ 21 h 74"/>
                <a:gd name="T18" fmla="*/ 809 w 809"/>
                <a:gd name="T19" fmla="*/ 21 h 74"/>
                <a:gd name="T20" fmla="*/ 809 w 809"/>
                <a:gd name="T21" fmla="*/ 46 h 74"/>
                <a:gd name="T22" fmla="*/ 74 w 809"/>
                <a:gd name="T23" fmla="*/ 74 h 74"/>
                <a:gd name="T24" fmla="*/ 0 w 809"/>
                <a:gd name="T25" fmla="*/ 37 h 74"/>
                <a:gd name="T26" fmla="*/ 74 w 809"/>
                <a:gd name="T27" fmla="*/ 0 h 74"/>
                <a:gd name="T28" fmla="*/ 74 w 809"/>
                <a:gd name="T2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9" h="74">
                  <a:moveTo>
                    <a:pt x="809" y="46"/>
                  </a:moveTo>
                  <a:lnTo>
                    <a:pt x="404" y="46"/>
                  </a:lnTo>
                  <a:lnTo>
                    <a:pt x="417" y="34"/>
                  </a:lnTo>
                  <a:lnTo>
                    <a:pt x="417" y="49"/>
                  </a:lnTo>
                  <a:lnTo>
                    <a:pt x="62" y="49"/>
                  </a:lnTo>
                  <a:lnTo>
                    <a:pt x="62" y="24"/>
                  </a:lnTo>
                  <a:lnTo>
                    <a:pt x="404" y="24"/>
                  </a:lnTo>
                  <a:lnTo>
                    <a:pt x="392" y="37"/>
                  </a:lnTo>
                  <a:lnTo>
                    <a:pt x="392" y="21"/>
                  </a:lnTo>
                  <a:lnTo>
                    <a:pt x="809" y="21"/>
                  </a:lnTo>
                  <a:lnTo>
                    <a:pt x="809" y="46"/>
                  </a:lnTo>
                  <a:close/>
                  <a:moveTo>
                    <a:pt x="74" y="74"/>
                  </a:moveTo>
                  <a:lnTo>
                    <a:pt x="0" y="37"/>
                  </a:lnTo>
                  <a:lnTo>
                    <a:pt x="74" y="0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33CCCC"/>
            </a:solidFill>
            <a:ln w="1270">
              <a:solidFill>
                <a:srgbClr val="33CCCC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grpSp>
          <p:nvGrpSpPr>
            <p:cNvPr id="52" name="Group 47"/>
            <p:cNvGrpSpPr>
              <a:grpSpLocks/>
            </p:cNvGrpSpPr>
            <p:nvPr/>
          </p:nvGrpSpPr>
          <p:grpSpPr bwMode="auto">
            <a:xfrm>
              <a:off x="4481" y="4043"/>
              <a:ext cx="946" cy="199"/>
              <a:chOff x="4481" y="3978"/>
              <a:chExt cx="946" cy="199"/>
            </a:xfrm>
          </p:grpSpPr>
          <p:sp>
            <p:nvSpPr>
              <p:cNvPr id="98" name="Rectangle 49"/>
              <p:cNvSpPr>
                <a:spLocks noChangeArrowheads="1"/>
              </p:cNvSpPr>
              <p:nvPr/>
            </p:nvSpPr>
            <p:spPr bwMode="auto">
              <a:xfrm>
                <a:off x="4481" y="3978"/>
                <a:ext cx="946" cy="199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99" name="Rectangle 48"/>
              <p:cNvSpPr>
                <a:spLocks noChangeArrowheads="1"/>
              </p:cNvSpPr>
              <p:nvPr/>
            </p:nvSpPr>
            <p:spPr bwMode="auto">
              <a:xfrm>
                <a:off x="4481" y="3978"/>
                <a:ext cx="946" cy="199"/>
              </a:xfrm>
              <a:prstGeom prst="rect">
                <a:avLst/>
              </a:prstGeom>
              <a:noFill/>
              <a:ln w="571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4744" y="4061"/>
              <a:ext cx="39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SGSN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4" name="Group 43"/>
            <p:cNvGrpSpPr>
              <a:grpSpLocks/>
            </p:cNvGrpSpPr>
            <p:nvPr/>
          </p:nvGrpSpPr>
          <p:grpSpPr bwMode="auto">
            <a:xfrm>
              <a:off x="1652" y="2646"/>
              <a:ext cx="693" cy="520"/>
              <a:chOff x="1652" y="2646"/>
              <a:chExt cx="693" cy="520"/>
            </a:xfrm>
          </p:grpSpPr>
          <p:sp>
            <p:nvSpPr>
              <p:cNvPr id="96" name="Rectangle 45"/>
              <p:cNvSpPr>
                <a:spLocks noChangeArrowheads="1"/>
              </p:cNvSpPr>
              <p:nvPr/>
            </p:nvSpPr>
            <p:spPr bwMode="auto">
              <a:xfrm>
                <a:off x="1652" y="2646"/>
                <a:ext cx="693" cy="52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97" name="Rectangle 44"/>
              <p:cNvSpPr>
                <a:spLocks noChangeArrowheads="1"/>
              </p:cNvSpPr>
              <p:nvPr/>
            </p:nvSpPr>
            <p:spPr bwMode="auto">
              <a:xfrm>
                <a:off x="1652" y="2646"/>
                <a:ext cx="693" cy="520"/>
              </a:xfrm>
              <a:prstGeom prst="rect">
                <a:avLst/>
              </a:prstGeom>
              <a:noFill/>
              <a:ln w="5715" cap="rnd">
                <a:solidFill>
                  <a:srgbClr val="3333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1765" y="2779"/>
              <a:ext cx="4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AE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CGF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Freeform 41"/>
            <p:cNvSpPr>
              <a:spLocks noEditPoints="1"/>
            </p:cNvSpPr>
            <p:nvPr/>
          </p:nvSpPr>
          <p:spPr bwMode="auto">
            <a:xfrm>
              <a:off x="5407" y="1144"/>
              <a:ext cx="1715" cy="1227"/>
            </a:xfrm>
            <a:custGeom>
              <a:avLst/>
              <a:gdLst>
                <a:gd name="T0" fmla="*/ 62 w 1689"/>
                <a:gd name="T1" fmla="*/ 24 h 1227"/>
                <a:gd name="T2" fmla="*/ 1536 w 1689"/>
                <a:gd name="T3" fmla="*/ 24 h 1227"/>
                <a:gd name="T4" fmla="*/ 1536 w 1689"/>
                <a:gd name="T5" fmla="*/ 1190 h 1227"/>
                <a:gd name="T6" fmla="*/ 1523 w 1689"/>
                <a:gd name="T7" fmla="*/ 1178 h 1227"/>
                <a:gd name="T8" fmla="*/ 1627 w 1689"/>
                <a:gd name="T9" fmla="*/ 1178 h 1227"/>
                <a:gd name="T10" fmla="*/ 1627 w 1689"/>
                <a:gd name="T11" fmla="*/ 1202 h 1227"/>
                <a:gd name="T12" fmla="*/ 1511 w 1689"/>
                <a:gd name="T13" fmla="*/ 1202 h 1227"/>
                <a:gd name="T14" fmla="*/ 1511 w 1689"/>
                <a:gd name="T15" fmla="*/ 37 h 1227"/>
                <a:gd name="T16" fmla="*/ 1523 w 1689"/>
                <a:gd name="T17" fmla="*/ 49 h 1227"/>
                <a:gd name="T18" fmla="*/ 62 w 1689"/>
                <a:gd name="T19" fmla="*/ 49 h 1227"/>
                <a:gd name="T20" fmla="*/ 62 w 1689"/>
                <a:gd name="T21" fmla="*/ 24 h 1227"/>
                <a:gd name="T22" fmla="*/ 74 w 1689"/>
                <a:gd name="T23" fmla="*/ 74 h 1227"/>
                <a:gd name="T24" fmla="*/ 0 w 1689"/>
                <a:gd name="T25" fmla="*/ 37 h 1227"/>
                <a:gd name="T26" fmla="*/ 74 w 1689"/>
                <a:gd name="T27" fmla="*/ 0 h 1227"/>
                <a:gd name="T28" fmla="*/ 74 w 1689"/>
                <a:gd name="T29" fmla="*/ 74 h 1227"/>
                <a:gd name="T30" fmla="*/ 1614 w 1689"/>
                <a:gd name="T31" fmla="*/ 1153 h 1227"/>
                <a:gd name="T32" fmla="*/ 1689 w 1689"/>
                <a:gd name="T33" fmla="*/ 1190 h 1227"/>
                <a:gd name="T34" fmla="*/ 1614 w 1689"/>
                <a:gd name="T35" fmla="*/ 1227 h 1227"/>
                <a:gd name="T36" fmla="*/ 1614 w 1689"/>
                <a:gd name="T37" fmla="*/ 115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9" h="1227">
                  <a:moveTo>
                    <a:pt x="62" y="24"/>
                  </a:moveTo>
                  <a:lnTo>
                    <a:pt x="1536" y="24"/>
                  </a:lnTo>
                  <a:lnTo>
                    <a:pt x="1536" y="1190"/>
                  </a:lnTo>
                  <a:lnTo>
                    <a:pt x="1523" y="1178"/>
                  </a:lnTo>
                  <a:lnTo>
                    <a:pt x="1627" y="1178"/>
                  </a:lnTo>
                  <a:lnTo>
                    <a:pt x="1627" y="1202"/>
                  </a:lnTo>
                  <a:lnTo>
                    <a:pt x="1511" y="1202"/>
                  </a:lnTo>
                  <a:lnTo>
                    <a:pt x="1511" y="37"/>
                  </a:lnTo>
                  <a:lnTo>
                    <a:pt x="1523" y="49"/>
                  </a:lnTo>
                  <a:lnTo>
                    <a:pt x="62" y="49"/>
                  </a:lnTo>
                  <a:lnTo>
                    <a:pt x="62" y="24"/>
                  </a:lnTo>
                  <a:close/>
                  <a:moveTo>
                    <a:pt x="74" y="74"/>
                  </a:moveTo>
                  <a:lnTo>
                    <a:pt x="0" y="37"/>
                  </a:lnTo>
                  <a:lnTo>
                    <a:pt x="74" y="0"/>
                  </a:lnTo>
                  <a:lnTo>
                    <a:pt x="74" y="74"/>
                  </a:lnTo>
                  <a:close/>
                  <a:moveTo>
                    <a:pt x="1614" y="1153"/>
                  </a:moveTo>
                  <a:lnTo>
                    <a:pt x="1689" y="1190"/>
                  </a:lnTo>
                  <a:lnTo>
                    <a:pt x="1614" y="1227"/>
                  </a:lnTo>
                  <a:lnTo>
                    <a:pt x="1614" y="1153"/>
                  </a:lnTo>
                  <a:close/>
                </a:path>
              </a:pathLst>
            </a:custGeom>
            <a:solidFill>
              <a:srgbClr val="FF00FF"/>
            </a:solidFill>
            <a:ln w="1270">
              <a:solidFill>
                <a:srgbClr val="FF00FF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40"/>
            <p:cNvSpPr>
              <a:spLocks noEditPoints="1"/>
            </p:cNvSpPr>
            <p:nvPr/>
          </p:nvSpPr>
          <p:spPr bwMode="auto">
            <a:xfrm>
              <a:off x="5433" y="4076"/>
              <a:ext cx="1689" cy="74"/>
            </a:xfrm>
            <a:custGeom>
              <a:avLst/>
              <a:gdLst>
                <a:gd name="T0" fmla="*/ 62 w 1689"/>
                <a:gd name="T1" fmla="*/ 24 h 74"/>
                <a:gd name="T2" fmla="*/ 1627 w 1689"/>
                <a:gd name="T3" fmla="*/ 24 h 74"/>
                <a:gd name="T4" fmla="*/ 1627 w 1689"/>
                <a:gd name="T5" fmla="*/ 49 h 74"/>
                <a:gd name="T6" fmla="*/ 62 w 1689"/>
                <a:gd name="T7" fmla="*/ 49 h 74"/>
                <a:gd name="T8" fmla="*/ 62 w 1689"/>
                <a:gd name="T9" fmla="*/ 24 h 74"/>
                <a:gd name="T10" fmla="*/ 74 w 1689"/>
                <a:gd name="T11" fmla="*/ 74 h 74"/>
                <a:gd name="T12" fmla="*/ 0 w 1689"/>
                <a:gd name="T13" fmla="*/ 37 h 74"/>
                <a:gd name="T14" fmla="*/ 74 w 1689"/>
                <a:gd name="T15" fmla="*/ 0 h 74"/>
                <a:gd name="T16" fmla="*/ 74 w 1689"/>
                <a:gd name="T17" fmla="*/ 74 h 74"/>
                <a:gd name="T18" fmla="*/ 1615 w 1689"/>
                <a:gd name="T19" fmla="*/ 0 h 74"/>
                <a:gd name="T20" fmla="*/ 1689 w 1689"/>
                <a:gd name="T21" fmla="*/ 37 h 74"/>
                <a:gd name="T22" fmla="*/ 1615 w 1689"/>
                <a:gd name="T23" fmla="*/ 74 h 74"/>
                <a:gd name="T24" fmla="*/ 1615 w 1689"/>
                <a:gd name="T2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9" h="74">
                  <a:moveTo>
                    <a:pt x="62" y="24"/>
                  </a:moveTo>
                  <a:lnTo>
                    <a:pt x="1627" y="24"/>
                  </a:lnTo>
                  <a:lnTo>
                    <a:pt x="1627" y="49"/>
                  </a:lnTo>
                  <a:lnTo>
                    <a:pt x="62" y="49"/>
                  </a:lnTo>
                  <a:lnTo>
                    <a:pt x="62" y="24"/>
                  </a:lnTo>
                  <a:close/>
                  <a:moveTo>
                    <a:pt x="74" y="74"/>
                  </a:moveTo>
                  <a:lnTo>
                    <a:pt x="0" y="37"/>
                  </a:lnTo>
                  <a:lnTo>
                    <a:pt x="74" y="0"/>
                  </a:lnTo>
                  <a:lnTo>
                    <a:pt x="74" y="74"/>
                  </a:lnTo>
                  <a:close/>
                  <a:moveTo>
                    <a:pt x="1615" y="0"/>
                  </a:moveTo>
                  <a:lnTo>
                    <a:pt x="1689" y="37"/>
                  </a:lnTo>
                  <a:lnTo>
                    <a:pt x="1615" y="74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F00FF"/>
            </a:solidFill>
            <a:ln w="1270">
              <a:solidFill>
                <a:srgbClr val="FF00FF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" name="Freeform 39"/>
            <p:cNvSpPr>
              <a:spLocks noEditPoints="1"/>
            </p:cNvSpPr>
            <p:nvPr/>
          </p:nvSpPr>
          <p:spPr bwMode="auto">
            <a:xfrm>
              <a:off x="5433" y="3458"/>
              <a:ext cx="559" cy="75"/>
            </a:xfrm>
            <a:custGeom>
              <a:avLst/>
              <a:gdLst>
                <a:gd name="T0" fmla="*/ 62 w 559"/>
                <a:gd name="T1" fmla="*/ 26 h 75"/>
                <a:gd name="T2" fmla="*/ 497 w 559"/>
                <a:gd name="T3" fmla="*/ 25 h 75"/>
                <a:gd name="T4" fmla="*/ 497 w 559"/>
                <a:gd name="T5" fmla="*/ 49 h 75"/>
                <a:gd name="T6" fmla="*/ 62 w 559"/>
                <a:gd name="T7" fmla="*/ 50 h 75"/>
                <a:gd name="T8" fmla="*/ 62 w 559"/>
                <a:gd name="T9" fmla="*/ 26 h 75"/>
                <a:gd name="T10" fmla="*/ 75 w 559"/>
                <a:gd name="T11" fmla="*/ 75 h 75"/>
                <a:gd name="T12" fmla="*/ 0 w 559"/>
                <a:gd name="T13" fmla="*/ 38 h 75"/>
                <a:gd name="T14" fmla="*/ 74 w 559"/>
                <a:gd name="T15" fmla="*/ 1 h 75"/>
                <a:gd name="T16" fmla="*/ 75 w 559"/>
                <a:gd name="T17" fmla="*/ 75 h 75"/>
                <a:gd name="T18" fmla="*/ 485 w 559"/>
                <a:gd name="T19" fmla="*/ 0 h 75"/>
                <a:gd name="T20" fmla="*/ 559 w 559"/>
                <a:gd name="T21" fmla="*/ 37 h 75"/>
                <a:gd name="T22" fmla="*/ 485 w 559"/>
                <a:gd name="T23" fmla="*/ 74 h 75"/>
                <a:gd name="T24" fmla="*/ 485 w 559"/>
                <a:gd name="T2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9" h="75">
                  <a:moveTo>
                    <a:pt x="62" y="26"/>
                  </a:moveTo>
                  <a:lnTo>
                    <a:pt x="497" y="25"/>
                  </a:lnTo>
                  <a:lnTo>
                    <a:pt x="497" y="49"/>
                  </a:lnTo>
                  <a:lnTo>
                    <a:pt x="62" y="50"/>
                  </a:lnTo>
                  <a:lnTo>
                    <a:pt x="62" y="26"/>
                  </a:lnTo>
                  <a:close/>
                  <a:moveTo>
                    <a:pt x="75" y="75"/>
                  </a:moveTo>
                  <a:lnTo>
                    <a:pt x="0" y="38"/>
                  </a:lnTo>
                  <a:lnTo>
                    <a:pt x="74" y="1"/>
                  </a:lnTo>
                  <a:lnTo>
                    <a:pt x="75" y="75"/>
                  </a:lnTo>
                  <a:close/>
                  <a:moveTo>
                    <a:pt x="485" y="0"/>
                  </a:moveTo>
                  <a:lnTo>
                    <a:pt x="559" y="37"/>
                  </a:lnTo>
                  <a:lnTo>
                    <a:pt x="485" y="7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969696"/>
            </a:solidFill>
            <a:ln w="1270">
              <a:solidFill>
                <a:srgbClr val="969696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grpSp>
          <p:nvGrpSpPr>
            <p:cNvPr id="59" name="Group 36"/>
            <p:cNvGrpSpPr>
              <a:grpSpLocks/>
            </p:cNvGrpSpPr>
            <p:nvPr/>
          </p:nvGrpSpPr>
          <p:grpSpPr bwMode="auto">
            <a:xfrm>
              <a:off x="7128" y="1845"/>
              <a:ext cx="1057" cy="3374"/>
              <a:chOff x="7128" y="1845"/>
              <a:chExt cx="1057" cy="3013"/>
            </a:xfrm>
          </p:grpSpPr>
          <p:sp>
            <p:nvSpPr>
              <p:cNvPr id="94" name="Rectangle 38"/>
              <p:cNvSpPr>
                <a:spLocks noChangeArrowheads="1"/>
              </p:cNvSpPr>
              <p:nvPr/>
            </p:nvSpPr>
            <p:spPr bwMode="auto">
              <a:xfrm>
                <a:off x="7128" y="1845"/>
                <a:ext cx="1057" cy="301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95" name="Rectangle 37"/>
              <p:cNvSpPr>
                <a:spLocks noChangeArrowheads="1"/>
              </p:cNvSpPr>
              <p:nvPr/>
            </p:nvSpPr>
            <p:spPr bwMode="auto">
              <a:xfrm>
                <a:off x="7128" y="1845"/>
                <a:ext cx="1057" cy="3013"/>
              </a:xfrm>
              <a:prstGeom prst="rect">
                <a:avLst/>
              </a:prstGeom>
              <a:noFill/>
              <a:ln w="7620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60" name="Rectangle 35"/>
            <p:cNvSpPr>
              <a:spLocks noChangeArrowheads="1"/>
            </p:cNvSpPr>
            <p:nvPr/>
          </p:nvSpPr>
          <p:spPr bwMode="auto">
            <a:xfrm>
              <a:off x="7415" y="3228"/>
              <a:ext cx="49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AE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OCS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>
              <a:off x="6047" y="3289"/>
              <a:ext cx="432" cy="43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IMS-GWF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2" name="Group 31"/>
            <p:cNvGrpSpPr>
              <a:grpSpLocks/>
            </p:cNvGrpSpPr>
            <p:nvPr/>
          </p:nvGrpSpPr>
          <p:grpSpPr bwMode="auto">
            <a:xfrm>
              <a:off x="4484" y="3458"/>
              <a:ext cx="946" cy="185"/>
              <a:chOff x="4487" y="3253"/>
              <a:chExt cx="946" cy="287"/>
            </a:xfrm>
          </p:grpSpPr>
          <p:sp>
            <p:nvSpPr>
              <p:cNvPr id="92" name="Rectangle 33"/>
              <p:cNvSpPr>
                <a:spLocks noChangeArrowheads="1"/>
              </p:cNvSpPr>
              <p:nvPr/>
            </p:nvSpPr>
            <p:spPr bwMode="auto">
              <a:xfrm>
                <a:off x="4487" y="3253"/>
                <a:ext cx="946" cy="28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93" name="Rectangle 32"/>
              <p:cNvSpPr>
                <a:spLocks noChangeArrowheads="1"/>
              </p:cNvSpPr>
              <p:nvPr/>
            </p:nvSpPr>
            <p:spPr bwMode="auto">
              <a:xfrm>
                <a:off x="4487" y="3253"/>
                <a:ext cx="946" cy="287"/>
              </a:xfrm>
              <a:prstGeom prst="rect">
                <a:avLst/>
              </a:prstGeom>
              <a:noFill/>
              <a:ln w="571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63" name="Rectangle 30"/>
            <p:cNvSpPr>
              <a:spLocks noChangeArrowheads="1"/>
            </p:cNvSpPr>
            <p:nvPr/>
          </p:nvSpPr>
          <p:spPr bwMode="auto">
            <a:xfrm>
              <a:off x="4703" y="3484"/>
              <a:ext cx="522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S-CSCF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Freeform 29"/>
            <p:cNvSpPr>
              <a:spLocks noEditPoints="1"/>
            </p:cNvSpPr>
            <p:nvPr/>
          </p:nvSpPr>
          <p:spPr bwMode="auto">
            <a:xfrm>
              <a:off x="3268" y="1168"/>
              <a:ext cx="1218" cy="1478"/>
            </a:xfrm>
            <a:custGeom>
              <a:avLst/>
              <a:gdLst>
                <a:gd name="T0" fmla="*/ 1218 w 1218"/>
                <a:gd name="T1" fmla="*/ 25 h 1502"/>
                <a:gd name="T2" fmla="*/ 37 w 1218"/>
                <a:gd name="T3" fmla="*/ 25 h 1502"/>
                <a:gd name="T4" fmla="*/ 49 w 1218"/>
                <a:gd name="T5" fmla="*/ 12 h 1502"/>
                <a:gd name="T6" fmla="*/ 49 w 1218"/>
                <a:gd name="T7" fmla="*/ 1441 h 1502"/>
                <a:gd name="T8" fmla="*/ 25 w 1218"/>
                <a:gd name="T9" fmla="*/ 1441 h 1502"/>
                <a:gd name="T10" fmla="*/ 25 w 1218"/>
                <a:gd name="T11" fmla="*/ 0 h 1502"/>
                <a:gd name="T12" fmla="*/ 1218 w 1218"/>
                <a:gd name="T13" fmla="*/ 0 h 1502"/>
                <a:gd name="T14" fmla="*/ 1218 w 1218"/>
                <a:gd name="T15" fmla="*/ 25 h 1502"/>
                <a:gd name="T16" fmla="*/ 74 w 1218"/>
                <a:gd name="T17" fmla="*/ 1428 h 1502"/>
                <a:gd name="T18" fmla="*/ 37 w 1218"/>
                <a:gd name="T19" fmla="*/ 1502 h 1502"/>
                <a:gd name="T20" fmla="*/ 0 w 1218"/>
                <a:gd name="T21" fmla="*/ 1428 h 1502"/>
                <a:gd name="T22" fmla="*/ 74 w 1218"/>
                <a:gd name="T23" fmla="*/ 1428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8" h="1502">
                  <a:moveTo>
                    <a:pt x="1218" y="25"/>
                  </a:moveTo>
                  <a:lnTo>
                    <a:pt x="37" y="25"/>
                  </a:lnTo>
                  <a:lnTo>
                    <a:pt x="49" y="12"/>
                  </a:lnTo>
                  <a:lnTo>
                    <a:pt x="49" y="1441"/>
                  </a:lnTo>
                  <a:lnTo>
                    <a:pt x="25" y="1441"/>
                  </a:lnTo>
                  <a:lnTo>
                    <a:pt x="25" y="0"/>
                  </a:lnTo>
                  <a:lnTo>
                    <a:pt x="1218" y="0"/>
                  </a:lnTo>
                  <a:lnTo>
                    <a:pt x="1218" y="25"/>
                  </a:lnTo>
                  <a:close/>
                  <a:moveTo>
                    <a:pt x="74" y="1428"/>
                  </a:moveTo>
                  <a:lnTo>
                    <a:pt x="37" y="1502"/>
                  </a:lnTo>
                  <a:lnTo>
                    <a:pt x="0" y="1428"/>
                  </a:lnTo>
                  <a:lnTo>
                    <a:pt x="74" y="1428"/>
                  </a:lnTo>
                  <a:close/>
                </a:path>
              </a:pathLst>
            </a:custGeom>
            <a:solidFill>
              <a:srgbClr val="800080"/>
            </a:solidFill>
            <a:ln w="1270">
              <a:solidFill>
                <a:srgbClr val="80008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5" name="Freeform 28"/>
            <p:cNvSpPr>
              <a:spLocks noEditPoints="1"/>
            </p:cNvSpPr>
            <p:nvPr/>
          </p:nvSpPr>
          <p:spPr bwMode="auto">
            <a:xfrm>
              <a:off x="3870" y="2159"/>
              <a:ext cx="629" cy="722"/>
            </a:xfrm>
            <a:custGeom>
              <a:avLst/>
              <a:gdLst>
                <a:gd name="T0" fmla="*/ 617 w 617"/>
                <a:gd name="T1" fmla="*/ 25 h 876"/>
                <a:gd name="T2" fmla="*/ 309 w 617"/>
                <a:gd name="T3" fmla="*/ 25 h 876"/>
                <a:gd name="T4" fmla="*/ 321 w 617"/>
                <a:gd name="T5" fmla="*/ 13 h 876"/>
                <a:gd name="T6" fmla="*/ 321 w 617"/>
                <a:gd name="T7" fmla="*/ 851 h 876"/>
                <a:gd name="T8" fmla="*/ 62 w 617"/>
                <a:gd name="T9" fmla="*/ 851 h 876"/>
                <a:gd name="T10" fmla="*/ 62 w 617"/>
                <a:gd name="T11" fmla="*/ 826 h 876"/>
                <a:gd name="T12" fmla="*/ 309 w 617"/>
                <a:gd name="T13" fmla="*/ 826 h 876"/>
                <a:gd name="T14" fmla="*/ 296 w 617"/>
                <a:gd name="T15" fmla="*/ 839 h 876"/>
                <a:gd name="T16" fmla="*/ 296 w 617"/>
                <a:gd name="T17" fmla="*/ 0 h 876"/>
                <a:gd name="T18" fmla="*/ 617 w 617"/>
                <a:gd name="T19" fmla="*/ 0 h 876"/>
                <a:gd name="T20" fmla="*/ 617 w 617"/>
                <a:gd name="T21" fmla="*/ 25 h 876"/>
                <a:gd name="T22" fmla="*/ 74 w 617"/>
                <a:gd name="T23" fmla="*/ 876 h 876"/>
                <a:gd name="T24" fmla="*/ 0 w 617"/>
                <a:gd name="T25" fmla="*/ 839 h 876"/>
                <a:gd name="T26" fmla="*/ 74 w 617"/>
                <a:gd name="T27" fmla="*/ 802 h 876"/>
                <a:gd name="T28" fmla="*/ 74 w 617"/>
                <a:gd name="T29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7" h="876">
                  <a:moveTo>
                    <a:pt x="617" y="25"/>
                  </a:moveTo>
                  <a:lnTo>
                    <a:pt x="309" y="25"/>
                  </a:lnTo>
                  <a:lnTo>
                    <a:pt x="321" y="13"/>
                  </a:lnTo>
                  <a:lnTo>
                    <a:pt x="321" y="851"/>
                  </a:lnTo>
                  <a:lnTo>
                    <a:pt x="62" y="851"/>
                  </a:lnTo>
                  <a:lnTo>
                    <a:pt x="62" y="826"/>
                  </a:lnTo>
                  <a:lnTo>
                    <a:pt x="309" y="826"/>
                  </a:lnTo>
                  <a:lnTo>
                    <a:pt x="296" y="839"/>
                  </a:lnTo>
                  <a:lnTo>
                    <a:pt x="296" y="0"/>
                  </a:lnTo>
                  <a:lnTo>
                    <a:pt x="617" y="0"/>
                  </a:lnTo>
                  <a:lnTo>
                    <a:pt x="617" y="25"/>
                  </a:lnTo>
                  <a:close/>
                  <a:moveTo>
                    <a:pt x="74" y="876"/>
                  </a:moveTo>
                  <a:lnTo>
                    <a:pt x="0" y="839"/>
                  </a:lnTo>
                  <a:lnTo>
                    <a:pt x="74" y="802"/>
                  </a:lnTo>
                  <a:lnTo>
                    <a:pt x="74" y="876"/>
                  </a:lnTo>
                  <a:close/>
                </a:path>
              </a:pathLst>
            </a:custGeom>
            <a:solidFill>
              <a:srgbClr val="800080"/>
            </a:solidFill>
            <a:ln w="1270">
              <a:solidFill>
                <a:srgbClr val="80008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6" name="Freeform 27"/>
            <p:cNvSpPr>
              <a:spLocks noEditPoints="1"/>
            </p:cNvSpPr>
            <p:nvPr/>
          </p:nvSpPr>
          <p:spPr bwMode="auto">
            <a:xfrm>
              <a:off x="3887" y="3059"/>
              <a:ext cx="378" cy="477"/>
            </a:xfrm>
            <a:custGeom>
              <a:avLst/>
              <a:gdLst>
                <a:gd name="T0" fmla="*/ 617 w 617"/>
                <a:gd name="T1" fmla="*/ 541 h 541"/>
                <a:gd name="T2" fmla="*/ 296 w 617"/>
                <a:gd name="T3" fmla="*/ 541 h 541"/>
                <a:gd name="T4" fmla="*/ 296 w 617"/>
                <a:gd name="T5" fmla="*/ 37 h 541"/>
                <a:gd name="T6" fmla="*/ 309 w 617"/>
                <a:gd name="T7" fmla="*/ 49 h 541"/>
                <a:gd name="T8" fmla="*/ 62 w 617"/>
                <a:gd name="T9" fmla="*/ 49 h 541"/>
                <a:gd name="T10" fmla="*/ 62 w 617"/>
                <a:gd name="T11" fmla="*/ 24 h 541"/>
                <a:gd name="T12" fmla="*/ 321 w 617"/>
                <a:gd name="T13" fmla="*/ 24 h 541"/>
                <a:gd name="T14" fmla="*/ 321 w 617"/>
                <a:gd name="T15" fmla="*/ 529 h 541"/>
                <a:gd name="T16" fmla="*/ 309 w 617"/>
                <a:gd name="T17" fmla="*/ 517 h 541"/>
                <a:gd name="T18" fmla="*/ 617 w 617"/>
                <a:gd name="T19" fmla="*/ 517 h 541"/>
                <a:gd name="T20" fmla="*/ 617 w 617"/>
                <a:gd name="T21" fmla="*/ 541 h 541"/>
                <a:gd name="T22" fmla="*/ 74 w 617"/>
                <a:gd name="T23" fmla="*/ 74 h 541"/>
                <a:gd name="T24" fmla="*/ 0 w 617"/>
                <a:gd name="T25" fmla="*/ 37 h 541"/>
                <a:gd name="T26" fmla="*/ 74 w 617"/>
                <a:gd name="T27" fmla="*/ 0 h 541"/>
                <a:gd name="T28" fmla="*/ 74 w 617"/>
                <a:gd name="T29" fmla="*/ 74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7" h="541">
                  <a:moveTo>
                    <a:pt x="617" y="541"/>
                  </a:moveTo>
                  <a:lnTo>
                    <a:pt x="296" y="541"/>
                  </a:lnTo>
                  <a:lnTo>
                    <a:pt x="296" y="37"/>
                  </a:lnTo>
                  <a:lnTo>
                    <a:pt x="309" y="49"/>
                  </a:lnTo>
                  <a:lnTo>
                    <a:pt x="62" y="49"/>
                  </a:lnTo>
                  <a:lnTo>
                    <a:pt x="62" y="24"/>
                  </a:lnTo>
                  <a:lnTo>
                    <a:pt x="321" y="24"/>
                  </a:lnTo>
                  <a:lnTo>
                    <a:pt x="321" y="529"/>
                  </a:lnTo>
                  <a:lnTo>
                    <a:pt x="309" y="517"/>
                  </a:lnTo>
                  <a:lnTo>
                    <a:pt x="617" y="517"/>
                  </a:lnTo>
                  <a:lnTo>
                    <a:pt x="617" y="541"/>
                  </a:lnTo>
                  <a:close/>
                  <a:moveTo>
                    <a:pt x="74" y="74"/>
                  </a:moveTo>
                  <a:lnTo>
                    <a:pt x="0" y="37"/>
                  </a:lnTo>
                  <a:lnTo>
                    <a:pt x="74" y="0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800080"/>
            </a:solidFill>
            <a:ln w="1270">
              <a:solidFill>
                <a:srgbClr val="80008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7" name="Freeform 26"/>
            <p:cNvSpPr>
              <a:spLocks noEditPoints="1"/>
            </p:cNvSpPr>
            <p:nvPr/>
          </p:nvSpPr>
          <p:spPr bwMode="auto">
            <a:xfrm>
              <a:off x="3339" y="3163"/>
              <a:ext cx="1147" cy="1307"/>
            </a:xfrm>
            <a:custGeom>
              <a:avLst/>
              <a:gdLst>
                <a:gd name="T0" fmla="*/ 1158 w 1158"/>
                <a:gd name="T1" fmla="*/ 1190 h 1190"/>
                <a:gd name="T2" fmla="*/ 25 w 1158"/>
                <a:gd name="T3" fmla="*/ 1190 h 1190"/>
                <a:gd name="T4" fmla="*/ 25 w 1158"/>
                <a:gd name="T5" fmla="*/ 62 h 1190"/>
                <a:gd name="T6" fmla="*/ 49 w 1158"/>
                <a:gd name="T7" fmla="*/ 62 h 1190"/>
                <a:gd name="T8" fmla="*/ 49 w 1158"/>
                <a:gd name="T9" fmla="*/ 1178 h 1190"/>
                <a:gd name="T10" fmla="*/ 37 w 1158"/>
                <a:gd name="T11" fmla="*/ 1166 h 1190"/>
                <a:gd name="T12" fmla="*/ 1158 w 1158"/>
                <a:gd name="T13" fmla="*/ 1166 h 1190"/>
                <a:gd name="T14" fmla="*/ 1158 w 1158"/>
                <a:gd name="T15" fmla="*/ 1190 h 1190"/>
                <a:gd name="T16" fmla="*/ 0 w 1158"/>
                <a:gd name="T17" fmla="*/ 74 h 1190"/>
                <a:gd name="T18" fmla="*/ 37 w 1158"/>
                <a:gd name="T19" fmla="*/ 0 h 1190"/>
                <a:gd name="T20" fmla="*/ 74 w 1158"/>
                <a:gd name="T21" fmla="*/ 74 h 1190"/>
                <a:gd name="T22" fmla="*/ 0 w 1158"/>
                <a:gd name="T23" fmla="*/ 74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8" h="1190">
                  <a:moveTo>
                    <a:pt x="1158" y="1190"/>
                  </a:moveTo>
                  <a:lnTo>
                    <a:pt x="25" y="1190"/>
                  </a:lnTo>
                  <a:lnTo>
                    <a:pt x="25" y="62"/>
                  </a:lnTo>
                  <a:lnTo>
                    <a:pt x="49" y="62"/>
                  </a:lnTo>
                  <a:lnTo>
                    <a:pt x="49" y="1178"/>
                  </a:lnTo>
                  <a:lnTo>
                    <a:pt x="37" y="1166"/>
                  </a:lnTo>
                  <a:lnTo>
                    <a:pt x="1158" y="1166"/>
                  </a:lnTo>
                  <a:lnTo>
                    <a:pt x="1158" y="1190"/>
                  </a:lnTo>
                  <a:close/>
                  <a:moveTo>
                    <a:pt x="0" y="74"/>
                  </a:moveTo>
                  <a:lnTo>
                    <a:pt x="37" y="0"/>
                  </a:lnTo>
                  <a:lnTo>
                    <a:pt x="74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800080"/>
            </a:solidFill>
            <a:ln w="1270">
              <a:solidFill>
                <a:srgbClr val="80008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grpSp>
          <p:nvGrpSpPr>
            <p:cNvPr id="68" name="Group 23"/>
            <p:cNvGrpSpPr>
              <a:grpSpLocks/>
            </p:cNvGrpSpPr>
            <p:nvPr/>
          </p:nvGrpSpPr>
          <p:grpSpPr bwMode="auto">
            <a:xfrm>
              <a:off x="4495" y="1356"/>
              <a:ext cx="918" cy="292"/>
              <a:chOff x="4495" y="1356"/>
              <a:chExt cx="918" cy="292"/>
            </a:xfrm>
          </p:grpSpPr>
          <p:sp>
            <p:nvSpPr>
              <p:cNvPr id="90" name="Rectangle 25"/>
              <p:cNvSpPr>
                <a:spLocks noChangeArrowheads="1"/>
              </p:cNvSpPr>
              <p:nvPr/>
            </p:nvSpPr>
            <p:spPr bwMode="auto">
              <a:xfrm>
                <a:off x="4495" y="1356"/>
                <a:ext cx="918" cy="292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91" name="Rectangle 24"/>
              <p:cNvSpPr>
                <a:spLocks noChangeArrowheads="1"/>
              </p:cNvSpPr>
              <p:nvPr/>
            </p:nvSpPr>
            <p:spPr bwMode="auto">
              <a:xfrm>
                <a:off x="4495" y="1356"/>
                <a:ext cx="918" cy="292"/>
              </a:xfrm>
              <a:prstGeom prst="rect">
                <a:avLst/>
              </a:prstGeom>
              <a:noFill/>
              <a:ln w="571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4607" y="1439"/>
              <a:ext cx="655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Service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21"/>
            <p:cNvSpPr>
              <a:spLocks noChangeArrowheads="1"/>
            </p:cNvSpPr>
            <p:nvPr/>
          </p:nvSpPr>
          <p:spPr bwMode="auto">
            <a:xfrm>
              <a:off x="5079" y="1426"/>
              <a:ext cx="47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20"/>
            <p:cNvSpPr>
              <a:spLocks noChangeArrowheads="1"/>
            </p:cNvSpPr>
            <p:nvPr/>
          </p:nvSpPr>
          <p:spPr bwMode="auto">
            <a:xfrm>
              <a:off x="5125" y="1426"/>
              <a:ext cx="195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Freeform 19"/>
            <p:cNvSpPr>
              <a:spLocks noEditPoints="1"/>
            </p:cNvSpPr>
            <p:nvPr/>
          </p:nvSpPr>
          <p:spPr bwMode="auto">
            <a:xfrm>
              <a:off x="6539" y="3431"/>
              <a:ext cx="584" cy="75"/>
            </a:xfrm>
            <a:custGeom>
              <a:avLst/>
              <a:gdLst>
                <a:gd name="T0" fmla="*/ 62 w 559"/>
                <a:gd name="T1" fmla="*/ 26 h 75"/>
                <a:gd name="T2" fmla="*/ 497 w 559"/>
                <a:gd name="T3" fmla="*/ 25 h 75"/>
                <a:gd name="T4" fmla="*/ 497 w 559"/>
                <a:gd name="T5" fmla="*/ 49 h 75"/>
                <a:gd name="T6" fmla="*/ 62 w 559"/>
                <a:gd name="T7" fmla="*/ 50 h 75"/>
                <a:gd name="T8" fmla="*/ 62 w 559"/>
                <a:gd name="T9" fmla="*/ 26 h 75"/>
                <a:gd name="T10" fmla="*/ 75 w 559"/>
                <a:gd name="T11" fmla="*/ 75 h 75"/>
                <a:gd name="T12" fmla="*/ 0 w 559"/>
                <a:gd name="T13" fmla="*/ 38 h 75"/>
                <a:gd name="T14" fmla="*/ 74 w 559"/>
                <a:gd name="T15" fmla="*/ 1 h 75"/>
                <a:gd name="T16" fmla="*/ 75 w 559"/>
                <a:gd name="T17" fmla="*/ 75 h 75"/>
                <a:gd name="T18" fmla="*/ 485 w 559"/>
                <a:gd name="T19" fmla="*/ 0 h 75"/>
                <a:gd name="T20" fmla="*/ 559 w 559"/>
                <a:gd name="T21" fmla="*/ 37 h 75"/>
                <a:gd name="T22" fmla="*/ 485 w 559"/>
                <a:gd name="T23" fmla="*/ 74 h 75"/>
                <a:gd name="T24" fmla="*/ 485 w 559"/>
                <a:gd name="T2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9" h="75">
                  <a:moveTo>
                    <a:pt x="62" y="26"/>
                  </a:moveTo>
                  <a:lnTo>
                    <a:pt x="497" y="25"/>
                  </a:lnTo>
                  <a:lnTo>
                    <a:pt x="497" y="49"/>
                  </a:lnTo>
                  <a:lnTo>
                    <a:pt x="62" y="50"/>
                  </a:lnTo>
                  <a:lnTo>
                    <a:pt x="62" y="26"/>
                  </a:lnTo>
                  <a:close/>
                  <a:moveTo>
                    <a:pt x="75" y="75"/>
                  </a:moveTo>
                  <a:lnTo>
                    <a:pt x="0" y="38"/>
                  </a:lnTo>
                  <a:lnTo>
                    <a:pt x="74" y="1"/>
                  </a:lnTo>
                  <a:lnTo>
                    <a:pt x="75" y="75"/>
                  </a:lnTo>
                  <a:close/>
                  <a:moveTo>
                    <a:pt x="485" y="0"/>
                  </a:moveTo>
                  <a:lnTo>
                    <a:pt x="559" y="37"/>
                  </a:lnTo>
                  <a:lnTo>
                    <a:pt x="485" y="7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0000"/>
            </a:solidFill>
            <a:ln w="1270">
              <a:solidFill>
                <a:srgbClr val="FF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grpSp>
          <p:nvGrpSpPr>
            <p:cNvPr id="73" name="Group 16"/>
            <p:cNvGrpSpPr>
              <a:grpSpLocks/>
            </p:cNvGrpSpPr>
            <p:nvPr/>
          </p:nvGrpSpPr>
          <p:grpSpPr bwMode="auto">
            <a:xfrm>
              <a:off x="4499" y="4679"/>
              <a:ext cx="951" cy="578"/>
              <a:chOff x="4499" y="4218"/>
              <a:chExt cx="946" cy="641"/>
            </a:xfrm>
          </p:grpSpPr>
          <p:sp>
            <p:nvSpPr>
              <p:cNvPr id="88" name="Rectangle 18"/>
              <p:cNvSpPr>
                <a:spLocks noChangeArrowheads="1"/>
              </p:cNvSpPr>
              <p:nvPr/>
            </p:nvSpPr>
            <p:spPr bwMode="auto">
              <a:xfrm>
                <a:off x="4499" y="4218"/>
                <a:ext cx="946" cy="64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89" name="Rectangle 17"/>
              <p:cNvSpPr>
                <a:spLocks noChangeArrowheads="1"/>
              </p:cNvSpPr>
              <p:nvPr/>
            </p:nvSpPr>
            <p:spPr bwMode="auto">
              <a:xfrm>
                <a:off x="4499" y="4218"/>
                <a:ext cx="946" cy="641"/>
              </a:xfrm>
              <a:prstGeom prst="rect">
                <a:avLst/>
              </a:prstGeom>
              <a:noFill/>
              <a:ln w="571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74" name="Rectangle 15"/>
            <p:cNvSpPr>
              <a:spLocks noChangeArrowheads="1"/>
            </p:cNvSpPr>
            <p:nvPr/>
          </p:nvSpPr>
          <p:spPr bwMode="auto">
            <a:xfrm>
              <a:off x="4757" y="4705"/>
              <a:ext cx="837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P-GW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14"/>
            <p:cNvSpPr>
              <a:spLocks noChangeArrowheads="1"/>
            </p:cNvSpPr>
            <p:nvPr/>
          </p:nvSpPr>
          <p:spPr bwMode="auto">
            <a:xfrm>
              <a:off x="4627" y="4859"/>
              <a:ext cx="720" cy="29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PCEF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Freeform 13"/>
            <p:cNvSpPr>
              <a:spLocks noEditPoints="1"/>
            </p:cNvSpPr>
            <p:nvPr/>
          </p:nvSpPr>
          <p:spPr bwMode="auto">
            <a:xfrm>
              <a:off x="3185" y="3166"/>
              <a:ext cx="1300" cy="1873"/>
            </a:xfrm>
            <a:custGeom>
              <a:avLst/>
              <a:gdLst>
                <a:gd name="T0" fmla="*/ 1319 w 1319"/>
                <a:gd name="T1" fmla="*/ 1464 h 1464"/>
                <a:gd name="T2" fmla="*/ 24 w 1319"/>
                <a:gd name="T3" fmla="*/ 1464 h 1464"/>
                <a:gd name="T4" fmla="*/ 24 w 1319"/>
                <a:gd name="T5" fmla="*/ 62 h 1464"/>
                <a:gd name="T6" fmla="*/ 49 w 1319"/>
                <a:gd name="T7" fmla="*/ 62 h 1464"/>
                <a:gd name="T8" fmla="*/ 49 w 1319"/>
                <a:gd name="T9" fmla="*/ 1451 h 1464"/>
                <a:gd name="T10" fmla="*/ 37 w 1319"/>
                <a:gd name="T11" fmla="*/ 1439 h 1464"/>
                <a:gd name="T12" fmla="*/ 1319 w 1319"/>
                <a:gd name="T13" fmla="*/ 1439 h 1464"/>
                <a:gd name="T14" fmla="*/ 1319 w 1319"/>
                <a:gd name="T15" fmla="*/ 1464 h 1464"/>
                <a:gd name="T16" fmla="*/ 0 w 1319"/>
                <a:gd name="T17" fmla="*/ 74 h 1464"/>
                <a:gd name="T18" fmla="*/ 37 w 1319"/>
                <a:gd name="T19" fmla="*/ 0 h 1464"/>
                <a:gd name="T20" fmla="*/ 74 w 1319"/>
                <a:gd name="T21" fmla="*/ 74 h 1464"/>
                <a:gd name="T22" fmla="*/ 0 w 1319"/>
                <a:gd name="T23" fmla="*/ 7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9" h="1464">
                  <a:moveTo>
                    <a:pt x="1319" y="1464"/>
                  </a:moveTo>
                  <a:lnTo>
                    <a:pt x="24" y="1464"/>
                  </a:lnTo>
                  <a:lnTo>
                    <a:pt x="24" y="62"/>
                  </a:lnTo>
                  <a:lnTo>
                    <a:pt x="49" y="62"/>
                  </a:lnTo>
                  <a:lnTo>
                    <a:pt x="49" y="1451"/>
                  </a:lnTo>
                  <a:lnTo>
                    <a:pt x="37" y="1439"/>
                  </a:lnTo>
                  <a:lnTo>
                    <a:pt x="1319" y="1439"/>
                  </a:lnTo>
                  <a:lnTo>
                    <a:pt x="1319" y="1464"/>
                  </a:lnTo>
                  <a:close/>
                  <a:moveTo>
                    <a:pt x="0" y="74"/>
                  </a:moveTo>
                  <a:lnTo>
                    <a:pt x="37" y="0"/>
                  </a:lnTo>
                  <a:lnTo>
                    <a:pt x="74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800080"/>
            </a:solidFill>
            <a:ln w="1270">
              <a:solidFill>
                <a:srgbClr val="80008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" name="Freeform 12"/>
            <p:cNvSpPr>
              <a:spLocks noEditPoints="1"/>
            </p:cNvSpPr>
            <p:nvPr/>
          </p:nvSpPr>
          <p:spPr bwMode="auto">
            <a:xfrm>
              <a:off x="4924" y="5156"/>
              <a:ext cx="76" cy="389"/>
            </a:xfrm>
            <a:custGeom>
              <a:avLst/>
              <a:gdLst>
                <a:gd name="T0" fmla="*/ 49 w 76"/>
                <a:gd name="T1" fmla="*/ 62 h 389"/>
                <a:gd name="T2" fmla="*/ 52 w 76"/>
                <a:gd name="T3" fmla="*/ 327 h 389"/>
                <a:gd name="T4" fmla="*/ 27 w 76"/>
                <a:gd name="T5" fmla="*/ 328 h 389"/>
                <a:gd name="T6" fmla="*/ 24 w 76"/>
                <a:gd name="T7" fmla="*/ 62 h 389"/>
                <a:gd name="T8" fmla="*/ 49 w 76"/>
                <a:gd name="T9" fmla="*/ 62 h 389"/>
                <a:gd name="T10" fmla="*/ 0 w 76"/>
                <a:gd name="T11" fmla="*/ 75 h 389"/>
                <a:gd name="T12" fmla="*/ 36 w 76"/>
                <a:gd name="T13" fmla="*/ 0 h 389"/>
                <a:gd name="T14" fmla="*/ 74 w 76"/>
                <a:gd name="T15" fmla="*/ 74 h 389"/>
                <a:gd name="T16" fmla="*/ 0 w 76"/>
                <a:gd name="T17" fmla="*/ 75 h 389"/>
                <a:gd name="T18" fmla="*/ 76 w 76"/>
                <a:gd name="T19" fmla="*/ 315 h 389"/>
                <a:gd name="T20" fmla="*/ 40 w 76"/>
                <a:gd name="T21" fmla="*/ 389 h 389"/>
                <a:gd name="T22" fmla="*/ 2 w 76"/>
                <a:gd name="T23" fmla="*/ 315 h 389"/>
                <a:gd name="T24" fmla="*/ 76 w 76"/>
                <a:gd name="T25" fmla="*/ 31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389">
                  <a:moveTo>
                    <a:pt x="49" y="62"/>
                  </a:moveTo>
                  <a:lnTo>
                    <a:pt x="52" y="327"/>
                  </a:lnTo>
                  <a:lnTo>
                    <a:pt x="27" y="328"/>
                  </a:lnTo>
                  <a:lnTo>
                    <a:pt x="24" y="62"/>
                  </a:lnTo>
                  <a:lnTo>
                    <a:pt x="49" y="62"/>
                  </a:lnTo>
                  <a:close/>
                  <a:moveTo>
                    <a:pt x="0" y="75"/>
                  </a:moveTo>
                  <a:lnTo>
                    <a:pt x="36" y="0"/>
                  </a:lnTo>
                  <a:lnTo>
                    <a:pt x="74" y="74"/>
                  </a:lnTo>
                  <a:lnTo>
                    <a:pt x="0" y="75"/>
                  </a:lnTo>
                  <a:close/>
                  <a:moveTo>
                    <a:pt x="76" y="315"/>
                  </a:moveTo>
                  <a:lnTo>
                    <a:pt x="40" y="389"/>
                  </a:lnTo>
                  <a:lnTo>
                    <a:pt x="2" y="315"/>
                  </a:lnTo>
                  <a:lnTo>
                    <a:pt x="76" y="315"/>
                  </a:lnTo>
                  <a:close/>
                </a:path>
              </a:pathLst>
            </a:custGeom>
            <a:solidFill>
              <a:srgbClr val="000000"/>
            </a:solidFill>
            <a:ln w="1270">
              <a:solidFill>
                <a:srgbClr val="00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630" cy="7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9" name="Rectangle 10"/>
            <p:cNvSpPr>
              <a:spLocks noChangeArrowheads="1"/>
            </p:cNvSpPr>
            <p:nvPr/>
          </p:nvSpPr>
          <p:spPr bwMode="auto">
            <a:xfrm>
              <a:off x="4481" y="2391"/>
              <a:ext cx="969" cy="990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4504" y="2407"/>
              <a:ext cx="909" cy="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MGCF</a:t>
              </a:r>
              <a:b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BGCF</a:t>
              </a:r>
              <a:b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IBCF</a:t>
              </a:r>
              <a:b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P-CSCF</a:t>
              </a:r>
              <a:b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I-CSCF</a:t>
              </a:r>
              <a:b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/>
              </a:r>
              <a:b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1" name="Group 6"/>
            <p:cNvGrpSpPr>
              <a:grpSpLocks/>
            </p:cNvGrpSpPr>
            <p:nvPr/>
          </p:nvGrpSpPr>
          <p:grpSpPr bwMode="auto">
            <a:xfrm>
              <a:off x="4499" y="4397"/>
              <a:ext cx="946" cy="199"/>
              <a:chOff x="4481" y="3978"/>
              <a:chExt cx="946" cy="199"/>
            </a:xfrm>
          </p:grpSpPr>
          <p:sp>
            <p:nvSpPr>
              <p:cNvPr id="86" name="Rectangle 8"/>
              <p:cNvSpPr>
                <a:spLocks noChangeArrowheads="1"/>
              </p:cNvSpPr>
              <p:nvPr/>
            </p:nvSpPr>
            <p:spPr bwMode="auto">
              <a:xfrm>
                <a:off x="4481" y="3978"/>
                <a:ext cx="946" cy="199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87" name="Rectangle 7"/>
              <p:cNvSpPr>
                <a:spLocks noChangeArrowheads="1"/>
              </p:cNvSpPr>
              <p:nvPr/>
            </p:nvSpPr>
            <p:spPr bwMode="auto">
              <a:xfrm>
                <a:off x="4481" y="3978"/>
                <a:ext cx="946" cy="199"/>
              </a:xfrm>
              <a:prstGeom prst="rect">
                <a:avLst/>
              </a:prstGeom>
              <a:noFill/>
              <a:ln w="571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82" name="Rectangle 5"/>
            <p:cNvSpPr>
              <a:spLocks noChangeArrowheads="1"/>
            </p:cNvSpPr>
            <p:nvPr/>
          </p:nvSpPr>
          <p:spPr bwMode="auto">
            <a:xfrm>
              <a:off x="4757" y="4423"/>
              <a:ext cx="42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S-GW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Freeform 4"/>
            <p:cNvSpPr>
              <a:spLocks noEditPoints="1"/>
            </p:cNvSpPr>
            <p:nvPr/>
          </p:nvSpPr>
          <p:spPr bwMode="auto">
            <a:xfrm>
              <a:off x="5347" y="4953"/>
              <a:ext cx="1768" cy="73"/>
            </a:xfrm>
            <a:custGeom>
              <a:avLst/>
              <a:gdLst>
                <a:gd name="T0" fmla="*/ 62 w 1690"/>
                <a:gd name="T1" fmla="*/ 36 h 86"/>
                <a:gd name="T2" fmla="*/ 1628 w 1690"/>
                <a:gd name="T3" fmla="*/ 25 h 86"/>
                <a:gd name="T4" fmla="*/ 1628 w 1690"/>
                <a:gd name="T5" fmla="*/ 49 h 86"/>
                <a:gd name="T6" fmla="*/ 62 w 1690"/>
                <a:gd name="T7" fmla="*/ 61 h 86"/>
                <a:gd name="T8" fmla="*/ 62 w 1690"/>
                <a:gd name="T9" fmla="*/ 36 h 86"/>
                <a:gd name="T10" fmla="*/ 75 w 1690"/>
                <a:gd name="T11" fmla="*/ 86 h 86"/>
                <a:gd name="T12" fmla="*/ 0 w 1690"/>
                <a:gd name="T13" fmla="*/ 49 h 86"/>
                <a:gd name="T14" fmla="*/ 74 w 1690"/>
                <a:gd name="T15" fmla="*/ 11 h 86"/>
                <a:gd name="T16" fmla="*/ 75 w 1690"/>
                <a:gd name="T17" fmla="*/ 86 h 86"/>
                <a:gd name="T18" fmla="*/ 1616 w 1690"/>
                <a:gd name="T19" fmla="*/ 0 h 86"/>
                <a:gd name="T20" fmla="*/ 1690 w 1690"/>
                <a:gd name="T21" fmla="*/ 37 h 86"/>
                <a:gd name="T22" fmla="*/ 1617 w 1690"/>
                <a:gd name="T23" fmla="*/ 74 h 86"/>
                <a:gd name="T24" fmla="*/ 1616 w 1690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0" h="86">
                  <a:moveTo>
                    <a:pt x="62" y="36"/>
                  </a:moveTo>
                  <a:lnTo>
                    <a:pt x="1628" y="25"/>
                  </a:lnTo>
                  <a:lnTo>
                    <a:pt x="1628" y="49"/>
                  </a:lnTo>
                  <a:lnTo>
                    <a:pt x="62" y="61"/>
                  </a:lnTo>
                  <a:lnTo>
                    <a:pt x="62" y="36"/>
                  </a:lnTo>
                  <a:close/>
                  <a:moveTo>
                    <a:pt x="75" y="86"/>
                  </a:moveTo>
                  <a:lnTo>
                    <a:pt x="0" y="49"/>
                  </a:lnTo>
                  <a:lnTo>
                    <a:pt x="74" y="11"/>
                  </a:lnTo>
                  <a:lnTo>
                    <a:pt x="75" y="86"/>
                  </a:lnTo>
                  <a:close/>
                  <a:moveTo>
                    <a:pt x="1616" y="0"/>
                  </a:moveTo>
                  <a:lnTo>
                    <a:pt x="1690" y="37"/>
                  </a:lnTo>
                  <a:lnTo>
                    <a:pt x="1617" y="74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00FF00"/>
            </a:solidFill>
            <a:ln w="1270">
              <a:solidFill>
                <a:srgbClr val="008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Line 3"/>
            <p:cNvSpPr>
              <a:spLocks noChangeShapeType="1"/>
            </p:cNvSpPr>
            <p:nvPr/>
          </p:nvSpPr>
          <p:spPr bwMode="auto">
            <a:xfrm flipV="1">
              <a:off x="4263" y="1798"/>
              <a:ext cx="221" cy="1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5" name="Line 2"/>
            <p:cNvSpPr>
              <a:spLocks noChangeShapeType="1"/>
            </p:cNvSpPr>
            <p:nvPr/>
          </p:nvSpPr>
          <p:spPr bwMode="auto">
            <a:xfrm flipV="1">
              <a:off x="4276" y="3524"/>
              <a:ext cx="221" cy="1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36530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536643" y="214290"/>
            <a:ext cx="6988107" cy="63588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Arquitetura Referência  – 3GPP </a:t>
            </a:r>
            <a:r>
              <a:rPr lang="pt-BR" sz="2000" dirty="0" err="1" smtClean="0">
                <a:solidFill>
                  <a:srgbClr val="FFFFFF"/>
                </a:solidFill>
                <a:latin typeface="Arial" charset="0"/>
                <a:ea typeface="MS Gothic" charset="-128"/>
              </a:rPr>
              <a:t>Offline</a:t>
            </a:r>
            <a:r>
              <a:rPr lang="pt-BR" sz="2000" dirty="0">
                <a:solidFill>
                  <a:srgbClr val="FFFFFF"/>
                </a:solidFill>
                <a:latin typeface="Arial" charset="0"/>
                <a:ea typeface="MS Gothic" charset="-128"/>
              </a:rPr>
              <a:t>/</a:t>
            </a: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Online </a:t>
            </a:r>
            <a:r>
              <a:rPr lang="pt-BR" sz="2000" dirty="0" err="1" smtClean="0">
                <a:solidFill>
                  <a:srgbClr val="FFFFFF"/>
                </a:solidFill>
                <a:latin typeface="Arial" charset="0"/>
                <a:ea typeface="MS Gothic" charset="-128"/>
              </a:rPr>
              <a:t>Charging</a:t>
            </a:r>
            <a:endParaRPr lang="pt-BR" sz="2000" dirty="0">
              <a:solidFill>
                <a:srgbClr val="FFFFFF"/>
              </a:solidFill>
              <a:ea typeface="MS Gothic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31754"/>
              </p:ext>
            </p:extLst>
          </p:nvPr>
        </p:nvGraphicFramePr>
        <p:xfrm>
          <a:off x="3998168" y="6720840"/>
          <a:ext cx="2086000" cy="137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6000"/>
              </a:tblGrid>
              <a:tr h="0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</a:rPr>
                        <a:t>3GPP TS </a:t>
                      </a:r>
                      <a:r>
                        <a:rPr lang="en-GB" sz="900" b="1" dirty="0" smtClean="0">
                          <a:effectLst/>
                        </a:rPr>
                        <a:t>32.240 </a:t>
                      </a:r>
                      <a:r>
                        <a:rPr lang="en-GB" sz="900" b="1" dirty="0" err="1" smtClean="0">
                          <a:effectLst/>
                        </a:rPr>
                        <a:t>Rel</a:t>
                      </a:r>
                      <a:r>
                        <a:rPr lang="en-GB" sz="900" b="1" dirty="0" smtClean="0">
                          <a:effectLst/>
                        </a:rPr>
                        <a:t> 10</a:t>
                      </a:r>
                      <a:endParaRPr lang="pt-BR" sz="9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Rectangle 1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18" name="Objeto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569341"/>
              </p:ext>
            </p:extLst>
          </p:nvPr>
        </p:nvGraphicFramePr>
        <p:xfrm>
          <a:off x="467544" y="692696"/>
          <a:ext cx="4603750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Picture" r:id="rId3" imgW="4619520" imgH="3102120" progId="Word.Picture.8">
                  <p:embed/>
                </p:oleObj>
              </mc:Choice>
              <mc:Fallback>
                <p:oleObj name="Picture" r:id="rId3" imgW="4619520" imgH="310212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692696"/>
                        <a:ext cx="4603750" cy="309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20" name="Objeto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337715"/>
              </p:ext>
            </p:extLst>
          </p:nvPr>
        </p:nvGraphicFramePr>
        <p:xfrm>
          <a:off x="481192" y="3459142"/>
          <a:ext cx="5935662" cy="310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Picture" r:id="rId5" imgW="6119640" imgH="3102120" progId="Word.Picture.8">
                  <p:embed/>
                </p:oleObj>
              </mc:Choice>
              <mc:Fallback>
                <p:oleObj name="Picture" r:id="rId5" imgW="6119640" imgH="310212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92" y="3459142"/>
                        <a:ext cx="5935662" cy="310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CaixaDeTexto 122"/>
          <p:cNvSpPr txBox="1"/>
          <p:nvPr/>
        </p:nvSpPr>
        <p:spPr>
          <a:xfrm>
            <a:off x="5934237" y="1916832"/>
            <a:ext cx="3174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err="1" smtClean="0"/>
              <a:t>Offline</a:t>
            </a:r>
            <a:r>
              <a:rPr lang="pt-BR" sz="2000" dirty="0" smtClean="0"/>
              <a:t> </a:t>
            </a:r>
            <a:r>
              <a:rPr lang="pt-BR" sz="2000" dirty="0" err="1" smtClean="0"/>
              <a:t>Charging</a:t>
            </a:r>
            <a:r>
              <a:rPr lang="pt-BR" sz="2000" dirty="0" smtClean="0"/>
              <a:t> System</a:t>
            </a:r>
          </a:p>
          <a:p>
            <a:pPr algn="ctr"/>
            <a:r>
              <a:rPr lang="pt-BR" sz="2000" dirty="0" smtClean="0"/>
              <a:t>(OFCS)</a:t>
            </a:r>
            <a:endParaRPr lang="pt-BR" sz="2000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5946564" y="4725144"/>
            <a:ext cx="3161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/>
              <a:t>Online </a:t>
            </a:r>
            <a:r>
              <a:rPr lang="pt-BR" sz="2000" dirty="0" err="1" smtClean="0"/>
              <a:t>Charging</a:t>
            </a:r>
            <a:r>
              <a:rPr lang="pt-BR" sz="2000" dirty="0" smtClean="0"/>
              <a:t> System</a:t>
            </a:r>
          </a:p>
          <a:p>
            <a:pPr algn="ctr"/>
            <a:r>
              <a:rPr lang="pt-BR" sz="2000" dirty="0" smtClean="0"/>
              <a:t>(OCS)</a:t>
            </a:r>
            <a:endParaRPr lang="pt-BR" sz="2000" dirty="0"/>
          </a:p>
        </p:txBody>
      </p:sp>
      <p:sp>
        <p:nvSpPr>
          <p:cNvPr id="125" name="Retângulo 124"/>
          <p:cNvSpPr/>
          <p:nvPr/>
        </p:nvSpPr>
        <p:spPr>
          <a:xfrm>
            <a:off x="5393016" y="5793070"/>
            <a:ext cx="3750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CTF:	Charging Trigger Function</a:t>
            </a:r>
            <a:endParaRPr lang="pt-BR" dirty="0"/>
          </a:p>
          <a:p>
            <a:r>
              <a:rPr lang="en-GB" dirty="0"/>
              <a:t>OCF:	Online Charging Function</a:t>
            </a:r>
            <a:endParaRPr lang="pt-BR" dirty="0"/>
          </a:p>
          <a:p>
            <a:r>
              <a:rPr lang="en-GB" dirty="0"/>
              <a:t>ABMF:	Account Balance Management Function</a:t>
            </a:r>
            <a:endParaRPr lang="pt-BR" dirty="0"/>
          </a:p>
          <a:p>
            <a:r>
              <a:rPr lang="en-GB" dirty="0"/>
              <a:t>RF:	Rating Function</a:t>
            </a:r>
            <a:endParaRPr lang="pt-BR" dirty="0"/>
          </a:p>
        </p:txBody>
      </p:sp>
      <p:sp>
        <p:nvSpPr>
          <p:cNvPr id="126" name="Retângulo 125"/>
          <p:cNvSpPr/>
          <p:nvPr/>
        </p:nvSpPr>
        <p:spPr>
          <a:xfrm>
            <a:off x="5369221" y="2852936"/>
            <a:ext cx="392717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CTF:	Charging Trigger Function </a:t>
            </a:r>
            <a:endParaRPr lang="pt-BR" dirty="0"/>
          </a:p>
          <a:p>
            <a:r>
              <a:rPr lang="en-GB" dirty="0"/>
              <a:t>CDF:	Charging Data Function </a:t>
            </a:r>
            <a:endParaRPr lang="pt-BR" dirty="0"/>
          </a:p>
          <a:p>
            <a:r>
              <a:rPr lang="en-GB" dirty="0"/>
              <a:t>CGF:	Charging Gateway Function</a:t>
            </a:r>
            <a:endParaRPr lang="pt-BR" dirty="0"/>
          </a:p>
          <a:p>
            <a:r>
              <a:rPr lang="en-GB" dirty="0"/>
              <a:t>BD:	Billing Domain. This may also be a billing </a:t>
            </a:r>
            <a:r>
              <a:rPr lang="en-GB" dirty="0" smtClean="0"/>
              <a:t>	system</a:t>
            </a:r>
            <a:r>
              <a:rPr lang="en-GB" dirty="0"/>
              <a:t>/ </a:t>
            </a:r>
            <a:r>
              <a:rPr lang="en-GB" dirty="0" smtClean="0"/>
              <a:t>billing </a:t>
            </a:r>
            <a:r>
              <a:rPr lang="en-GB" dirty="0"/>
              <a:t>mediation device.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291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11"/>
          <p:cNvSpPr/>
          <p:nvPr/>
        </p:nvSpPr>
        <p:spPr bwMode="auto">
          <a:xfrm>
            <a:off x="395536" y="5302602"/>
            <a:ext cx="5432150" cy="9361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3GPP 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smtClean="0"/>
              <a:t>Network</a:t>
            </a:r>
            <a:endParaRPr kumimoji="0" lang="pt-B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536643" y="214290"/>
            <a:ext cx="6988107" cy="63588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Arquitetura Referência </a:t>
            </a:r>
            <a:r>
              <a:rPr lang="pt-BR" sz="2000" dirty="0" err="1" smtClean="0">
                <a:solidFill>
                  <a:srgbClr val="FFFFFF"/>
                </a:solidFill>
                <a:latin typeface="Arial" charset="0"/>
                <a:ea typeface="MS Gothic" charset="-128"/>
              </a:rPr>
              <a:t>Offline</a:t>
            </a: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/Online CS (3GPP Merge) </a:t>
            </a:r>
            <a:endParaRPr lang="pt-BR" sz="2000" dirty="0">
              <a:solidFill>
                <a:srgbClr val="FFFFFF"/>
              </a:solidFill>
              <a:ea typeface="MS Gothic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1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auto">
          <a:xfrm>
            <a:off x="705272" y="5469918"/>
            <a:ext cx="1296144" cy="576064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smtClean="0"/>
              <a:t>Domain</a:t>
            </a:r>
            <a:endParaRPr kumimoji="0" lang="pt-B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4" name="Retângulo 13"/>
          <p:cNvSpPr/>
          <p:nvPr/>
        </p:nvSpPr>
        <p:spPr bwMode="auto">
          <a:xfrm>
            <a:off x="2174032" y="5469918"/>
            <a:ext cx="1267544" cy="576064"/>
          </a:xfrm>
          <a:prstGeom prst="rect">
            <a:avLst/>
          </a:prstGeom>
          <a:solidFill>
            <a:srgbClr val="FFCC99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Service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err="1" smtClean="0"/>
              <a:t>element</a:t>
            </a:r>
            <a:endParaRPr kumimoji="0" lang="pt-B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5" name="Retângulo 14"/>
          <p:cNvSpPr/>
          <p:nvPr/>
        </p:nvSpPr>
        <p:spPr bwMode="auto">
          <a:xfrm>
            <a:off x="3566163" y="5469918"/>
            <a:ext cx="1267544" cy="576064"/>
          </a:xfrm>
          <a:prstGeom prst="rect">
            <a:avLst/>
          </a:prstGeom>
          <a:solidFill>
            <a:srgbClr val="FF66CC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Sub-system</a:t>
            </a:r>
            <a:endParaRPr kumimoji="0" lang="pt-B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" name="Retângulo de cantos arredondados 7"/>
          <p:cNvSpPr/>
          <p:nvPr/>
        </p:nvSpPr>
        <p:spPr bwMode="auto">
          <a:xfrm>
            <a:off x="611560" y="4029758"/>
            <a:ext cx="1483568" cy="43204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CDF</a:t>
            </a:r>
          </a:p>
        </p:txBody>
      </p:sp>
      <p:sp>
        <p:nvSpPr>
          <p:cNvPr id="17" name="Retângulo de cantos arredondados 16"/>
          <p:cNvSpPr/>
          <p:nvPr/>
        </p:nvSpPr>
        <p:spPr bwMode="auto">
          <a:xfrm>
            <a:off x="2577480" y="3813734"/>
            <a:ext cx="2808312" cy="648072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OCF</a:t>
            </a:r>
          </a:p>
        </p:txBody>
      </p:sp>
      <p:sp>
        <p:nvSpPr>
          <p:cNvPr id="9" name="Retângulo 8"/>
          <p:cNvSpPr/>
          <p:nvPr/>
        </p:nvSpPr>
        <p:spPr bwMode="auto">
          <a:xfrm>
            <a:off x="3261556" y="402975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EBCF</a:t>
            </a:r>
          </a:p>
        </p:txBody>
      </p:sp>
      <p:sp>
        <p:nvSpPr>
          <p:cNvPr id="19" name="Retângulo 18"/>
          <p:cNvSpPr/>
          <p:nvPr/>
        </p:nvSpPr>
        <p:spPr bwMode="auto">
          <a:xfrm>
            <a:off x="4305672" y="402975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SBCF</a:t>
            </a:r>
          </a:p>
        </p:txBody>
      </p:sp>
      <p:sp>
        <p:nvSpPr>
          <p:cNvPr id="20" name="Retângulo de cantos arredondados 19"/>
          <p:cNvSpPr/>
          <p:nvPr/>
        </p:nvSpPr>
        <p:spPr bwMode="auto">
          <a:xfrm>
            <a:off x="611560" y="2949638"/>
            <a:ext cx="1483568" cy="432048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CGF</a:t>
            </a:r>
          </a:p>
        </p:txBody>
      </p:sp>
      <p:sp>
        <p:nvSpPr>
          <p:cNvPr id="21" name="Retângulo de cantos arredondados 20"/>
          <p:cNvSpPr/>
          <p:nvPr/>
        </p:nvSpPr>
        <p:spPr bwMode="auto">
          <a:xfrm>
            <a:off x="2783658" y="2934722"/>
            <a:ext cx="955796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RF</a:t>
            </a:r>
          </a:p>
        </p:txBody>
      </p:sp>
      <p:sp>
        <p:nvSpPr>
          <p:cNvPr id="22" name="Retângulo de cantos arredondados 21"/>
          <p:cNvSpPr/>
          <p:nvPr/>
        </p:nvSpPr>
        <p:spPr bwMode="auto">
          <a:xfrm>
            <a:off x="4459534" y="2934722"/>
            <a:ext cx="955796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ABMF</a:t>
            </a:r>
          </a:p>
        </p:txBody>
      </p:sp>
      <p:sp>
        <p:nvSpPr>
          <p:cNvPr id="24" name="Cilindro 23"/>
          <p:cNvSpPr/>
          <p:nvPr/>
        </p:nvSpPr>
        <p:spPr bwMode="auto">
          <a:xfrm>
            <a:off x="4965280" y="2708920"/>
            <a:ext cx="900100" cy="28803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Subsc</a:t>
            </a: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</a:t>
            </a:r>
            <a:r>
              <a:rPr kumimoji="0" lang="pt-B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acc</a:t>
            </a:r>
            <a:endParaRPr kumimoji="0" lang="pt-B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5" name="Retângulo de cantos arredondados 24"/>
          <p:cNvSpPr/>
          <p:nvPr/>
        </p:nvSpPr>
        <p:spPr bwMode="auto">
          <a:xfrm>
            <a:off x="6070290" y="2934722"/>
            <a:ext cx="955796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Recharging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server</a:t>
            </a:r>
          </a:p>
        </p:txBody>
      </p:sp>
      <p:sp>
        <p:nvSpPr>
          <p:cNvPr id="11" name="Cilindro 10"/>
          <p:cNvSpPr/>
          <p:nvPr/>
        </p:nvSpPr>
        <p:spPr bwMode="auto">
          <a:xfrm>
            <a:off x="3332137" y="2708920"/>
            <a:ext cx="900100" cy="28803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Tariff</a:t>
            </a: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</a:t>
            </a:r>
            <a:r>
              <a:rPr kumimoji="0" lang="pt-B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info</a:t>
            </a:r>
            <a:endParaRPr kumimoji="0" lang="pt-B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tângulo 12"/>
          <p:cNvSpPr/>
          <p:nvPr/>
        </p:nvSpPr>
        <p:spPr bwMode="auto">
          <a:xfrm>
            <a:off x="755576" y="1484785"/>
            <a:ext cx="1278419" cy="6380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Billing</a:t>
            </a: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Domain</a:t>
            </a:r>
          </a:p>
        </p:txBody>
      </p:sp>
      <p:sp>
        <p:nvSpPr>
          <p:cNvPr id="28" name="Retângulo 27"/>
          <p:cNvSpPr/>
          <p:nvPr/>
        </p:nvSpPr>
        <p:spPr bwMode="auto">
          <a:xfrm>
            <a:off x="1475657" y="908720"/>
            <a:ext cx="3590553" cy="4926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Customer</a:t>
            </a: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</a:t>
            </a:r>
            <a:r>
              <a:rPr kumimoji="0" lang="pt-B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Relationship</a:t>
            </a: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Management</a:t>
            </a:r>
          </a:p>
        </p:txBody>
      </p:sp>
      <p:sp>
        <p:nvSpPr>
          <p:cNvPr id="29" name="Retângulo 28"/>
          <p:cNvSpPr/>
          <p:nvPr/>
        </p:nvSpPr>
        <p:spPr bwMode="auto">
          <a:xfrm>
            <a:off x="4015629" y="1484784"/>
            <a:ext cx="1080120" cy="6202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Order</a:t>
            </a: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Management</a:t>
            </a:r>
          </a:p>
        </p:txBody>
      </p:sp>
      <p:cxnSp>
        <p:nvCxnSpPr>
          <p:cNvPr id="18" name="Conector de seta reta 17"/>
          <p:cNvCxnSpPr/>
          <p:nvPr/>
        </p:nvCxnSpPr>
        <p:spPr bwMode="auto">
          <a:xfrm flipH="1" flipV="1">
            <a:off x="921296" y="4461806"/>
            <a:ext cx="648072" cy="840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ector de seta reta 31"/>
          <p:cNvCxnSpPr>
            <a:endCxn id="8" idx="2"/>
          </p:cNvCxnSpPr>
          <p:nvPr/>
        </p:nvCxnSpPr>
        <p:spPr bwMode="auto">
          <a:xfrm flipH="1" flipV="1">
            <a:off x="1353344" y="4461806"/>
            <a:ext cx="632182" cy="840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Conector de seta reta 36"/>
          <p:cNvCxnSpPr/>
          <p:nvPr/>
        </p:nvCxnSpPr>
        <p:spPr bwMode="auto">
          <a:xfrm flipH="1" flipV="1">
            <a:off x="1795240" y="4461806"/>
            <a:ext cx="594816" cy="840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Conector de seta reta 39"/>
          <p:cNvCxnSpPr/>
          <p:nvPr/>
        </p:nvCxnSpPr>
        <p:spPr bwMode="auto">
          <a:xfrm flipV="1">
            <a:off x="3105598" y="4461806"/>
            <a:ext cx="262062" cy="840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6" name="Conector de seta reta 45"/>
          <p:cNvCxnSpPr/>
          <p:nvPr/>
        </p:nvCxnSpPr>
        <p:spPr bwMode="auto">
          <a:xfrm flipV="1">
            <a:off x="3713718" y="4452154"/>
            <a:ext cx="262062" cy="840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7" name="Conector de seta reta 46"/>
          <p:cNvCxnSpPr/>
          <p:nvPr/>
        </p:nvCxnSpPr>
        <p:spPr bwMode="auto">
          <a:xfrm flipV="1">
            <a:off x="4315752" y="4452154"/>
            <a:ext cx="262062" cy="840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1" name="CaixaDeTexto 50"/>
          <p:cNvSpPr txBox="1"/>
          <p:nvPr/>
        </p:nvSpPr>
        <p:spPr>
          <a:xfrm>
            <a:off x="1373309" y="4872552"/>
            <a:ext cx="320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Rf</a:t>
            </a:r>
            <a:endParaRPr lang="pt-BR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3491880" y="487255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Ro</a:t>
            </a:r>
            <a:endParaRPr lang="pt-BR" dirty="0"/>
          </a:p>
        </p:txBody>
      </p:sp>
      <p:cxnSp>
        <p:nvCxnSpPr>
          <p:cNvPr id="58" name="Conector de seta reta 57"/>
          <p:cNvCxnSpPr>
            <a:endCxn id="21" idx="2"/>
          </p:cNvCxnSpPr>
          <p:nvPr/>
        </p:nvCxnSpPr>
        <p:spPr bwMode="auto">
          <a:xfrm flipH="1" flipV="1">
            <a:off x="3261556" y="3366770"/>
            <a:ext cx="106104" cy="446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1" name="Conector de seta reta 60"/>
          <p:cNvCxnSpPr>
            <a:endCxn id="22" idx="2"/>
          </p:cNvCxnSpPr>
          <p:nvPr/>
        </p:nvCxnSpPr>
        <p:spPr bwMode="auto">
          <a:xfrm flipV="1">
            <a:off x="4755722" y="3366770"/>
            <a:ext cx="181710" cy="446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4" name="Conector de seta reta 63"/>
          <p:cNvCxnSpPr>
            <a:stCxn id="22" idx="3"/>
            <a:endCxn id="25" idx="1"/>
          </p:cNvCxnSpPr>
          <p:nvPr/>
        </p:nvCxnSpPr>
        <p:spPr bwMode="auto">
          <a:xfrm>
            <a:off x="5415330" y="3150746"/>
            <a:ext cx="6549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7" name="Conector de seta reta 66"/>
          <p:cNvCxnSpPr>
            <a:stCxn id="8" idx="0"/>
            <a:endCxn id="20" idx="2"/>
          </p:cNvCxnSpPr>
          <p:nvPr/>
        </p:nvCxnSpPr>
        <p:spPr bwMode="auto">
          <a:xfrm flipV="1">
            <a:off x="1353344" y="3381686"/>
            <a:ext cx="0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Conector de seta reta 69"/>
          <p:cNvCxnSpPr>
            <a:endCxn id="20" idx="3"/>
          </p:cNvCxnSpPr>
          <p:nvPr/>
        </p:nvCxnSpPr>
        <p:spPr bwMode="auto">
          <a:xfrm flipH="1" flipV="1">
            <a:off x="2095128" y="3165662"/>
            <a:ext cx="928700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Conector de seta reta 72"/>
          <p:cNvCxnSpPr>
            <a:stCxn id="20" idx="0"/>
            <a:endCxn id="13" idx="2"/>
          </p:cNvCxnSpPr>
          <p:nvPr/>
        </p:nvCxnSpPr>
        <p:spPr bwMode="auto">
          <a:xfrm flipV="1">
            <a:off x="1353344" y="2122835"/>
            <a:ext cx="41442" cy="8268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Retângulo de cantos arredondados 75"/>
          <p:cNvSpPr/>
          <p:nvPr/>
        </p:nvSpPr>
        <p:spPr bwMode="auto">
          <a:xfrm>
            <a:off x="389522" y="2278266"/>
            <a:ext cx="6990789" cy="2435568"/>
          </a:xfrm>
          <a:prstGeom prst="roundRect">
            <a:avLst>
              <a:gd name="adj" fmla="val 546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O</a:t>
            </a:r>
            <a:r>
              <a:rPr kumimoji="0" lang="pt-BR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2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CF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1338043" y="359025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Ga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2222896" y="339127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Ga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1313151" y="244318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Bx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316373" y="345950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455106" y="345950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Rc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5568724" y="312054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Rr</a:t>
            </a:r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6024090" y="4725144"/>
            <a:ext cx="31199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ABMF: Account Balance Management Function</a:t>
            </a:r>
            <a:endParaRPr lang="pt-BR" dirty="0"/>
          </a:p>
          <a:p>
            <a:r>
              <a:rPr lang="en-GB" dirty="0" smtClean="0"/>
              <a:t>CDF: Charging </a:t>
            </a:r>
            <a:r>
              <a:rPr lang="en-GB" dirty="0"/>
              <a:t>Data Function </a:t>
            </a:r>
            <a:endParaRPr lang="pt-BR" dirty="0"/>
          </a:p>
          <a:p>
            <a:r>
              <a:rPr lang="en-GB" dirty="0"/>
              <a:t>CGF</a:t>
            </a:r>
            <a:r>
              <a:rPr lang="en-GB" dirty="0" smtClean="0"/>
              <a:t>: Charging </a:t>
            </a:r>
            <a:r>
              <a:rPr lang="en-GB" dirty="0"/>
              <a:t>Gateway </a:t>
            </a:r>
            <a:r>
              <a:rPr lang="en-GB" dirty="0" smtClean="0"/>
              <a:t>Function</a:t>
            </a:r>
          </a:p>
          <a:p>
            <a:r>
              <a:rPr lang="en-GB" dirty="0"/>
              <a:t>CTF: Charging Trigger Function</a:t>
            </a:r>
            <a:endParaRPr lang="pt-BR" dirty="0"/>
          </a:p>
          <a:p>
            <a:r>
              <a:rPr lang="en-GB" dirty="0"/>
              <a:t>OCF: Online Charging Function</a:t>
            </a:r>
            <a:endParaRPr lang="pt-BR" dirty="0"/>
          </a:p>
          <a:p>
            <a:r>
              <a:rPr lang="en-GB" dirty="0" smtClean="0"/>
              <a:t>RF</a:t>
            </a:r>
            <a:r>
              <a:rPr lang="en-GB" dirty="0"/>
              <a:t>: Rating Function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87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ângulo de cantos arredondados 98"/>
          <p:cNvSpPr/>
          <p:nvPr/>
        </p:nvSpPr>
        <p:spPr bwMode="auto">
          <a:xfrm>
            <a:off x="605547" y="2362528"/>
            <a:ext cx="6990789" cy="3310706"/>
          </a:xfrm>
          <a:prstGeom prst="roundRect">
            <a:avLst>
              <a:gd name="adj" fmla="val 546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iO</a:t>
            </a:r>
            <a:r>
              <a:rPr kumimoji="0" lang="pt-BR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2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CF</a:t>
            </a:r>
          </a:p>
        </p:txBody>
      </p:sp>
      <p:sp>
        <p:nvSpPr>
          <p:cNvPr id="76" name="Retângulo de cantos arredondados 75"/>
          <p:cNvSpPr/>
          <p:nvPr/>
        </p:nvSpPr>
        <p:spPr bwMode="auto">
          <a:xfrm>
            <a:off x="410516" y="2521099"/>
            <a:ext cx="6990789" cy="3310706"/>
          </a:xfrm>
          <a:prstGeom prst="roundRect">
            <a:avLst>
              <a:gd name="adj" fmla="val 546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iO</a:t>
            </a:r>
            <a:r>
              <a:rPr kumimoji="0" lang="pt-BR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2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CF</a:t>
            </a:r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536643" y="214290"/>
            <a:ext cx="6988107" cy="63588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Arquitetura Referência – Visão Completa Oi </a:t>
            </a:r>
            <a:endParaRPr lang="pt-BR" sz="2000" dirty="0">
              <a:solidFill>
                <a:srgbClr val="FFFFFF"/>
              </a:solidFill>
              <a:ea typeface="MS Gothic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1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tângulo de cantos arredondados 7"/>
          <p:cNvSpPr/>
          <p:nvPr/>
        </p:nvSpPr>
        <p:spPr bwMode="auto">
          <a:xfrm>
            <a:off x="615591" y="5025162"/>
            <a:ext cx="1483568" cy="43204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CDF</a:t>
            </a:r>
          </a:p>
        </p:txBody>
      </p:sp>
      <p:sp>
        <p:nvSpPr>
          <p:cNvPr id="17" name="Retângulo de cantos arredondados 16"/>
          <p:cNvSpPr/>
          <p:nvPr/>
        </p:nvSpPr>
        <p:spPr bwMode="auto">
          <a:xfrm>
            <a:off x="2577480" y="4042012"/>
            <a:ext cx="2808312" cy="648072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OCF</a:t>
            </a:r>
          </a:p>
        </p:txBody>
      </p:sp>
      <p:sp>
        <p:nvSpPr>
          <p:cNvPr id="9" name="Retângulo 8"/>
          <p:cNvSpPr/>
          <p:nvPr/>
        </p:nvSpPr>
        <p:spPr bwMode="auto">
          <a:xfrm>
            <a:off x="3261556" y="425803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EBCF</a:t>
            </a:r>
          </a:p>
        </p:txBody>
      </p:sp>
      <p:sp>
        <p:nvSpPr>
          <p:cNvPr id="19" name="Retângulo 18"/>
          <p:cNvSpPr/>
          <p:nvPr/>
        </p:nvSpPr>
        <p:spPr bwMode="auto">
          <a:xfrm>
            <a:off x="4305672" y="425803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SBCF</a:t>
            </a:r>
          </a:p>
        </p:txBody>
      </p:sp>
      <p:sp>
        <p:nvSpPr>
          <p:cNvPr id="20" name="Retângulo de cantos arredondados 19"/>
          <p:cNvSpPr/>
          <p:nvPr/>
        </p:nvSpPr>
        <p:spPr bwMode="auto">
          <a:xfrm>
            <a:off x="611560" y="3177916"/>
            <a:ext cx="1483568" cy="432048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CGF</a:t>
            </a:r>
          </a:p>
        </p:txBody>
      </p:sp>
      <p:sp>
        <p:nvSpPr>
          <p:cNvPr id="21" name="Retângulo de cantos arredondados 20"/>
          <p:cNvSpPr/>
          <p:nvPr/>
        </p:nvSpPr>
        <p:spPr bwMode="auto">
          <a:xfrm>
            <a:off x="2783658" y="3163000"/>
            <a:ext cx="955796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RF</a:t>
            </a:r>
          </a:p>
        </p:txBody>
      </p:sp>
      <p:sp>
        <p:nvSpPr>
          <p:cNvPr id="22" name="Retângulo de cantos arredondados 21"/>
          <p:cNvSpPr/>
          <p:nvPr/>
        </p:nvSpPr>
        <p:spPr bwMode="auto">
          <a:xfrm>
            <a:off x="4459534" y="3163000"/>
            <a:ext cx="955796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ABMF</a:t>
            </a:r>
          </a:p>
        </p:txBody>
      </p:sp>
      <p:sp>
        <p:nvSpPr>
          <p:cNvPr id="24" name="Cilindro 23"/>
          <p:cNvSpPr/>
          <p:nvPr/>
        </p:nvSpPr>
        <p:spPr bwMode="auto">
          <a:xfrm>
            <a:off x="4965280" y="2938592"/>
            <a:ext cx="900100" cy="28803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Subsc</a:t>
            </a: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</a:t>
            </a:r>
            <a:r>
              <a:rPr kumimoji="0" lang="pt-B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acc</a:t>
            </a:r>
            <a:endParaRPr kumimoji="0" lang="pt-B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5" name="Retângulo de cantos arredondados 24"/>
          <p:cNvSpPr/>
          <p:nvPr/>
        </p:nvSpPr>
        <p:spPr bwMode="auto">
          <a:xfrm>
            <a:off x="6070290" y="3163000"/>
            <a:ext cx="955796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Recharging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server</a:t>
            </a:r>
          </a:p>
        </p:txBody>
      </p:sp>
      <p:sp>
        <p:nvSpPr>
          <p:cNvPr id="11" name="Cilindro 10"/>
          <p:cNvSpPr/>
          <p:nvPr/>
        </p:nvSpPr>
        <p:spPr bwMode="auto">
          <a:xfrm>
            <a:off x="3332137" y="2938592"/>
            <a:ext cx="900100" cy="28803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Tariff</a:t>
            </a: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</a:t>
            </a:r>
            <a:r>
              <a:rPr kumimoji="0" lang="pt-B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info</a:t>
            </a:r>
            <a:endParaRPr kumimoji="0" lang="pt-B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tângulo 12"/>
          <p:cNvSpPr/>
          <p:nvPr/>
        </p:nvSpPr>
        <p:spPr bwMode="auto">
          <a:xfrm>
            <a:off x="1357375" y="1483391"/>
            <a:ext cx="1278419" cy="6380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Billing</a:t>
            </a: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Domain</a:t>
            </a:r>
          </a:p>
        </p:txBody>
      </p:sp>
      <p:sp>
        <p:nvSpPr>
          <p:cNvPr id="28" name="Retângulo 27"/>
          <p:cNvSpPr/>
          <p:nvPr/>
        </p:nvSpPr>
        <p:spPr bwMode="auto">
          <a:xfrm>
            <a:off x="2077456" y="908720"/>
            <a:ext cx="3590553" cy="4926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Customer</a:t>
            </a: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</a:t>
            </a:r>
            <a:r>
              <a:rPr kumimoji="0" lang="pt-B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Relationship</a:t>
            </a: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Management</a:t>
            </a:r>
          </a:p>
        </p:txBody>
      </p:sp>
      <p:sp>
        <p:nvSpPr>
          <p:cNvPr id="29" name="Retângulo 28"/>
          <p:cNvSpPr/>
          <p:nvPr/>
        </p:nvSpPr>
        <p:spPr bwMode="auto">
          <a:xfrm>
            <a:off x="4617428" y="1483390"/>
            <a:ext cx="1080120" cy="6202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Order</a:t>
            </a: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Management</a:t>
            </a:r>
          </a:p>
        </p:txBody>
      </p:sp>
      <p:cxnSp>
        <p:nvCxnSpPr>
          <p:cNvPr id="58" name="Conector de seta reta 57"/>
          <p:cNvCxnSpPr>
            <a:endCxn id="21" idx="2"/>
          </p:cNvCxnSpPr>
          <p:nvPr/>
        </p:nvCxnSpPr>
        <p:spPr bwMode="auto">
          <a:xfrm flipH="1" flipV="1">
            <a:off x="3261556" y="3595048"/>
            <a:ext cx="106104" cy="446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1" name="Conector de seta reta 60"/>
          <p:cNvCxnSpPr>
            <a:endCxn id="22" idx="2"/>
          </p:cNvCxnSpPr>
          <p:nvPr/>
        </p:nvCxnSpPr>
        <p:spPr bwMode="auto">
          <a:xfrm flipV="1">
            <a:off x="4755722" y="3595048"/>
            <a:ext cx="181710" cy="446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4" name="Conector de seta reta 63"/>
          <p:cNvCxnSpPr>
            <a:stCxn id="22" idx="3"/>
            <a:endCxn id="25" idx="1"/>
          </p:cNvCxnSpPr>
          <p:nvPr/>
        </p:nvCxnSpPr>
        <p:spPr bwMode="auto">
          <a:xfrm>
            <a:off x="5415330" y="3379024"/>
            <a:ext cx="6549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7" name="Conector de seta reta 66"/>
          <p:cNvCxnSpPr/>
          <p:nvPr/>
        </p:nvCxnSpPr>
        <p:spPr bwMode="auto">
          <a:xfrm flipH="1" flipV="1">
            <a:off x="842885" y="3609964"/>
            <a:ext cx="4031" cy="1415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Conector de seta reta 69"/>
          <p:cNvCxnSpPr>
            <a:endCxn id="20" idx="3"/>
          </p:cNvCxnSpPr>
          <p:nvPr/>
        </p:nvCxnSpPr>
        <p:spPr bwMode="auto">
          <a:xfrm flipH="1" flipV="1">
            <a:off x="2095128" y="3393940"/>
            <a:ext cx="928700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Conector de seta reta 72"/>
          <p:cNvCxnSpPr>
            <a:stCxn id="20" idx="0"/>
            <a:endCxn id="13" idx="2"/>
          </p:cNvCxnSpPr>
          <p:nvPr/>
        </p:nvCxnSpPr>
        <p:spPr bwMode="auto">
          <a:xfrm flipV="1">
            <a:off x="1353344" y="2121441"/>
            <a:ext cx="643241" cy="1056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CaixaDeTexto 76"/>
          <p:cNvSpPr txBox="1"/>
          <p:nvPr/>
        </p:nvSpPr>
        <p:spPr>
          <a:xfrm>
            <a:off x="449698" y="381853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Ga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2222896" y="3619554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Ga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1313151" y="267146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Bx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316373" y="368777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455106" y="368777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Rc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5568724" y="334882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Rr</a:t>
            </a:r>
            <a:endParaRPr lang="pt-BR" dirty="0"/>
          </a:p>
        </p:txBody>
      </p:sp>
      <p:sp>
        <p:nvSpPr>
          <p:cNvPr id="45" name="Retângulo de cantos arredondados 44"/>
          <p:cNvSpPr/>
          <p:nvPr/>
        </p:nvSpPr>
        <p:spPr bwMode="auto">
          <a:xfrm>
            <a:off x="5037288" y="5098832"/>
            <a:ext cx="2148704" cy="504056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CAS</a:t>
            </a:r>
          </a:p>
        </p:txBody>
      </p:sp>
      <p:sp>
        <p:nvSpPr>
          <p:cNvPr id="48" name="Cilindro 47"/>
          <p:cNvSpPr/>
          <p:nvPr/>
        </p:nvSpPr>
        <p:spPr bwMode="auto">
          <a:xfrm>
            <a:off x="7920372" y="5169178"/>
            <a:ext cx="900100" cy="648072"/>
          </a:xfrm>
          <a:prstGeom prst="ca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UDR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7884368" y="2506543"/>
            <a:ext cx="936104" cy="232682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SDF</a:t>
            </a:r>
          </a:p>
        </p:txBody>
      </p:sp>
      <p:sp>
        <p:nvSpPr>
          <p:cNvPr id="16" name="Cubo 15"/>
          <p:cNvSpPr/>
          <p:nvPr/>
        </p:nvSpPr>
        <p:spPr bwMode="auto">
          <a:xfrm>
            <a:off x="5896058" y="4956478"/>
            <a:ext cx="1340238" cy="2127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API (</a:t>
            </a:r>
            <a:r>
              <a:rPr kumimoji="0" lang="pt-B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Parlay</a:t>
            </a:r>
            <a:r>
              <a:rPr kumimoji="0" lang="pt-BR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X/WS)</a:t>
            </a:r>
            <a:endParaRPr kumimoji="0" lang="pt-B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cxnSp>
        <p:nvCxnSpPr>
          <p:cNvPr id="52" name="Conector de seta reta 51"/>
          <p:cNvCxnSpPr/>
          <p:nvPr/>
        </p:nvCxnSpPr>
        <p:spPr bwMode="auto">
          <a:xfrm flipH="1" flipV="1">
            <a:off x="4846577" y="4690084"/>
            <a:ext cx="704104" cy="400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3" name="CaixaDeTexto 52"/>
          <p:cNvSpPr txBox="1"/>
          <p:nvPr/>
        </p:nvSpPr>
        <p:spPr>
          <a:xfrm>
            <a:off x="4865810" y="483336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Ro</a:t>
            </a:r>
            <a:endParaRPr lang="pt-BR" dirty="0"/>
          </a:p>
        </p:txBody>
      </p:sp>
      <p:cxnSp>
        <p:nvCxnSpPr>
          <p:cNvPr id="54" name="Conector de seta reta 53"/>
          <p:cNvCxnSpPr/>
          <p:nvPr/>
        </p:nvCxnSpPr>
        <p:spPr bwMode="auto">
          <a:xfrm flipV="1">
            <a:off x="5377937" y="5612540"/>
            <a:ext cx="131031" cy="5435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5" name="Conector de seta reta 54"/>
          <p:cNvCxnSpPr/>
          <p:nvPr/>
        </p:nvCxnSpPr>
        <p:spPr bwMode="auto">
          <a:xfrm flipV="1">
            <a:off x="5962830" y="5602888"/>
            <a:ext cx="154258" cy="5488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6" name="Conector de seta reta 55"/>
          <p:cNvCxnSpPr/>
          <p:nvPr/>
        </p:nvCxnSpPr>
        <p:spPr bwMode="auto">
          <a:xfrm flipV="1">
            <a:off x="6548188" y="5602888"/>
            <a:ext cx="170934" cy="553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9" name="CaixaDeTexto 58"/>
          <p:cNvSpPr txBox="1"/>
          <p:nvPr/>
        </p:nvSpPr>
        <p:spPr>
          <a:xfrm>
            <a:off x="5004048" y="5909827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CAP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5608246" y="590017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Gy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247291" y="5900174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ISC</a:t>
            </a:r>
            <a:endParaRPr lang="pt-BR" dirty="0"/>
          </a:p>
        </p:txBody>
      </p:sp>
      <p:cxnSp>
        <p:nvCxnSpPr>
          <p:cNvPr id="63" name="Conector de seta reta 62"/>
          <p:cNvCxnSpPr>
            <a:endCxn id="8" idx="2"/>
          </p:cNvCxnSpPr>
          <p:nvPr/>
        </p:nvCxnSpPr>
        <p:spPr bwMode="auto">
          <a:xfrm flipH="1" flipV="1">
            <a:off x="1357375" y="5457210"/>
            <a:ext cx="335252" cy="8657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CaixaDeTexto 64"/>
          <p:cNvSpPr txBox="1"/>
          <p:nvPr/>
        </p:nvSpPr>
        <p:spPr>
          <a:xfrm>
            <a:off x="1579549" y="5909827"/>
            <a:ext cx="320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Rf</a:t>
            </a:r>
            <a:endParaRPr lang="pt-BR" dirty="0"/>
          </a:p>
        </p:txBody>
      </p:sp>
      <p:cxnSp>
        <p:nvCxnSpPr>
          <p:cNvPr id="66" name="Conector de seta reta 65"/>
          <p:cNvCxnSpPr>
            <a:stCxn id="16" idx="0"/>
          </p:cNvCxnSpPr>
          <p:nvPr/>
        </p:nvCxnSpPr>
        <p:spPr bwMode="auto">
          <a:xfrm flipV="1">
            <a:off x="6592765" y="4582072"/>
            <a:ext cx="1291603" cy="3744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8" name="Conector de seta reta 67"/>
          <p:cNvCxnSpPr>
            <a:stCxn id="25" idx="3"/>
          </p:cNvCxnSpPr>
          <p:nvPr/>
        </p:nvCxnSpPr>
        <p:spPr bwMode="auto">
          <a:xfrm>
            <a:off x="7026086" y="3379024"/>
            <a:ext cx="8582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2" name="Conector de seta reta 71"/>
          <p:cNvCxnSpPr>
            <a:stCxn id="45" idx="3"/>
            <a:endCxn id="48" idx="2"/>
          </p:cNvCxnSpPr>
          <p:nvPr/>
        </p:nvCxnSpPr>
        <p:spPr bwMode="auto">
          <a:xfrm>
            <a:off x="7185992" y="5350860"/>
            <a:ext cx="734380" cy="142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5" name="CaixaDeTexto 74"/>
          <p:cNvSpPr txBox="1"/>
          <p:nvPr/>
        </p:nvSpPr>
        <p:spPr>
          <a:xfrm>
            <a:off x="7551624" y="544609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Ud</a:t>
            </a:r>
            <a:endParaRPr lang="pt-BR" dirty="0"/>
          </a:p>
        </p:txBody>
      </p:sp>
      <p:cxnSp>
        <p:nvCxnSpPr>
          <p:cNvPr id="83" name="Conector de seta reta 82"/>
          <p:cNvCxnSpPr>
            <a:stCxn id="29" idx="2"/>
            <a:endCxn id="24" idx="1"/>
          </p:cNvCxnSpPr>
          <p:nvPr/>
        </p:nvCxnSpPr>
        <p:spPr bwMode="auto">
          <a:xfrm>
            <a:off x="5157488" y="2103607"/>
            <a:ext cx="257842" cy="834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CaixaDeTexto 84"/>
          <p:cNvSpPr txBox="1"/>
          <p:nvPr/>
        </p:nvSpPr>
        <p:spPr>
          <a:xfrm>
            <a:off x="5664534" y="4134925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Ro</a:t>
            </a:r>
            <a:endParaRPr lang="pt-BR" dirty="0"/>
          </a:p>
        </p:txBody>
      </p:sp>
      <p:cxnSp>
        <p:nvCxnSpPr>
          <p:cNvPr id="86" name="Conector de seta reta 85"/>
          <p:cNvCxnSpPr/>
          <p:nvPr/>
        </p:nvCxnSpPr>
        <p:spPr bwMode="auto">
          <a:xfrm flipV="1">
            <a:off x="3274822" y="4690084"/>
            <a:ext cx="0" cy="1461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87" name="CaixaDeTexto 86"/>
          <p:cNvSpPr txBox="1"/>
          <p:nvPr/>
        </p:nvSpPr>
        <p:spPr>
          <a:xfrm>
            <a:off x="2987824" y="5246993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Sy</a:t>
            </a:r>
            <a:endParaRPr lang="pt-BR" dirty="0"/>
          </a:p>
        </p:txBody>
      </p:sp>
      <p:cxnSp>
        <p:nvCxnSpPr>
          <p:cNvPr id="88" name="Conector de seta reta 87"/>
          <p:cNvCxnSpPr>
            <a:stCxn id="17" idx="3"/>
          </p:cNvCxnSpPr>
          <p:nvPr/>
        </p:nvCxnSpPr>
        <p:spPr bwMode="auto">
          <a:xfrm>
            <a:off x="5385792" y="4366048"/>
            <a:ext cx="24985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6" name="Conector de seta reta 95"/>
          <p:cNvCxnSpPr/>
          <p:nvPr/>
        </p:nvCxnSpPr>
        <p:spPr bwMode="auto">
          <a:xfrm>
            <a:off x="3793466" y="2121441"/>
            <a:ext cx="0" cy="834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Retângulo 73"/>
          <p:cNvSpPr/>
          <p:nvPr/>
        </p:nvSpPr>
        <p:spPr>
          <a:xfrm>
            <a:off x="6024090" y="980728"/>
            <a:ext cx="31199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ABMF: Account Balance Management Function</a:t>
            </a:r>
            <a:endParaRPr lang="pt-BR" dirty="0"/>
          </a:p>
          <a:p>
            <a:r>
              <a:rPr lang="en-GB" dirty="0" smtClean="0"/>
              <a:t>CAS: Convergent Application Server</a:t>
            </a:r>
          </a:p>
          <a:p>
            <a:r>
              <a:rPr lang="en-GB" dirty="0" smtClean="0"/>
              <a:t>CDF: Charging </a:t>
            </a:r>
            <a:r>
              <a:rPr lang="en-GB" dirty="0"/>
              <a:t>Data Function </a:t>
            </a:r>
            <a:endParaRPr lang="pt-BR" dirty="0"/>
          </a:p>
          <a:p>
            <a:r>
              <a:rPr lang="en-GB" dirty="0"/>
              <a:t>CGF</a:t>
            </a:r>
            <a:r>
              <a:rPr lang="en-GB" dirty="0" smtClean="0"/>
              <a:t>: Charging </a:t>
            </a:r>
            <a:r>
              <a:rPr lang="en-GB" dirty="0"/>
              <a:t>Gateway </a:t>
            </a:r>
            <a:r>
              <a:rPr lang="en-GB" dirty="0" smtClean="0"/>
              <a:t>Function</a:t>
            </a:r>
          </a:p>
          <a:p>
            <a:r>
              <a:rPr lang="en-GB" dirty="0"/>
              <a:t>CTF: Charging Trigger Function</a:t>
            </a:r>
            <a:endParaRPr lang="pt-BR" dirty="0"/>
          </a:p>
          <a:p>
            <a:r>
              <a:rPr lang="en-GB" dirty="0"/>
              <a:t>OCF: Online Charging Function</a:t>
            </a:r>
            <a:endParaRPr lang="pt-BR" dirty="0"/>
          </a:p>
          <a:p>
            <a:r>
              <a:rPr lang="en-GB" dirty="0" smtClean="0"/>
              <a:t>RF</a:t>
            </a:r>
            <a:r>
              <a:rPr lang="en-GB" dirty="0"/>
              <a:t>: Rating Function</a:t>
            </a:r>
            <a:endParaRPr lang="pt-BR" dirty="0"/>
          </a:p>
          <a:p>
            <a:endParaRPr lang="pt-BR" dirty="0"/>
          </a:p>
        </p:txBody>
      </p:sp>
      <p:sp>
        <p:nvSpPr>
          <p:cNvPr id="89" name="Retângulo de cantos arredondados 88"/>
          <p:cNvSpPr/>
          <p:nvPr/>
        </p:nvSpPr>
        <p:spPr bwMode="auto">
          <a:xfrm>
            <a:off x="1384866" y="6151733"/>
            <a:ext cx="5432150" cy="21685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3GPP </a:t>
            </a:r>
            <a:r>
              <a:rPr lang="pt-BR" dirty="0" smtClean="0"/>
              <a:t>Network</a:t>
            </a:r>
            <a:endParaRPr kumimoji="0" lang="pt-B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3482602" y="5097035"/>
            <a:ext cx="1593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Lógica de execução não vinculada à função de tarifação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846916" y="4089049"/>
            <a:ext cx="1780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Controle de sessão/eventos e procedimentos de sinalização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4572000" y="3573016"/>
            <a:ext cx="148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Bolsos, saldos e dados assinante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2099159" y="2636912"/>
            <a:ext cx="1299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Preços, impostos, promoções e planos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1187624" y="5487035"/>
            <a:ext cx="1780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Criação de CDR por NE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751758" y="3573016"/>
            <a:ext cx="158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CDR: concatenação, validação e formatação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4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536643" y="214290"/>
            <a:ext cx="6988107" cy="63588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2000" dirty="0" err="1" smtClean="0">
                <a:solidFill>
                  <a:srgbClr val="FFFFFF"/>
                </a:solidFill>
                <a:latin typeface="Arial" charset="0"/>
                <a:ea typeface="MS Gothic" charset="-128"/>
              </a:rPr>
              <a:t>Convergent</a:t>
            </a: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 </a:t>
            </a:r>
            <a:r>
              <a:rPr lang="pt-BR" sz="2000" dirty="0" err="1" smtClean="0">
                <a:solidFill>
                  <a:srgbClr val="FFFFFF"/>
                </a:solidFill>
                <a:latin typeface="Arial" charset="0"/>
                <a:ea typeface="MS Gothic" charset="-128"/>
              </a:rPr>
              <a:t>Charging</a:t>
            </a: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 – Diretriz de Evolução </a:t>
            </a:r>
            <a:endParaRPr lang="pt-BR" sz="2000" dirty="0">
              <a:solidFill>
                <a:srgbClr val="FFFFFF"/>
              </a:solidFill>
              <a:ea typeface="MS Gothic" charset="-128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83568" y="170080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Modelo Atual - Monolítico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424857" y="1700808"/>
            <a:ext cx="4107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Modelo Evolutivo Proposto – Modular com compartilhamento de responsabilidades no controle das funções de Core e </a:t>
            </a:r>
            <a:r>
              <a:rPr lang="pt-BR" sz="1400" dirty="0" err="1" smtClean="0"/>
              <a:t>Care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grpSp>
        <p:nvGrpSpPr>
          <p:cNvPr id="13" name="Grupo 12"/>
          <p:cNvGrpSpPr/>
          <p:nvPr/>
        </p:nvGrpSpPr>
        <p:grpSpPr>
          <a:xfrm>
            <a:off x="683568" y="2754796"/>
            <a:ext cx="2026227" cy="2376264"/>
            <a:chOff x="-1489584" y="666564"/>
            <a:chExt cx="2026227" cy="2376264"/>
          </a:xfrm>
        </p:grpSpPr>
        <p:sp>
          <p:nvSpPr>
            <p:cNvPr id="11" name="Retângulo de cantos arredondados 10"/>
            <p:cNvSpPr/>
            <p:nvPr/>
          </p:nvSpPr>
          <p:spPr bwMode="auto">
            <a:xfrm>
              <a:off x="-1479581" y="666564"/>
              <a:ext cx="2016224" cy="23762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" name="Retângulo 11"/>
            <p:cNvSpPr/>
            <p:nvPr/>
          </p:nvSpPr>
          <p:spPr bwMode="auto">
            <a:xfrm>
              <a:off x="-1479581" y="2322748"/>
              <a:ext cx="2016224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Front </a:t>
              </a:r>
              <a:r>
                <a:rPr kumimoji="0" lang="pt-BR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End</a:t>
              </a:r>
              <a:endPara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0" name="Retângulo 19"/>
            <p:cNvSpPr/>
            <p:nvPr/>
          </p:nvSpPr>
          <p:spPr bwMode="auto">
            <a:xfrm>
              <a:off x="-1479581" y="1889949"/>
              <a:ext cx="2016224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Execution</a:t>
              </a: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 </a:t>
              </a:r>
              <a:r>
                <a:rPr kumimoji="0" lang="pt-BR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Environment</a:t>
              </a:r>
              <a:endPara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1" name="Retângulo 20"/>
            <p:cNvSpPr/>
            <p:nvPr/>
          </p:nvSpPr>
          <p:spPr bwMode="auto">
            <a:xfrm>
              <a:off x="-1489584" y="1457901"/>
              <a:ext cx="2016224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Application</a:t>
              </a: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 Service </a:t>
              </a:r>
              <a:r>
                <a:rPr kumimoji="0" lang="pt-BR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Logic</a:t>
              </a:r>
              <a:endPara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5" name="Retângulo 24"/>
            <p:cNvSpPr/>
            <p:nvPr/>
          </p:nvSpPr>
          <p:spPr bwMode="auto">
            <a:xfrm>
              <a:off x="-1489315" y="1025853"/>
              <a:ext cx="2016224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/>
                  <a:cs typeface="ＭＳ Ｐゴシック"/>
                </a:rPr>
                <a:t>System data base</a:t>
              </a: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24944"/>
            <a:ext cx="4320504" cy="2053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eta para a direita 13"/>
          <p:cNvSpPr/>
          <p:nvPr/>
        </p:nvSpPr>
        <p:spPr bwMode="auto">
          <a:xfrm>
            <a:off x="3059832" y="3501008"/>
            <a:ext cx="970864" cy="9629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24886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67944" y="4754563"/>
            <a:ext cx="4470995" cy="323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  <p:txBody>
          <a:bodyPr wrap="none" lIns="180000" anchor="ctr"/>
          <a:lstStyle/>
          <a:p>
            <a:pPr marL="457200" indent="-457200" algn="l">
              <a:defRPr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OFCS/OCS</a:t>
            </a:r>
          </a:p>
        </p:txBody>
      </p:sp>
      <p:sp>
        <p:nvSpPr>
          <p:cNvPr id="5" name="Rectangle 1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198961" y="4293468"/>
            <a:ext cx="4693519" cy="323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  <p:txBody>
          <a:bodyPr wrap="none" lIns="180000" anchor="ctr"/>
          <a:lstStyle/>
          <a:p>
            <a:pPr marL="457200" indent="-457200">
              <a:defRPr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Motivadores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Oval 10"/>
          <p:cNvSpPr>
            <a:spLocks noChangeAspect="1" noChangeArrowheads="1"/>
          </p:cNvSpPr>
          <p:nvPr/>
        </p:nvSpPr>
        <p:spPr bwMode="auto">
          <a:xfrm>
            <a:off x="3917429" y="5258619"/>
            <a:ext cx="252412" cy="2524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/>
          <a:lstStyle/>
          <a:p>
            <a:pPr algn="ctr"/>
            <a:endParaRPr lang="pt-BR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11" name="Oval 10"/>
          <p:cNvSpPr>
            <a:spLocks noChangeAspect="1" noChangeArrowheads="1"/>
          </p:cNvSpPr>
          <p:nvPr/>
        </p:nvSpPr>
        <p:spPr bwMode="auto">
          <a:xfrm>
            <a:off x="3980804" y="4329088"/>
            <a:ext cx="252412" cy="2524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/>
          <a:lstStyle/>
          <a:p>
            <a:pPr algn="ctr"/>
            <a:endParaRPr lang="pt-BR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12" name="Oval 10"/>
          <p:cNvSpPr>
            <a:spLocks noChangeAspect="1" noChangeArrowheads="1"/>
          </p:cNvSpPr>
          <p:nvPr/>
        </p:nvSpPr>
        <p:spPr bwMode="auto">
          <a:xfrm>
            <a:off x="3851920" y="4781063"/>
            <a:ext cx="252412" cy="2524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/>
          <a:lstStyle/>
          <a:p>
            <a:pPr algn="ctr"/>
            <a:endParaRPr lang="pt-BR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14" name="Rectangl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283968" y="5193382"/>
            <a:ext cx="4320480" cy="323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  <p:txBody>
          <a:bodyPr wrap="none" lIns="180000" anchor="ctr"/>
          <a:lstStyle/>
          <a:p>
            <a:pPr marL="457200" indent="-457200">
              <a:defRPr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Plano de Trabalho</a:t>
            </a:r>
          </a:p>
        </p:txBody>
      </p:sp>
    </p:spTree>
    <p:extLst>
      <p:ext uri="{BB962C8B-B14F-4D97-AF65-F5344CB8AC3E}">
        <p14:creationId xmlns:p14="http://schemas.microsoft.com/office/powerpoint/2010/main" val="20826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536643" y="224644"/>
            <a:ext cx="7540388" cy="63588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18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18A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18A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18A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18A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18A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18A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18A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18A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</a:rPr>
              <a:t>Próximos Passos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Picture 2" descr="https://encrypted-tbn2.google.com/images?q=tbn:ANd9GcTzIAPOlsCt9sj4NWyeVyElnACX_ve-UNtyjFPW0wvImTaA4p9C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ergaminho horizontal 3"/>
          <p:cNvSpPr/>
          <p:nvPr/>
        </p:nvSpPr>
        <p:spPr bwMode="auto">
          <a:xfrm>
            <a:off x="251520" y="2708920"/>
            <a:ext cx="4464496" cy="1872208"/>
          </a:xfrm>
          <a:prstGeom prst="horizontalScroll">
            <a:avLst>
              <a:gd name="adj" fmla="val 752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2917393"/>
            <a:ext cx="43204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pt-BR" sz="1400" dirty="0" smtClean="0"/>
              <a:t>Validação e Liberação da RFP OCS Convergente para contratação</a:t>
            </a:r>
          </a:p>
          <a:p>
            <a:endParaRPr lang="pt-BR" sz="1400" dirty="0" smtClean="0"/>
          </a:p>
          <a:p>
            <a:pPr marL="171450" indent="-171450">
              <a:buFont typeface="Wingdings" pitchFamily="2" charset="2"/>
              <a:buChar char="v"/>
            </a:pPr>
            <a:r>
              <a:rPr lang="pt-BR" sz="1400" dirty="0" smtClean="0"/>
              <a:t>Comunicar as Gerências DDER e DTI</a:t>
            </a:r>
          </a:p>
          <a:p>
            <a:pPr marL="171450" indent="-171450">
              <a:buFont typeface="Wingdings" pitchFamily="2" charset="2"/>
              <a:buChar char="v"/>
            </a:pPr>
            <a:endParaRPr lang="pt-BR" sz="1400" dirty="0" smtClean="0"/>
          </a:p>
          <a:p>
            <a:pPr marL="171450" indent="-171450">
              <a:buFont typeface="Wingdings" pitchFamily="2" charset="2"/>
              <a:buChar char="v"/>
            </a:pPr>
            <a:endParaRPr lang="pt-BR" sz="1400" dirty="0" smtClean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29355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67944" y="4754563"/>
            <a:ext cx="4470995" cy="323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  <p:txBody>
          <a:bodyPr wrap="none" lIns="180000" anchor="ctr"/>
          <a:lstStyle/>
          <a:p>
            <a:pPr marL="457200" indent="-457200" algn="l">
              <a:defRPr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OFCS/OCS</a:t>
            </a:r>
          </a:p>
        </p:txBody>
      </p:sp>
      <p:sp>
        <p:nvSpPr>
          <p:cNvPr id="5" name="Rectangle 1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198961" y="4293468"/>
            <a:ext cx="4693519" cy="323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  <p:txBody>
          <a:bodyPr wrap="none" lIns="180000" anchor="ctr"/>
          <a:lstStyle/>
          <a:p>
            <a:pPr marL="457200" indent="-457200">
              <a:defRPr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Motivadores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Oval 10"/>
          <p:cNvSpPr>
            <a:spLocks noChangeAspect="1" noChangeArrowheads="1"/>
          </p:cNvSpPr>
          <p:nvPr/>
        </p:nvSpPr>
        <p:spPr bwMode="auto">
          <a:xfrm>
            <a:off x="3917429" y="5258619"/>
            <a:ext cx="252412" cy="2524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/>
          <a:lstStyle/>
          <a:p>
            <a:pPr algn="ctr"/>
            <a:endParaRPr lang="pt-BR">
              <a:latin typeface="Arial" charset="0"/>
            </a:endParaRPr>
          </a:p>
        </p:txBody>
      </p:sp>
      <p:sp>
        <p:nvSpPr>
          <p:cNvPr id="11" name="Oval 10"/>
          <p:cNvSpPr>
            <a:spLocks noChangeAspect="1" noChangeArrowheads="1"/>
          </p:cNvSpPr>
          <p:nvPr/>
        </p:nvSpPr>
        <p:spPr bwMode="auto">
          <a:xfrm>
            <a:off x="3980804" y="4329088"/>
            <a:ext cx="252412" cy="2524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/>
          <a:lstStyle/>
          <a:p>
            <a:pPr algn="ctr"/>
            <a:endParaRPr lang="pt-BR">
              <a:latin typeface="Arial" charset="0"/>
            </a:endParaRPr>
          </a:p>
        </p:txBody>
      </p:sp>
      <p:sp>
        <p:nvSpPr>
          <p:cNvPr id="12" name="Oval 10"/>
          <p:cNvSpPr>
            <a:spLocks noChangeAspect="1" noChangeArrowheads="1"/>
          </p:cNvSpPr>
          <p:nvPr/>
        </p:nvSpPr>
        <p:spPr bwMode="auto">
          <a:xfrm>
            <a:off x="3851920" y="4781063"/>
            <a:ext cx="252412" cy="2524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/>
          <a:lstStyle/>
          <a:p>
            <a:pPr algn="ctr"/>
            <a:endParaRPr lang="pt-BR">
              <a:latin typeface="Arial" charset="0"/>
            </a:endParaRPr>
          </a:p>
        </p:txBody>
      </p:sp>
      <p:sp>
        <p:nvSpPr>
          <p:cNvPr id="14" name="Rectangl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211960" y="5229200"/>
            <a:ext cx="4320480" cy="323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  <p:txBody>
          <a:bodyPr wrap="none" lIns="180000" anchor="ctr"/>
          <a:lstStyle/>
          <a:p>
            <a:pPr marL="457200" indent="-457200">
              <a:defRPr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Plano de Trabalho</a:t>
            </a:r>
          </a:p>
        </p:txBody>
      </p:sp>
    </p:spTree>
    <p:extLst>
      <p:ext uri="{BB962C8B-B14F-4D97-AF65-F5344CB8AC3E}">
        <p14:creationId xmlns:p14="http://schemas.microsoft.com/office/powerpoint/2010/main" val="2373354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67944" y="4754563"/>
            <a:ext cx="4470995" cy="323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  <p:txBody>
          <a:bodyPr wrap="none" lIns="180000" anchor="ctr"/>
          <a:lstStyle/>
          <a:p>
            <a:pPr marL="457200" indent="-457200" algn="l">
              <a:defRPr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OFCS/OCS</a:t>
            </a:r>
          </a:p>
        </p:txBody>
      </p:sp>
      <p:sp>
        <p:nvSpPr>
          <p:cNvPr id="5" name="Rectangle 1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198961" y="4293468"/>
            <a:ext cx="4693519" cy="323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  <p:txBody>
          <a:bodyPr wrap="none" lIns="180000" anchor="ctr"/>
          <a:lstStyle/>
          <a:p>
            <a:pPr marL="457200" indent="-457200">
              <a:defRPr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Motivadores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Oval 10"/>
          <p:cNvSpPr>
            <a:spLocks noChangeAspect="1" noChangeArrowheads="1"/>
          </p:cNvSpPr>
          <p:nvPr/>
        </p:nvSpPr>
        <p:spPr bwMode="auto">
          <a:xfrm>
            <a:off x="3917429" y="5258619"/>
            <a:ext cx="252412" cy="2524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/>
          <a:lstStyle/>
          <a:p>
            <a:pPr algn="ctr"/>
            <a:endParaRPr lang="pt-BR">
              <a:latin typeface="Arial" charset="0"/>
            </a:endParaRPr>
          </a:p>
        </p:txBody>
      </p:sp>
      <p:sp>
        <p:nvSpPr>
          <p:cNvPr id="11" name="Oval 10"/>
          <p:cNvSpPr>
            <a:spLocks noChangeAspect="1" noChangeArrowheads="1"/>
          </p:cNvSpPr>
          <p:nvPr/>
        </p:nvSpPr>
        <p:spPr bwMode="auto">
          <a:xfrm>
            <a:off x="3980804" y="4329088"/>
            <a:ext cx="252412" cy="2524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/>
          <a:lstStyle/>
          <a:p>
            <a:pPr algn="ctr"/>
            <a:endParaRPr lang="pt-BR">
              <a:latin typeface="Arial" charset="0"/>
            </a:endParaRPr>
          </a:p>
        </p:txBody>
      </p:sp>
      <p:sp>
        <p:nvSpPr>
          <p:cNvPr id="12" name="Oval 10"/>
          <p:cNvSpPr>
            <a:spLocks noChangeAspect="1" noChangeArrowheads="1"/>
          </p:cNvSpPr>
          <p:nvPr/>
        </p:nvSpPr>
        <p:spPr bwMode="auto">
          <a:xfrm>
            <a:off x="3851920" y="4781063"/>
            <a:ext cx="252412" cy="2524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/>
          <a:lstStyle/>
          <a:p>
            <a:pPr algn="ctr"/>
            <a:endParaRPr lang="pt-BR">
              <a:latin typeface="Arial" charset="0"/>
            </a:endParaRPr>
          </a:p>
        </p:txBody>
      </p:sp>
      <p:sp>
        <p:nvSpPr>
          <p:cNvPr id="14" name="Rectangl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211960" y="5229200"/>
            <a:ext cx="4320480" cy="323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  <p:txBody>
          <a:bodyPr wrap="none" lIns="180000" anchor="ctr"/>
          <a:lstStyle/>
          <a:p>
            <a:pPr marL="457200" indent="-457200">
              <a:defRPr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Plano de Trabalho</a:t>
            </a:r>
          </a:p>
        </p:txBody>
      </p:sp>
    </p:spTree>
    <p:extLst>
      <p:ext uri="{BB962C8B-B14F-4D97-AF65-F5344CB8AC3E}">
        <p14:creationId xmlns:p14="http://schemas.microsoft.com/office/powerpoint/2010/main" val="1295843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0034" y="1124744"/>
            <a:ext cx="8248430" cy="5184576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marL="177800" indent="-177800" algn="just" eaLnBrk="0" hangingPunct="0">
              <a:spcAft>
                <a:spcPts val="0"/>
              </a:spcAft>
              <a:defRPr/>
            </a:pPr>
            <a:endParaRPr lang="pt-BR" sz="160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177800" indent="-3175" algn="just" eaLnBrk="0" hangingPunct="0">
              <a:spcAft>
                <a:spcPts val="0"/>
              </a:spcAft>
              <a:defRPr/>
            </a:pPr>
            <a:r>
              <a:rPr lang="pt-BR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 OI, para  aumentar sua participação no mercado, necessita acompanhar e prever as tendências tecnológicas do seu setor, buscando antecipar-se a concorrência e aos desejos dos clientes.</a:t>
            </a:r>
          </a:p>
          <a:p>
            <a:pPr marL="177800" indent="-3175" algn="just" eaLnBrk="0" hangingPunct="0">
              <a:spcAft>
                <a:spcPts val="0"/>
              </a:spcAft>
              <a:defRPr/>
            </a:pPr>
            <a:endParaRPr lang="pt-BR" sz="1600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177800" indent="-3175" algn="just" eaLnBrk="0" hangingPunct="0">
              <a:spcAft>
                <a:spcPts val="0"/>
              </a:spcAft>
              <a:defRPr/>
            </a:pPr>
            <a:r>
              <a:rPr lang="pt-BR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Com isto, a DTI, em conjunto com a DDER, deverão trabalhar na definição de uma Diretriz Tecnológica unificada para os próximos 5 anos, que tentará prever estas tendências e capacitar o parque tecnológico já existente e futuro, de forma a preparar a OI para estes novos desafios definindo claramente seus domínios de atuação entre as duas Diretorias e seus clientes internos.</a:t>
            </a:r>
          </a:p>
          <a:p>
            <a:pPr marL="177800" indent="-177800" eaLnBrk="0" hangingPunct="0">
              <a:spcAft>
                <a:spcPts val="0"/>
              </a:spcAft>
              <a:defRPr/>
            </a:pPr>
            <a:endParaRPr lang="pt-BR" sz="1600" b="0" dirty="0" smtClean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172095836"/>
              </p:ext>
            </p:extLst>
          </p:nvPr>
        </p:nvGraphicFramePr>
        <p:xfrm>
          <a:off x="1900000" y="3789040"/>
          <a:ext cx="5048264" cy="2143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2"/>
          <p:cNvSpPr txBox="1">
            <a:spLocks/>
          </p:cNvSpPr>
          <p:nvPr/>
        </p:nvSpPr>
        <p:spPr>
          <a:xfrm>
            <a:off x="536643" y="214290"/>
            <a:ext cx="6988107" cy="63588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Motivadores</a:t>
            </a:r>
            <a:endParaRPr lang="pt-BR" sz="2000" dirty="0">
              <a:solidFill>
                <a:srgbClr val="FFFFFF"/>
              </a:solidFill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0320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 bwMode="auto">
          <a:xfrm>
            <a:off x="179512" y="929283"/>
            <a:ext cx="8856984" cy="771525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63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108000" anchor="ctr"/>
          <a:lstStyle/>
          <a:p>
            <a:pPr marL="266700" indent="-266700" algn="ctr" defTabSz="858838" eaLnBrk="0" hangingPunct="0">
              <a:lnSpc>
                <a:spcPct val="110000"/>
              </a:lnSpc>
              <a:spcBef>
                <a:spcPct val="50000"/>
              </a:spcBef>
              <a:buClr>
                <a:srgbClr val="003399"/>
              </a:buClr>
              <a:buSzPct val="125000"/>
              <a:defRPr/>
            </a:pPr>
            <a:r>
              <a:rPr lang="pt-BR" sz="1800" dirty="0" smtClean="0">
                <a:solidFill>
                  <a:schemeClr val="bg1"/>
                </a:solidFill>
                <a:cs typeface="Arial" pitchFamily="34" charset="0"/>
              </a:rPr>
              <a:t>Embasamento da </a:t>
            </a:r>
            <a:r>
              <a:rPr lang="pt-BR" sz="1800" dirty="0">
                <a:solidFill>
                  <a:schemeClr val="bg1"/>
                </a:solidFill>
                <a:cs typeface="Arial" pitchFamily="34" charset="0"/>
              </a:rPr>
              <a:t>Evolução </a:t>
            </a:r>
            <a:r>
              <a:rPr lang="pt-BR" sz="1800" dirty="0" smtClean="0">
                <a:solidFill>
                  <a:schemeClr val="bg1"/>
                </a:solidFill>
                <a:cs typeface="Arial" pitchFamily="34" charset="0"/>
              </a:rPr>
              <a:t>da </a:t>
            </a:r>
            <a:r>
              <a:rPr lang="pt-BR" sz="1800" dirty="0">
                <a:solidFill>
                  <a:schemeClr val="bg1"/>
                </a:solidFill>
                <a:cs typeface="Arial" pitchFamily="34" charset="0"/>
              </a:rPr>
              <a:t>Planta de </a:t>
            </a:r>
            <a:r>
              <a:rPr lang="pt-BR" sz="1800" dirty="0" smtClean="0">
                <a:solidFill>
                  <a:schemeClr val="bg1"/>
                </a:solidFill>
                <a:cs typeface="Arial" pitchFamily="34" charset="0"/>
              </a:rPr>
              <a:t>Multisserviços </a:t>
            </a:r>
            <a:r>
              <a:rPr lang="pt-BR" sz="1800" dirty="0">
                <a:solidFill>
                  <a:schemeClr val="bg1"/>
                </a:solidFill>
                <a:cs typeface="Arial" pitchFamily="34" charset="0"/>
              </a:rPr>
              <a:t>da </a:t>
            </a:r>
            <a:r>
              <a:rPr lang="pt-BR" sz="1800" dirty="0" smtClean="0">
                <a:solidFill>
                  <a:schemeClr val="bg1"/>
                </a:solidFill>
                <a:cs typeface="Arial" pitchFamily="34" charset="0"/>
              </a:rPr>
              <a:t>OI</a:t>
            </a:r>
            <a:endParaRPr lang="pt-BR" sz="1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45"/>
          <p:cNvSpPr>
            <a:spLocks noChangeArrowheads="1"/>
          </p:cNvSpPr>
          <p:nvPr/>
        </p:nvSpPr>
        <p:spPr bwMode="auto">
          <a:xfrm>
            <a:off x="6381005" y="2178546"/>
            <a:ext cx="2655491" cy="3914750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BBE0E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108000" anchor="ctr"/>
          <a:lstStyle/>
          <a:p>
            <a:pPr marL="266700" indent="-266700" algn="l" defTabSz="858838" eaLnBrk="0" hangingPunct="0">
              <a:lnSpc>
                <a:spcPct val="110000"/>
              </a:lnSpc>
              <a:spcBef>
                <a:spcPct val="50000"/>
              </a:spcBef>
              <a:buClr>
                <a:schemeClr val="accent2">
                  <a:lumMod val="50000"/>
                </a:schemeClr>
              </a:buClr>
              <a:buSzPct val="125000"/>
              <a:buFont typeface="Wingdings" pitchFamily="2" charset="2"/>
              <a:buChar char="v"/>
              <a:defRPr/>
            </a:pPr>
            <a:r>
              <a:rPr lang="pt-BR" sz="12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U</a:t>
            </a:r>
            <a:r>
              <a:rPr lang="pt-BR" sz="1200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nificação </a:t>
            </a:r>
            <a:r>
              <a:rPr lang="pt-BR" sz="12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dos serviços oferecidos para diferentes tipos de </a:t>
            </a:r>
            <a:r>
              <a:rPr lang="pt-BR" sz="1200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acesso</a:t>
            </a:r>
          </a:p>
          <a:p>
            <a:pPr marL="266700" indent="-266700" algn="l" defTabSz="858838" eaLnBrk="0" hangingPunct="0">
              <a:lnSpc>
                <a:spcPct val="110000"/>
              </a:lnSpc>
              <a:spcBef>
                <a:spcPct val="50000"/>
              </a:spcBef>
              <a:buClr>
                <a:schemeClr val="accent2">
                  <a:lumMod val="50000"/>
                </a:schemeClr>
              </a:buClr>
              <a:buSzPct val="125000"/>
              <a:buFont typeface="Wingdings" pitchFamily="2" charset="2"/>
              <a:buChar char="v"/>
              <a:defRPr/>
            </a:pPr>
            <a:endParaRPr lang="pt-BR" sz="12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pPr marL="266700" indent="-266700" algn="l" defTabSz="858838" eaLnBrk="0" hangingPunct="0">
              <a:lnSpc>
                <a:spcPct val="110000"/>
              </a:lnSpc>
              <a:spcBef>
                <a:spcPct val="50000"/>
              </a:spcBef>
              <a:buClr>
                <a:schemeClr val="accent2">
                  <a:lumMod val="50000"/>
                </a:schemeClr>
              </a:buClr>
              <a:buSzPct val="125000"/>
              <a:buFont typeface="Wingdings" pitchFamily="2" charset="2"/>
              <a:buChar char="v"/>
              <a:defRPr/>
            </a:pPr>
            <a:r>
              <a:rPr lang="pt-BR" sz="12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Apoiar a disponibilização de serviços </a:t>
            </a:r>
            <a:r>
              <a:rPr lang="pt-BR" sz="1200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continentais e </a:t>
            </a:r>
            <a:r>
              <a:rPr lang="pt-BR" sz="12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para todos os tipos de </a:t>
            </a:r>
            <a:r>
              <a:rPr lang="pt-BR" sz="1200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clientes</a:t>
            </a:r>
          </a:p>
          <a:p>
            <a:pPr marL="266700" indent="-266700" algn="l" defTabSz="858838" eaLnBrk="0" hangingPunct="0">
              <a:lnSpc>
                <a:spcPct val="110000"/>
              </a:lnSpc>
              <a:spcBef>
                <a:spcPct val="50000"/>
              </a:spcBef>
              <a:buClr>
                <a:schemeClr val="accent2">
                  <a:lumMod val="50000"/>
                </a:schemeClr>
              </a:buClr>
              <a:buSzPct val="125000"/>
              <a:buFont typeface="Wingdings" pitchFamily="2" charset="2"/>
              <a:buChar char="v"/>
              <a:defRPr/>
            </a:pPr>
            <a:endParaRPr lang="pt-BR" sz="12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pPr marL="266700" indent="-266700" algn="l" defTabSz="858838" eaLnBrk="0" hangingPunct="0">
              <a:lnSpc>
                <a:spcPct val="110000"/>
              </a:lnSpc>
              <a:spcBef>
                <a:spcPct val="50000"/>
              </a:spcBef>
              <a:buClr>
                <a:schemeClr val="accent2">
                  <a:lumMod val="50000"/>
                </a:schemeClr>
              </a:buClr>
              <a:buSzPct val="125000"/>
              <a:buFont typeface="Wingdings" pitchFamily="2" charset="2"/>
              <a:buChar char="v"/>
              <a:defRPr/>
            </a:pPr>
            <a:r>
              <a:rPr lang="pt-BR" sz="12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Maximizar sinergias operativas, CAPEX e </a:t>
            </a:r>
            <a:r>
              <a:rPr lang="pt-BR" sz="1200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OPEX, </a:t>
            </a:r>
            <a:r>
              <a:rPr lang="pt-BR" sz="12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tendendo a uma infraestrutura comum para prestação de </a:t>
            </a:r>
            <a:r>
              <a:rPr lang="pt-BR" sz="1200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Multiserviços</a:t>
            </a:r>
            <a:r>
              <a:rPr lang="pt-BR" sz="1200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de forma homogênea </a:t>
            </a:r>
            <a:endParaRPr lang="pt-BR" sz="12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11930"/>
            <a:ext cx="6028556" cy="461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36643" y="214290"/>
            <a:ext cx="6988107" cy="63588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Motivadores</a:t>
            </a:r>
            <a:endParaRPr lang="pt-BR" sz="2000" dirty="0">
              <a:solidFill>
                <a:srgbClr val="FFFFFF"/>
              </a:solidFill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6877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67944" y="4754563"/>
            <a:ext cx="4470995" cy="323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  <p:txBody>
          <a:bodyPr wrap="none" lIns="180000" anchor="ctr"/>
          <a:lstStyle/>
          <a:p>
            <a:pPr marL="457200" indent="-457200" algn="l">
              <a:defRPr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OFCS/OCS</a:t>
            </a:r>
          </a:p>
        </p:txBody>
      </p:sp>
      <p:sp>
        <p:nvSpPr>
          <p:cNvPr id="5" name="Rectangle 1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198961" y="4293468"/>
            <a:ext cx="4693519" cy="323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  <p:txBody>
          <a:bodyPr wrap="none" lIns="180000" anchor="ctr"/>
          <a:lstStyle/>
          <a:p>
            <a:pPr marL="457200" indent="-457200">
              <a:defRPr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Motivadores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Oval 10"/>
          <p:cNvSpPr>
            <a:spLocks noChangeAspect="1" noChangeArrowheads="1"/>
          </p:cNvSpPr>
          <p:nvPr/>
        </p:nvSpPr>
        <p:spPr bwMode="auto">
          <a:xfrm>
            <a:off x="3917429" y="5258619"/>
            <a:ext cx="252412" cy="2524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/>
          <a:lstStyle/>
          <a:p>
            <a:pPr algn="ctr"/>
            <a:endParaRPr lang="pt-BR">
              <a:latin typeface="Arial" charset="0"/>
            </a:endParaRPr>
          </a:p>
        </p:txBody>
      </p:sp>
      <p:sp>
        <p:nvSpPr>
          <p:cNvPr id="11" name="Oval 10"/>
          <p:cNvSpPr>
            <a:spLocks noChangeAspect="1" noChangeArrowheads="1"/>
          </p:cNvSpPr>
          <p:nvPr/>
        </p:nvSpPr>
        <p:spPr bwMode="auto">
          <a:xfrm>
            <a:off x="3980804" y="4329088"/>
            <a:ext cx="252412" cy="2524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/>
          <a:lstStyle/>
          <a:p>
            <a:pPr algn="ctr"/>
            <a:endParaRPr lang="pt-BR">
              <a:latin typeface="Arial" charset="0"/>
            </a:endParaRPr>
          </a:p>
        </p:txBody>
      </p:sp>
      <p:sp>
        <p:nvSpPr>
          <p:cNvPr id="12" name="Oval 10"/>
          <p:cNvSpPr>
            <a:spLocks noChangeAspect="1" noChangeArrowheads="1"/>
          </p:cNvSpPr>
          <p:nvPr/>
        </p:nvSpPr>
        <p:spPr bwMode="auto">
          <a:xfrm>
            <a:off x="3851920" y="4781063"/>
            <a:ext cx="252412" cy="2524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/>
          <a:lstStyle/>
          <a:p>
            <a:pPr algn="ctr"/>
            <a:endParaRPr lang="pt-BR">
              <a:latin typeface="Arial" charset="0"/>
            </a:endParaRPr>
          </a:p>
        </p:txBody>
      </p:sp>
      <p:sp>
        <p:nvSpPr>
          <p:cNvPr id="14" name="Rectangl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211960" y="5229200"/>
            <a:ext cx="4320480" cy="323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  <p:txBody>
          <a:bodyPr wrap="none" lIns="180000" anchor="ctr"/>
          <a:lstStyle/>
          <a:p>
            <a:pPr marL="457200" indent="-457200">
              <a:defRPr/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Plano de Trabalho</a:t>
            </a:r>
          </a:p>
        </p:txBody>
      </p:sp>
    </p:spTree>
    <p:extLst>
      <p:ext uri="{BB962C8B-B14F-4D97-AF65-F5344CB8AC3E}">
        <p14:creationId xmlns:p14="http://schemas.microsoft.com/office/powerpoint/2010/main" val="557512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8" name="Picture 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27" y="3682962"/>
            <a:ext cx="4608004" cy="3015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" name="Pergaminho horizontal 158"/>
          <p:cNvSpPr/>
          <p:nvPr/>
        </p:nvSpPr>
        <p:spPr bwMode="auto">
          <a:xfrm>
            <a:off x="4470327" y="2559191"/>
            <a:ext cx="2664770" cy="1157841"/>
          </a:xfrm>
          <a:prstGeom prst="horizontalScroll">
            <a:avLst>
              <a:gd name="adj" fmla="val 752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 b="0" dirty="0"/>
          </a:p>
        </p:txBody>
      </p:sp>
      <p:sp>
        <p:nvSpPr>
          <p:cNvPr id="2" name="Retângulo de cantos arredondados 1"/>
          <p:cNvSpPr/>
          <p:nvPr/>
        </p:nvSpPr>
        <p:spPr bwMode="auto">
          <a:xfrm>
            <a:off x="179512" y="908721"/>
            <a:ext cx="8856984" cy="576064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63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108000" anchor="ctr"/>
          <a:lstStyle/>
          <a:p>
            <a:pPr marL="266700" indent="-266700" algn="ctr" defTabSz="858838" eaLnBrk="0" hangingPunct="0">
              <a:lnSpc>
                <a:spcPct val="110000"/>
              </a:lnSpc>
              <a:spcBef>
                <a:spcPct val="50000"/>
              </a:spcBef>
              <a:buClr>
                <a:srgbClr val="003399"/>
              </a:buClr>
              <a:buSzPct val="125000"/>
              <a:defRPr/>
            </a:pPr>
            <a:endParaRPr lang="pt-BR" sz="16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266700" indent="-266700" algn="ctr" defTabSz="858838" eaLnBrk="0" hangingPunct="0">
              <a:lnSpc>
                <a:spcPct val="110000"/>
              </a:lnSpc>
              <a:spcBef>
                <a:spcPct val="50000"/>
              </a:spcBef>
              <a:buClr>
                <a:srgbClr val="003399"/>
              </a:buClr>
              <a:buSzPct val="125000"/>
              <a:defRPr/>
            </a:pPr>
            <a:r>
              <a:rPr lang="pt-BR" sz="1600" dirty="0" smtClean="0">
                <a:solidFill>
                  <a:schemeClr val="bg1"/>
                </a:solidFill>
                <a:cs typeface="Arial" pitchFamily="34" charset="0"/>
              </a:rPr>
              <a:t>Recomendação de Papéis e Responsabilidades</a:t>
            </a:r>
          </a:p>
          <a:p>
            <a:pPr marL="266700" indent="-266700" algn="ctr" defTabSz="858838" eaLnBrk="0" hangingPunct="0">
              <a:lnSpc>
                <a:spcPct val="110000"/>
              </a:lnSpc>
              <a:spcBef>
                <a:spcPct val="50000"/>
              </a:spcBef>
              <a:buClr>
                <a:srgbClr val="003399"/>
              </a:buClr>
              <a:buSzPct val="125000"/>
              <a:defRPr/>
            </a:pPr>
            <a:endParaRPr lang="pt-B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Pergaminho horizontal 10"/>
          <p:cNvSpPr/>
          <p:nvPr/>
        </p:nvSpPr>
        <p:spPr bwMode="auto">
          <a:xfrm>
            <a:off x="179512" y="1774430"/>
            <a:ext cx="4104456" cy="1438546"/>
          </a:xfrm>
          <a:prstGeom prst="horizontalScroll">
            <a:avLst>
              <a:gd name="adj" fmla="val 752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34542" y="1916832"/>
            <a:ext cx="4049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/>
              <a:t>Espera-se como Diretriz de Arquitetura </a:t>
            </a:r>
            <a:r>
              <a:rPr lang="pt-BR" b="0" dirty="0" smtClean="0"/>
              <a:t>de Serviços, possuir </a:t>
            </a:r>
            <a:r>
              <a:rPr lang="pt-BR" b="0" dirty="0"/>
              <a:t>uma plataforma única </a:t>
            </a:r>
            <a:r>
              <a:rPr lang="pt-BR" b="0" dirty="0" smtClean="0"/>
              <a:t>na OI de acordo com o </a:t>
            </a:r>
            <a:r>
              <a:rPr lang="pt-BR" b="0" dirty="0" err="1" smtClean="0"/>
              <a:t>RoadMap</a:t>
            </a:r>
            <a:r>
              <a:rPr lang="pt-BR" b="0" dirty="0" smtClean="0"/>
              <a:t> do 3GPP, capaz </a:t>
            </a:r>
            <a:r>
              <a:rPr lang="pt-BR" b="0" dirty="0"/>
              <a:t>de suportar OCS (Online </a:t>
            </a:r>
            <a:r>
              <a:rPr lang="pt-BR" b="0" dirty="0" err="1"/>
              <a:t>Charging</a:t>
            </a:r>
            <a:r>
              <a:rPr lang="pt-BR" b="0" dirty="0"/>
              <a:t> System) e OFCS (</a:t>
            </a:r>
            <a:r>
              <a:rPr lang="pt-BR" b="0" dirty="0" err="1"/>
              <a:t>Offline</a:t>
            </a:r>
            <a:r>
              <a:rPr lang="pt-BR" b="0" dirty="0"/>
              <a:t> </a:t>
            </a:r>
            <a:r>
              <a:rPr lang="pt-BR" b="0" dirty="0" err="1"/>
              <a:t>Charging</a:t>
            </a:r>
            <a:r>
              <a:rPr lang="pt-BR" b="0" dirty="0"/>
              <a:t> System) integrada a soluções de faturamento, arrecadação e cobrança fechando uma única solução de </a:t>
            </a:r>
            <a:r>
              <a:rPr lang="pt-BR" b="0" dirty="0" err="1"/>
              <a:t>Billing</a:t>
            </a:r>
            <a:r>
              <a:rPr lang="pt-BR" b="0" dirty="0"/>
              <a:t> </a:t>
            </a:r>
            <a:r>
              <a:rPr lang="pt-BR" b="0" dirty="0" smtClean="0"/>
              <a:t>Convergente,  escopo do programa </a:t>
            </a:r>
            <a:r>
              <a:rPr lang="pt-BR" b="0" dirty="0"/>
              <a:t> </a:t>
            </a:r>
            <a:r>
              <a:rPr lang="pt-BR" b="0" dirty="0" smtClean="0"/>
              <a:t>p8 dos Projetos Estruturantes da DTI.</a:t>
            </a:r>
            <a:endParaRPr lang="pt-BR" b="0" dirty="0"/>
          </a:p>
        </p:txBody>
      </p:sp>
      <p:grpSp>
        <p:nvGrpSpPr>
          <p:cNvPr id="152" name="Grupo 151"/>
          <p:cNvGrpSpPr/>
          <p:nvPr/>
        </p:nvGrpSpPr>
        <p:grpSpPr>
          <a:xfrm>
            <a:off x="107504" y="3212975"/>
            <a:ext cx="4067208" cy="2952329"/>
            <a:chOff x="3626102" y="1421540"/>
            <a:chExt cx="6277831" cy="4874758"/>
          </a:xfrm>
        </p:grpSpPr>
        <p:grpSp>
          <p:nvGrpSpPr>
            <p:cNvPr id="151" name="Grupo 150"/>
            <p:cNvGrpSpPr/>
            <p:nvPr/>
          </p:nvGrpSpPr>
          <p:grpSpPr>
            <a:xfrm>
              <a:off x="3626102" y="1421540"/>
              <a:ext cx="6277831" cy="4874758"/>
              <a:chOff x="3739763" y="1461310"/>
              <a:chExt cx="5377781" cy="4178621"/>
            </a:xfrm>
          </p:grpSpPr>
          <p:sp>
            <p:nvSpPr>
              <p:cNvPr id="16" name="AutoShape 4"/>
              <p:cNvSpPr>
                <a:spLocks noChangeAspect="1" noChangeArrowheads="1"/>
              </p:cNvSpPr>
              <p:nvPr/>
            </p:nvSpPr>
            <p:spPr bwMode="auto">
              <a:xfrm>
                <a:off x="3739763" y="1700034"/>
                <a:ext cx="5128182" cy="35189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500"/>
              </a:p>
            </p:txBody>
          </p:sp>
          <p:grpSp>
            <p:nvGrpSpPr>
              <p:cNvPr id="18" name="Group 6"/>
              <p:cNvGrpSpPr>
                <a:grpSpLocks/>
              </p:cNvGrpSpPr>
              <p:nvPr/>
            </p:nvGrpSpPr>
            <p:grpSpPr bwMode="auto">
              <a:xfrm>
                <a:off x="5351538" y="1840350"/>
                <a:ext cx="1774177" cy="194649"/>
                <a:chOff x="3026" y="265"/>
                <a:chExt cx="3332" cy="369"/>
              </a:xfrm>
            </p:grpSpPr>
            <p:sp>
              <p:nvSpPr>
                <p:cNvPr id="146" name="Rectangle 7"/>
                <p:cNvSpPr>
                  <a:spLocks noChangeArrowheads="1"/>
                </p:cNvSpPr>
                <p:nvPr/>
              </p:nvSpPr>
              <p:spPr bwMode="auto">
                <a:xfrm>
                  <a:off x="3026" y="265"/>
                  <a:ext cx="3332" cy="369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47" name="Rectangle 8"/>
                <p:cNvSpPr>
                  <a:spLocks noChangeArrowheads="1"/>
                </p:cNvSpPr>
                <p:nvPr/>
              </p:nvSpPr>
              <p:spPr bwMode="auto">
                <a:xfrm>
                  <a:off x="3026" y="265"/>
                  <a:ext cx="3332" cy="369"/>
                </a:xfrm>
                <a:prstGeom prst="rect">
                  <a:avLst/>
                </a:prstGeom>
                <a:noFill/>
                <a:ln w="7620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5580499" y="1932136"/>
                <a:ext cx="55376" cy="74378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21" name="Freeform 11"/>
              <p:cNvSpPr>
                <a:spLocks noEditPoints="1"/>
              </p:cNvSpPr>
              <p:nvPr/>
            </p:nvSpPr>
            <p:spPr bwMode="auto">
              <a:xfrm>
                <a:off x="6531483" y="2150523"/>
                <a:ext cx="1674074" cy="2304141"/>
              </a:xfrm>
              <a:custGeom>
                <a:avLst/>
                <a:gdLst>
                  <a:gd name="T0" fmla="*/ 2895 w 3144"/>
                  <a:gd name="T1" fmla="*/ 0 h 4368"/>
                  <a:gd name="T2" fmla="*/ 2658 w 3144"/>
                  <a:gd name="T3" fmla="*/ 22 h 4368"/>
                  <a:gd name="T4" fmla="*/ 2441 w 3144"/>
                  <a:gd name="T5" fmla="*/ 0 h 4368"/>
                  <a:gd name="T6" fmla="*/ 2161 w 3144"/>
                  <a:gd name="T7" fmla="*/ 22 h 4368"/>
                  <a:gd name="T8" fmla="*/ 1966 w 3144"/>
                  <a:gd name="T9" fmla="*/ 22 h 4368"/>
                  <a:gd name="T10" fmla="*/ 1685 w 3144"/>
                  <a:gd name="T11" fmla="*/ 0 h 4368"/>
                  <a:gd name="T12" fmla="*/ 1448 w 3144"/>
                  <a:gd name="T13" fmla="*/ 22 h 4368"/>
                  <a:gd name="T14" fmla="*/ 1232 w 3144"/>
                  <a:gd name="T15" fmla="*/ 0 h 4368"/>
                  <a:gd name="T16" fmla="*/ 951 w 3144"/>
                  <a:gd name="T17" fmla="*/ 22 h 4368"/>
                  <a:gd name="T18" fmla="*/ 756 w 3144"/>
                  <a:gd name="T19" fmla="*/ 22 h 4368"/>
                  <a:gd name="T20" fmla="*/ 475 w 3144"/>
                  <a:gd name="T21" fmla="*/ 0 h 4368"/>
                  <a:gd name="T22" fmla="*/ 238 w 3144"/>
                  <a:gd name="T23" fmla="*/ 22 h 4368"/>
                  <a:gd name="T24" fmla="*/ 22 w 3144"/>
                  <a:gd name="T25" fmla="*/ 22 h 4368"/>
                  <a:gd name="T26" fmla="*/ 0 w 3144"/>
                  <a:gd name="T27" fmla="*/ 216 h 4368"/>
                  <a:gd name="T28" fmla="*/ 22 w 3144"/>
                  <a:gd name="T29" fmla="*/ 497 h 4368"/>
                  <a:gd name="T30" fmla="*/ 22 w 3144"/>
                  <a:gd name="T31" fmla="*/ 692 h 4368"/>
                  <a:gd name="T32" fmla="*/ 0 w 3144"/>
                  <a:gd name="T33" fmla="*/ 973 h 4368"/>
                  <a:gd name="T34" fmla="*/ 22 w 3144"/>
                  <a:gd name="T35" fmla="*/ 1211 h 4368"/>
                  <a:gd name="T36" fmla="*/ 0 w 3144"/>
                  <a:gd name="T37" fmla="*/ 1427 h 4368"/>
                  <a:gd name="T38" fmla="*/ 22 w 3144"/>
                  <a:gd name="T39" fmla="*/ 1708 h 4368"/>
                  <a:gd name="T40" fmla="*/ 22 w 3144"/>
                  <a:gd name="T41" fmla="*/ 1903 h 4368"/>
                  <a:gd name="T42" fmla="*/ 0 w 3144"/>
                  <a:gd name="T43" fmla="*/ 2183 h 4368"/>
                  <a:gd name="T44" fmla="*/ 22 w 3144"/>
                  <a:gd name="T45" fmla="*/ 2421 h 4368"/>
                  <a:gd name="T46" fmla="*/ 0 w 3144"/>
                  <a:gd name="T47" fmla="*/ 2637 h 4368"/>
                  <a:gd name="T48" fmla="*/ 22 w 3144"/>
                  <a:gd name="T49" fmla="*/ 2919 h 4368"/>
                  <a:gd name="T50" fmla="*/ 22 w 3144"/>
                  <a:gd name="T51" fmla="*/ 3113 h 4368"/>
                  <a:gd name="T52" fmla="*/ 0 w 3144"/>
                  <a:gd name="T53" fmla="*/ 3394 h 4368"/>
                  <a:gd name="T54" fmla="*/ 22 w 3144"/>
                  <a:gd name="T55" fmla="*/ 3632 h 4368"/>
                  <a:gd name="T56" fmla="*/ 0 w 3144"/>
                  <a:gd name="T57" fmla="*/ 3848 h 4368"/>
                  <a:gd name="T58" fmla="*/ 22 w 3144"/>
                  <a:gd name="T59" fmla="*/ 4129 h 4368"/>
                  <a:gd name="T60" fmla="*/ 22 w 3144"/>
                  <a:gd name="T61" fmla="*/ 4323 h 4368"/>
                  <a:gd name="T62" fmla="*/ 258 w 3144"/>
                  <a:gd name="T63" fmla="*/ 4368 h 4368"/>
                  <a:gd name="T64" fmla="*/ 495 w 3144"/>
                  <a:gd name="T65" fmla="*/ 4347 h 4368"/>
                  <a:gd name="T66" fmla="*/ 712 w 3144"/>
                  <a:gd name="T67" fmla="*/ 4368 h 4368"/>
                  <a:gd name="T68" fmla="*/ 992 w 3144"/>
                  <a:gd name="T69" fmla="*/ 4347 h 4368"/>
                  <a:gd name="T70" fmla="*/ 1187 w 3144"/>
                  <a:gd name="T71" fmla="*/ 4347 h 4368"/>
                  <a:gd name="T72" fmla="*/ 1468 w 3144"/>
                  <a:gd name="T73" fmla="*/ 4368 h 4368"/>
                  <a:gd name="T74" fmla="*/ 1705 w 3144"/>
                  <a:gd name="T75" fmla="*/ 4347 h 4368"/>
                  <a:gd name="T76" fmla="*/ 1921 w 3144"/>
                  <a:gd name="T77" fmla="*/ 4368 h 4368"/>
                  <a:gd name="T78" fmla="*/ 2202 w 3144"/>
                  <a:gd name="T79" fmla="*/ 4347 h 4368"/>
                  <a:gd name="T80" fmla="*/ 2397 w 3144"/>
                  <a:gd name="T81" fmla="*/ 4347 h 4368"/>
                  <a:gd name="T82" fmla="*/ 2678 w 3144"/>
                  <a:gd name="T83" fmla="*/ 4368 h 4368"/>
                  <a:gd name="T84" fmla="*/ 2915 w 3144"/>
                  <a:gd name="T85" fmla="*/ 4347 h 4368"/>
                  <a:gd name="T86" fmla="*/ 3122 w 3144"/>
                  <a:gd name="T87" fmla="*/ 4338 h 4368"/>
                  <a:gd name="T88" fmla="*/ 3144 w 3144"/>
                  <a:gd name="T89" fmla="*/ 4143 h 4368"/>
                  <a:gd name="T90" fmla="*/ 3122 w 3144"/>
                  <a:gd name="T91" fmla="*/ 3862 h 4368"/>
                  <a:gd name="T92" fmla="*/ 3122 w 3144"/>
                  <a:gd name="T93" fmla="*/ 3667 h 4368"/>
                  <a:gd name="T94" fmla="*/ 3144 w 3144"/>
                  <a:gd name="T95" fmla="*/ 3386 h 4368"/>
                  <a:gd name="T96" fmla="*/ 3122 w 3144"/>
                  <a:gd name="T97" fmla="*/ 3148 h 4368"/>
                  <a:gd name="T98" fmla="*/ 3144 w 3144"/>
                  <a:gd name="T99" fmla="*/ 2932 h 4368"/>
                  <a:gd name="T100" fmla="*/ 3122 w 3144"/>
                  <a:gd name="T101" fmla="*/ 2651 h 4368"/>
                  <a:gd name="T102" fmla="*/ 3122 w 3144"/>
                  <a:gd name="T103" fmla="*/ 2457 h 4368"/>
                  <a:gd name="T104" fmla="*/ 3144 w 3144"/>
                  <a:gd name="T105" fmla="*/ 2176 h 4368"/>
                  <a:gd name="T106" fmla="*/ 3122 w 3144"/>
                  <a:gd name="T107" fmla="*/ 1938 h 4368"/>
                  <a:gd name="T108" fmla="*/ 3144 w 3144"/>
                  <a:gd name="T109" fmla="*/ 1722 h 4368"/>
                  <a:gd name="T110" fmla="*/ 3122 w 3144"/>
                  <a:gd name="T111" fmla="*/ 1441 h 4368"/>
                  <a:gd name="T112" fmla="*/ 3122 w 3144"/>
                  <a:gd name="T113" fmla="*/ 1246 h 4368"/>
                  <a:gd name="T114" fmla="*/ 3144 w 3144"/>
                  <a:gd name="T115" fmla="*/ 965 h 4368"/>
                  <a:gd name="T116" fmla="*/ 3122 w 3144"/>
                  <a:gd name="T117" fmla="*/ 727 h 4368"/>
                  <a:gd name="T118" fmla="*/ 3144 w 3144"/>
                  <a:gd name="T119" fmla="*/ 511 h 4368"/>
                  <a:gd name="T120" fmla="*/ 3122 w 3144"/>
                  <a:gd name="T121" fmla="*/ 230 h 4368"/>
                  <a:gd name="T122" fmla="*/ 3122 w 3144"/>
                  <a:gd name="T123" fmla="*/ 36 h 436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44"/>
                  <a:gd name="T187" fmla="*/ 0 h 4368"/>
                  <a:gd name="T188" fmla="*/ 3144 w 3144"/>
                  <a:gd name="T189" fmla="*/ 4368 h 436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44" h="4368">
                    <a:moveTo>
                      <a:pt x="3133" y="22"/>
                    </a:moveTo>
                    <a:lnTo>
                      <a:pt x="3111" y="22"/>
                    </a:lnTo>
                    <a:lnTo>
                      <a:pt x="3111" y="0"/>
                    </a:lnTo>
                    <a:lnTo>
                      <a:pt x="3133" y="0"/>
                    </a:lnTo>
                    <a:lnTo>
                      <a:pt x="3133" y="22"/>
                    </a:lnTo>
                    <a:close/>
                    <a:moveTo>
                      <a:pt x="3090" y="22"/>
                    </a:moveTo>
                    <a:lnTo>
                      <a:pt x="3068" y="22"/>
                    </a:lnTo>
                    <a:lnTo>
                      <a:pt x="3068" y="0"/>
                    </a:lnTo>
                    <a:lnTo>
                      <a:pt x="3090" y="0"/>
                    </a:lnTo>
                    <a:lnTo>
                      <a:pt x="3090" y="22"/>
                    </a:lnTo>
                    <a:close/>
                    <a:moveTo>
                      <a:pt x="3047" y="22"/>
                    </a:moveTo>
                    <a:lnTo>
                      <a:pt x="3025" y="22"/>
                    </a:lnTo>
                    <a:lnTo>
                      <a:pt x="3025" y="0"/>
                    </a:lnTo>
                    <a:lnTo>
                      <a:pt x="3047" y="0"/>
                    </a:lnTo>
                    <a:lnTo>
                      <a:pt x="3047" y="22"/>
                    </a:lnTo>
                    <a:close/>
                    <a:moveTo>
                      <a:pt x="3003" y="22"/>
                    </a:moveTo>
                    <a:lnTo>
                      <a:pt x="2982" y="22"/>
                    </a:lnTo>
                    <a:lnTo>
                      <a:pt x="2982" y="0"/>
                    </a:lnTo>
                    <a:lnTo>
                      <a:pt x="3003" y="0"/>
                    </a:lnTo>
                    <a:lnTo>
                      <a:pt x="3003" y="22"/>
                    </a:lnTo>
                    <a:close/>
                    <a:moveTo>
                      <a:pt x="2960" y="22"/>
                    </a:moveTo>
                    <a:lnTo>
                      <a:pt x="2938" y="22"/>
                    </a:lnTo>
                    <a:lnTo>
                      <a:pt x="2938" y="0"/>
                    </a:lnTo>
                    <a:lnTo>
                      <a:pt x="2960" y="0"/>
                    </a:lnTo>
                    <a:lnTo>
                      <a:pt x="2960" y="22"/>
                    </a:lnTo>
                    <a:close/>
                    <a:moveTo>
                      <a:pt x="2917" y="22"/>
                    </a:moveTo>
                    <a:lnTo>
                      <a:pt x="2895" y="22"/>
                    </a:lnTo>
                    <a:lnTo>
                      <a:pt x="2895" y="0"/>
                    </a:lnTo>
                    <a:lnTo>
                      <a:pt x="2917" y="0"/>
                    </a:lnTo>
                    <a:lnTo>
                      <a:pt x="2917" y="22"/>
                    </a:lnTo>
                    <a:close/>
                    <a:moveTo>
                      <a:pt x="2874" y="22"/>
                    </a:moveTo>
                    <a:lnTo>
                      <a:pt x="2852" y="22"/>
                    </a:lnTo>
                    <a:lnTo>
                      <a:pt x="2852" y="0"/>
                    </a:lnTo>
                    <a:lnTo>
                      <a:pt x="2874" y="0"/>
                    </a:lnTo>
                    <a:lnTo>
                      <a:pt x="2874" y="22"/>
                    </a:lnTo>
                    <a:close/>
                    <a:moveTo>
                      <a:pt x="2830" y="22"/>
                    </a:moveTo>
                    <a:lnTo>
                      <a:pt x="2809" y="22"/>
                    </a:lnTo>
                    <a:lnTo>
                      <a:pt x="2809" y="0"/>
                    </a:lnTo>
                    <a:lnTo>
                      <a:pt x="2830" y="0"/>
                    </a:lnTo>
                    <a:lnTo>
                      <a:pt x="2830" y="22"/>
                    </a:lnTo>
                    <a:close/>
                    <a:moveTo>
                      <a:pt x="2787" y="22"/>
                    </a:moveTo>
                    <a:lnTo>
                      <a:pt x="2765" y="22"/>
                    </a:lnTo>
                    <a:lnTo>
                      <a:pt x="2765" y="0"/>
                    </a:lnTo>
                    <a:lnTo>
                      <a:pt x="2787" y="0"/>
                    </a:lnTo>
                    <a:lnTo>
                      <a:pt x="2787" y="22"/>
                    </a:lnTo>
                    <a:close/>
                    <a:moveTo>
                      <a:pt x="2744" y="22"/>
                    </a:moveTo>
                    <a:lnTo>
                      <a:pt x="2722" y="22"/>
                    </a:lnTo>
                    <a:lnTo>
                      <a:pt x="2722" y="0"/>
                    </a:lnTo>
                    <a:lnTo>
                      <a:pt x="2744" y="0"/>
                    </a:lnTo>
                    <a:lnTo>
                      <a:pt x="2744" y="22"/>
                    </a:lnTo>
                    <a:close/>
                    <a:moveTo>
                      <a:pt x="2701" y="22"/>
                    </a:moveTo>
                    <a:lnTo>
                      <a:pt x="2679" y="22"/>
                    </a:lnTo>
                    <a:lnTo>
                      <a:pt x="2679" y="0"/>
                    </a:lnTo>
                    <a:lnTo>
                      <a:pt x="2701" y="0"/>
                    </a:lnTo>
                    <a:lnTo>
                      <a:pt x="2701" y="22"/>
                    </a:lnTo>
                    <a:close/>
                    <a:moveTo>
                      <a:pt x="2658" y="22"/>
                    </a:moveTo>
                    <a:lnTo>
                      <a:pt x="2636" y="22"/>
                    </a:lnTo>
                    <a:lnTo>
                      <a:pt x="2636" y="0"/>
                    </a:lnTo>
                    <a:lnTo>
                      <a:pt x="2658" y="0"/>
                    </a:lnTo>
                    <a:lnTo>
                      <a:pt x="2658" y="22"/>
                    </a:lnTo>
                    <a:close/>
                    <a:moveTo>
                      <a:pt x="2614" y="22"/>
                    </a:moveTo>
                    <a:lnTo>
                      <a:pt x="2593" y="22"/>
                    </a:lnTo>
                    <a:lnTo>
                      <a:pt x="2593" y="0"/>
                    </a:lnTo>
                    <a:lnTo>
                      <a:pt x="2614" y="0"/>
                    </a:lnTo>
                    <a:lnTo>
                      <a:pt x="2614" y="22"/>
                    </a:lnTo>
                    <a:close/>
                    <a:moveTo>
                      <a:pt x="2571" y="22"/>
                    </a:moveTo>
                    <a:lnTo>
                      <a:pt x="2549" y="22"/>
                    </a:lnTo>
                    <a:lnTo>
                      <a:pt x="2549" y="0"/>
                    </a:lnTo>
                    <a:lnTo>
                      <a:pt x="2571" y="0"/>
                    </a:lnTo>
                    <a:lnTo>
                      <a:pt x="2571" y="22"/>
                    </a:lnTo>
                    <a:close/>
                    <a:moveTo>
                      <a:pt x="2528" y="22"/>
                    </a:moveTo>
                    <a:lnTo>
                      <a:pt x="2506" y="22"/>
                    </a:lnTo>
                    <a:lnTo>
                      <a:pt x="2506" y="0"/>
                    </a:lnTo>
                    <a:lnTo>
                      <a:pt x="2528" y="0"/>
                    </a:lnTo>
                    <a:lnTo>
                      <a:pt x="2528" y="22"/>
                    </a:lnTo>
                    <a:close/>
                    <a:moveTo>
                      <a:pt x="2485" y="22"/>
                    </a:moveTo>
                    <a:lnTo>
                      <a:pt x="2463" y="22"/>
                    </a:lnTo>
                    <a:lnTo>
                      <a:pt x="2463" y="0"/>
                    </a:lnTo>
                    <a:lnTo>
                      <a:pt x="2485" y="0"/>
                    </a:lnTo>
                    <a:lnTo>
                      <a:pt x="2485" y="22"/>
                    </a:lnTo>
                    <a:close/>
                    <a:moveTo>
                      <a:pt x="2441" y="22"/>
                    </a:moveTo>
                    <a:lnTo>
                      <a:pt x="2420" y="22"/>
                    </a:lnTo>
                    <a:lnTo>
                      <a:pt x="2420" y="0"/>
                    </a:lnTo>
                    <a:lnTo>
                      <a:pt x="2441" y="0"/>
                    </a:lnTo>
                    <a:lnTo>
                      <a:pt x="2441" y="22"/>
                    </a:lnTo>
                    <a:close/>
                    <a:moveTo>
                      <a:pt x="2398" y="22"/>
                    </a:moveTo>
                    <a:lnTo>
                      <a:pt x="2377" y="22"/>
                    </a:lnTo>
                    <a:lnTo>
                      <a:pt x="2377" y="0"/>
                    </a:lnTo>
                    <a:lnTo>
                      <a:pt x="2398" y="0"/>
                    </a:lnTo>
                    <a:lnTo>
                      <a:pt x="2398" y="22"/>
                    </a:lnTo>
                    <a:close/>
                    <a:moveTo>
                      <a:pt x="2355" y="22"/>
                    </a:moveTo>
                    <a:lnTo>
                      <a:pt x="2334" y="22"/>
                    </a:lnTo>
                    <a:lnTo>
                      <a:pt x="2334" y="0"/>
                    </a:lnTo>
                    <a:lnTo>
                      <a:pt x="2355" y="0"/>
                    </a:lnTo>
                    <a:lnTo>
                      <a:pt x="2355" y="22"/>
                    </a:lnTo>
                    <a:close/>
                    <a:moveTo>
                      <a:pt x="2312" y="22"/>
                    </a:moveTo>
                    <a:lnTo>
                      <a:pt x="2290" y="22"/>
                    </a:lnTo>
                    <a:lnTo>
                      <a:pt x="2290" y="0"/>
                    </a:lnTo>
                    <a:lnTo>
                      <a:pt x="2312" y="0"/>
                    </a:lnTo>
                    <a:lnTo>
                      <a:pt x="2312" y="22"/>
                    </a:lnTo>
                    <a:close/>
                    <a:moveTo>
                      <a:pt x="2269" y="22"/>
                    </a:moveTo>
                    <a:lnTo>
                      <a:pt x="2247" y="22"/>
                    </a:lnTo>
                    <a:lnTo>
                      <a:pt x="2247" y="0"/>
                    </a:lnTo>
                    <a:lnTo>
                      <a:pt x="2269" y="0"/>
                    </a:lnTo>
                    <a:lnTo>
                      <a:pt x="2269" y="22"/>
                    </a:lnTo>
                    <a:close/>
                    <a:moveTo>
                      <a:pt x="2225" y="22"/>
                    </a:moveTo>
                    <a:lnTo>
                      <a:pt x="2204" y="22"/>
                    </a:lnTo>
                    <a:lnTo>
                      <a:pt x="2204" y="0"/>
                    </a:lnTo>
                    <a:lnTo>
                      <a:pt x="2225" y="0"/>
                    </a:lnTo>
                    <a:lnTo>
                      <a:pt x="2225" y="22"/>
                    </a:lnTo>
                    <a:close/>
                    <a:moveTo>
                      <a:pt x="2182" y="22"/>
                    </a:moveTo>
                    <a:lnTo>
                      <a:pt x="2161" y="22"/>
                    </a:lnTo>
                    <a:lnTo>
                      <a:pt x="2161" y="0"/>
                    </a:lnTo>
                    <a:lnTo>
                      <a:pt x="2182" y="0"/>
                    </a:lnTo>
                    <a:lnTo>
                      <a:pt x="2182" y="22"/>
                    </a:lnTo>
                    <a:close/>
                    <a:moveTo>
                      <a:pt x="2139" y="22"/>
                    </a:moveTo>
                    <a:lnTo>
                      <a:pt x="2117" y="22"/>
                    </a:lnTo>
                    <a:lnTo>
                      <a:pt x="2117" y="0"/>
                    </a:lnTo>
                    <a:lnTo>
                      <a:pt x="2139" y="0"/>
                    </a:lnTo>
                    <a:lnTo>
                      <a:pt x="2139" y="22"/>
                    </a:lnTo>
                    <a:close/>
                    <a:moveTo>
                      <a:pt x="2096" y="22"/>
                    </a:moveTo>
                    <a:lnTo>
                      <a:pt x="2074" y="22"/>
                    </a:lnTo>
                    <a:lnTo>
                      <a:pt x="2074" y="0"/>
                    </a:lnTo>
                    <a:lnTo>
                      <a:pt x="2096" y="0"/>
                    </a:lnTo>
                    <a:lnTo>
                      <a:pt x="2096" y="22"/>
                    </a:lnTo>
                    <a:close/>
                    <a:moveTo>
                      <a:pt x="2052" y="22"/>
                    </a:moveTo>
                    <a:lnTo>
                      <a:pt x="2031" y="22"/>
                    </a:lnTo>
                    <a:lnTo>
                      <a:pt x="2031" y="0"/>
                    </a:lnTo>
                    <a:lnTo>
                      <a:pt x="2052" y="0"/>
                    </a:lnTo>
                    <a:lnTo>
                      <a:pt x="2052" y="22"/>
                    </a:lnTo>
                    <a:close/>
                    <a:moveTo>
                      <a:pt x="2009" y="22"/>
                    </a:moveTo>
                    <a:lnTo>
                      <a:pt x="1988" y="22"/>
                    </a:lnTo>
                    <a:lnTo>
                      <a:pt x="1988" y="0"/>
                    </a:lnTo>
                    <a:lnTo>
                      <a:pt x="2009" y="0"/>
                    </a:lnTo>
                    <a:lnTo>
                      <a:pt x="2009" y="22"/>
                    </a:lnTo>
                    <a:close/>
                    <a:moveTo>
                      <a:pt x="1966" y="22"/>
                    </a:moveTo>
                    <a:lnTo>
                      <a:pt x="1945" y="22"/>
                    </a:lnTo>
                    <a:lnTo>
                      <a:pt x="1945" y="0"/>
                    </a:lnTo>
                    <a:lnTo>
                      <a:pt x="1966" y="0"/>
                    </a:lnTo>
                    <a:lnTo>
                      <a:pt x="1966" y="22"/>
                    </a:lnTo>
                    <a:close/>
                    <a:moveTo>
                      <a:pt x="1923" y="22"/>
                    </a:moveTo>
                    <a:lnTo>
                      <a:pt x="1901" y="22"/>
                    </a:lnTo>
                    <a:lnTo>
                      <a:pt x="1901" y="0"/>
                    </a:lnTo>
                    <a:lnTo>
                      <a:pt x="1923" y="0"/>
                    </a:lnTo>
                    <a:lnTo>
                      <a:pt x="1923" y="22"/>
                    </a:lnTo>
                    <a:close/>
                    <a:moveTo>
                      <a:pt x="1880" y="22"/>
                    </a:moveTo>
                    <a:lnTo>
                      <a:pt x="1858" y="22"/>
                    </a:lnTo>
                    <a:lnTo>
                      <a:pt x="1858" y="0"/>
                    </a:lnTo>
                    <a:lnTo>
                      <a:pt x="1880" y="0"/>
                    </a:lnTo>
                    <a:lnTo>
                      <a:pt x="1880" y="22"/>
                    </a:lnTo>
                    <a:close/>
                    <a:moveTo>
                      <a:pt x="1837" y="22"/>
                    </a:moveTo>
                    <a:lnTo>
                      <a:pt x="1815" y="22"/>
                    </a:lnTo>
                    <a:lnTo>
                      <a:pt x="1815" y="0"/>
                    </a:lnTo>
                    <a:lnTo>
                      <a:pt x="1837" y="0"/>
                    </a:lnTo>
                    <a:lnTo>
                      <a:pt x="1837" y="22"/>
                    </a:lnTo>
                    <a:close/>
                    <a:moveTo>
                      <a:pt x="1793" y="22"/>
                    </a:moveTo>
                    <a:lnTo>
                      <a:pt x="1772" y="22"/>
                    </a:lnTo>
                    <a:lnTo>
                      <a:pt x="1772" y="0"/>
                    </a:lnTo>
                    <a:lnTo>
                      <a:pt x="1793" y="0"/>
                    </a:lnTo>
                    <a:lnTo>
                      <a:pt x="1793" y="22"/>
                    </a:lnTo>
                    <a:close/>
                    <a:moveTo>
                      <a:pt x="1750" y="22"/>
                    </a:moveTo>
                    <a:lnTo>
                      <a:pt x="1728" y="22"/>
                    </a:lnTo>
                    <a:lnTo>
                      <a:pt x="1728" y="0"/>
                    </a:lnTo>
                    <a:lnTo>
                      <a:pt x="1750" y="0"/>
                    </a:lnTo>
                    <a:lnTo>
                      <a:pt x="1750" y="22"/>
                    </a:lnTo>
                    <a:close/>
                    <a:moveTo>
                      <a:pt x="1707" y="22"/>
                    </a:moveTo>
                    <a:lnTo>
                      <a:pt x="1685" y="22"/>
                    </a:lnTo>
                    <a:lnTo>
                      <a:pt x="1685" y="0"/>
                    </a:lnTo>
                    <a:lnTo>
                      <a:pt x="1707" y="0"/>
                    </a:lnTo>
                    <a:lnTo>
                      <a:pt x="1707" y="22"/>
                    </a:lnTo>
                    <a:close/>
                    <a:moveTo>
                      <a:pt x="1664" y="22"/>
                    </a:moveTo>
                    <a:lnTo>
                      <a:pt x="1642" y="22"/>
                    </a:lnTo>
                    <a:lnTo>
                      <a:pt x="1642" y="0"/>
                    </a:lnTo>
                    <a:lnTo>
                      <a:pt x="1664" y="0"/>
                    </a:lnTo>
                    <a:lnTo>
                      <a:pt x="1664" y="22"/>
                    </a:lnTo>
                    <a:close/>
                    <a:moveTo>
                      <a:pt x="1621" y="22"/>
                    </a:moveTo>
                    <a:lnTo>
                      <a:pt x="1599" y="22"/>
                    </a:lnTo>
                    <a:lnTo>
                      <a:pt x="1599" y="0"/>
                    </a:lnTo>
                    <a:lnTo>
                      <a:pt x="1621" y="0"/>
                    </a:lnTo>
                    <a:lnTo>
                      <a:pt x="1621" y="22"/>
                    </a:lnTo>
                    <a:close/>
                    <a:moveTo>
                      <a:pt x="1577" y="22"/>
                    </a:moveTo>
                    <a:lnTo>
                      <a:pt x="1556" y="22"/>
                    </a:lnTo>
                    <a:lnTo>
                      <a:pt x="1556" y="0"/>
                    </a:lnTo>
                    <a:lnTo>
                      <a:pt x="1577" y="0"/>
                    </a:lnTo>
                    <a:lnTo>
                      <a:pt x="1577" y="22"/>
                    </a:lnTo>
                    <a:close/>
                    <a:moveTo>
                      <a:pt x="1534" y="22"/>
                    </a:moveTo>
                    <a:lnTo>
                      <a:pt x="1512" y="22"/>
                    </a:lnTo>
                    <a:lnTo>
                      <a:pt x="1512" y="0"/>
                    </a:lnTo>
                    <a:lnTo>
                      <a:pt x="1534" y="0"/>
                    </a:lnTo>
                    <a:lnTo>
                      <a:pt x="1534" y="22"/>
                    </a:lnTo>
                    <a:close/>
                    <a:moveTo>
                      <a:pt x="1491" y="22"/>
                    </a:moveTo>
                    <a:lnTo>
                      <a:pt x="1469" y="22"/>
                    </a:lnTo>
                    <a:lnTo>
                      <a:pt x="1469" y="0"/>
                    </a:lnTo>
                    <a:lnTo>
                      <a:pt x="1491" y="0"/>
                    </a:lnTo>
                    <a:lnTo>
                      <a:pt x="1491" y="22"/>
                    </a:lnTo>
                    <a:close/>
                    <a:moveTo>
                      <a:pt x="1448" y="22"/>
                    </a:moveTo>
                    <a:lnTo>
                      <a:pt x="1426" y="22"/>
                    </a:lnTo>
                    <a:lnTo>
                      <a:pt x="1426" y="0"/>
                    </a:lnTo>
                    <a:lnTo>
                      <a:pt x="1448" y="0"/>
                    </a:lnTo>
                    <a:lnTo>
                      <a:pt x="1448" y="22"/>
                    </a:lnTo>
                    <a:close/>
                    <a:moveTo>
                      <a:pt x="1404" y="22"/>
                    </a:moveTo>
                    <a:lnTo>
                      <a:pt x="1383" y="22"/>
                    </a:lnTo>
                    <a:lnTo>
                      <a:pt x="1383" y="0"/>
                    </a:lnTo>
                    <a:lnTo>
                      <a:pt x="1404" y="0"/>
                    </a:lnTo>
                    <a:lnTo>
                      <a:pt x="1404" y="22"/>
                    </a:lnTo>
                    <a:close/>
                    <a:moveTo>
                      <a:pt x="1361" y="22"/>
                    </a:moveTo>
                    <a:lnTo>
                      <a:pt x="1339" y="22"/>
                    </a:lnTo>
                    <a:lnTo>
                      <a:pt x="1339" y="0"/>
                    </a:lnTo>
                    <a:lnTo>
                      <a:pt x="1361" y="0"/>
                    </a:lnTo>
                    <a:lnTo>
                      <a:pt x="1361" y="22"/>
                    </a:lnTo>
                    <a:close/>
                    <a:moveTo>
                      <a:pt x="1318" y="22"/>
                    </a:moveTo>
                    <a:lnTo>
                      <a:pt x="1296" y="22"/>
                    </a:lnTo>
                    <a:lnTo>
                      <a:pt x="1296" y="0"/>
                    </a:lnTo>
                    <a:lnTo>
                      <a:pt x="1318" y="0"/>
                    </a:lnTo>
                    <a:lnTo>
                      <a:pt x="1318" y="22"/>
                    </a:lnTo>
                    <a:close/>
                    <a:moveTo>
                      <a:pt x="1275" y="22"/>
                    </a:moveTo>
                    <a:lnTo>
                      <a:pt x="1253" y="22"/>
                    </a:lnTo>
                    <a:lnTo>
                      <a:pt x="1253" y="0"/>
                    </a:lnTo>
                    <a:lnTo>
                      <a:pt x="1275" y="0"/>
                    </a:lnTo>
                    <a:lnTo>
                      <a:pt x="1275" y="22"/>
                    </a:lnTo>
                    <a:close/>
                    <a:moveTo>
                      <a:pt x="1232" y="22"/>
                    </a:moveTo>
                    <a:lnTo>
                      <a:pt x="1210" y="22"/>
                    </a:lnTo>
                    <a:lnTo>
                      <a:pt x="1210" y="0"/>
                    </a:lnTo>
                    <a:lnTo>
                      <a:pt x="1232" y="0"/>
                    </a:lnTo>
                    <a:lnTo>
                      <a:pt x="1232" y="22"/>
                    </a:lnTo>
                    <a:close/>
                    <a:moveTo>
                      <a:pt x="1188" y="22"/>
                    </a:moveTo>
                    <a:lnTo>
                      <a:pt x="1167" y="22"/>
                    </a:lnTo>
                    <a:lnTo>
                      <a:pt x="1167" y="0"/>
                    </a:lnTo>
                    <a:lnTo>
                      <a:pt x="1188" y="0"/>
                    </a:lnTo>
                    <a:lnTo>
                      <a:pt x="1188" y="22"/>
                    </a:lnTo>
                    <a:close/>
                    <a:moveTo>
                      <a:pt x="1145" y="22"/>
                    </a:moveTo>
                    <a:lnTo>
                      <a:pt x="1124" y="22"/>
                    </a:lnTo>
                    <a:lnTo>
                      <a:pt x="1124" y="0"/>
                    </a:lnTo>
                    <a:lnTo>
                      <a:pt x="1145" y="0"/>
                    </a:lnTo>
                    <a:lnTo>
                      <a:pt x="1145" y="22"/>
                    </a:lnTo>
                    <a:close/>
                    <a:moveTo>
                      <a:pt x="1102" y="22"/>
                    </a:moveTo>
                    <a:lnTo>
                      <a:pt x="1080" y="22"/>
                    </a:lnTo>
                    <a:lnTo>
                      <a:pt x="1080" y="0"/>
                    </a:lnTo>
                    <a:lnTo>
                      <a:pt x="1102" y="0"/>
                    </a:lnTo>
                    <a:lnTo>
                      <a:pt x="1102" y="22"/>
                    </a:lnTo>
                    <a:close/>
                    <a:moveTo>
                      <a:pt x="1059" y="22"/>
                    </a:moveTo>
                    <a:lnTo>
                      <a:pt x="1037" y="22"/>
                    </a:lnTo>
                    <a:lnTo>
                      <a:pt x="1037" y="0"/>
                    </a:lnTo>
                    <a:lnTo>
                      <a:pt x="1059" y="0"/>
                    </a:lnTo>
                    <a:lnTo>
                      <a:pt x="1059" y="22"/>
                    </a:lnTo>
                    <a:close/>
                    <a:moveTo>
                      <a:pt x="1015" y="22"/>
                    </a:moveTo>
                    <a:lnTo>
                      <a:pt x="994" y="22"/>
                    </a:lnTo>
                    <a:lnTo>
                      <a:pt x="994" y="0"/>
                    </a:lnTo>
                    <a:lnTo>
                      <a:pt x="1015" y="0"/>
                    </a:lnTo>
                    <a:lnTo>
                      <a:pt x="1015" y="22"/>
                    </a:lnTo>
                    <a:close/>
                    <a:moveTo>
                      <a:pt x="972" y="22"/>
                    </a:moveTo>
                    <a:lnTo>
                      <a:pt x="951" y="22"/>
                    </a:lnTo>
                    <a:lnTo>
                      <a:pt x="951" y="0"/>
                    </a:lnTo>
                    <a:lnTo>
                      <a:pt x="972" y="0"/>
                    </a:lnTo>
                    <a:lnTo>
                      <a:pt x="972" y="22"/>
                    </a:lnTo>
                    <a:close/>
                    <a:moveTo>
                      <a:pt x="929" y="22"/>
                    </a:moveTo>
                    <a:lnTo>
                      <a:pt x="908" y="22"/>
                    </a:lnTo>
                    <a:lnTo>
                      <a:pt x="908" y="0"/>
                    </a:lnTo>
                    <a:lnTo>
                      <a:pt x="929" y="0"/>
                    </a:lnTo>
                    <a:lnTo>
                      <a:pt x="929" y="22"/>
                    </a:lnTo>
                    <a:close/>
                    <a:moveTo>
                      <a:pt x="886" y="22"/>
                    </a:moveTo>
                    <a:lnTo>
                      <a:pt x="864" y="22"/>
                    </a:lnTo>
                    <a:lnTo>
                      <a:pt x="864" y="0"/>
                    </a:lnTo>
                    <a:lnTo>
                      <a:pt x="886" y="0"/>
                    </a:lnTo>
                    <a:lnTo>
                      <a:pt x="886" y="22"/>
                    </a:lnTo>
                    <a:close/>
                    <a:moveTo>
                      <a:pt x="843" y="22"/>
                    </a:moveTo>
                    <a:lnTo>
                      <a:pt x="821" y="22"/>
                    </a:lnTo>
                    <a:lnTo>
                      <a:pt x="821" y="0"/>
                    </a:lnTo>
                    <a:lnTo>
                      <a:pt x="843" y="0"/>
                    </a:lnTo>
                    <a:lnTo>
                      <a:pt x="843" y="22"/>
                    </a:lnTo>
                    <a:close/>
                    <a:moveTo>
                      <a:pt x="799" y="22"/>
                    </a:moveTo>
                    <a:lnTo>
                      <a:pt x="778" y="22"/>
                    </a:lnTo>
                    <a:lnTo>
                      <a:pt x="778" y="0"/>
                    </a:lnTo>
                    <a:lnTo>
                      <a:pt x="799" y="0"/>
                    </a:lnTo>
                    <a:lnTo>
                      <a:pt x="799" y="22"/>
                    </a:lnTo>
                    <a:close/>
                    <a:moveTo>
                      <a:pt x="756" y="22"/>
                    </a:moveTo>
                    <a:lnTo>
                      <a:pt x="735" y="22"/>
                    </a:lnTo>
                    <a:lnTo>
                      <a:pt x="735" y="0"/>
                    </a:lnTo>
                    <a:lnTo>
                      <a:pt x="756" y="0"/>
                    </a:lnTo>
                    <a:lnTo>
                      <a:pt x="756" y="22"/>
                    </a:lnTo>
                    <a:close/>
                    <a:moveTo>
                      <a:pt x="713" y="22"/>
                    </a:moveTo>
                    <a:lnTo>
                      <a:pt x="691" y="22"/>
                    </a:lnTo>
                    <a:lnTo>
                      <a:pt x="691" y="0"/>
                    </a:lnTo>
                    <a:lnTo>
                      <a:pt x="713" y="0"/>
                    </a:lnTo>
                    <a:lnTo>
                      <a:pt x="713" y="22"/>
                    </a:lnTo>
                    <a:close/>
                    <a:moveTo>
                      <a:pt x="670" y="22"/>
                    </a:moveTo>
                    <a:lnTo>
                      <a:pt x="648" y="22"/>
                    </a:lnTo>
                    <a:lnTo>
                      <a:pt x="648" y="0"/>
                    </a:lnTo>
                    <a:lnTo>
                      <a:pt x="670" y="0"/>
                    </a:lnTo>
                    <a:lnTo>
                      <a:pt x="670" y="22"/>
                    </a:lnTo>
                    <a:close/>
                    <a:moveTo>
                      <a:pt x="626" y="22"/>
                    </a:moveTo>
                    <a:lnTo>
                      <a:pt x="605" y="22"/>
                    </a:lnTo>
                    <a:lnTo>
                      <a:pt x="605" y="0"/>
                    </a:lnTo>
                    <a:lnTo>
                      <a:pt x="626" y="0"/>
                    </a:lnTo>
                    <a:lnTo>
                      <a:pt x="626" y="22"/>
                    </a:lnTo>
                    <a:close/>
                    <a:moveTo>
                      <a:pt x="583" y="22"/>
                    </a:moveTo>
                    <a:lnTo>
                      <a:pt x="562" y="22"/>
                    </a:lnTo>
                    <a:lnTo>
                      <a:pt x="562" y="0"/>
                    </a:lnTo>
                    <a:lnTo>
                      <a:pt x="583" y="0"/>
                    </a:lnTo>
                    <a:lnTo>
                      <a:pt x="583" y="22"/>
                    </a:lnTo>
                    <a:close/>
                    <a:moveTo>
                      <a:pt x="540" y="22"/>
                    </a:moveTo>
                    <a:lnTo>
                      <a:pt x="519" y="22"/>
                    </a:lnTo>
                    <a:lnTo>
                      <a:pt x="519" y="0"/>
                    </a:lnTo>
                    <a:lnTo>
                      <a:pt x="540" y="0"/>
                    </a:lnTo>
                    <a:lnTo>
                      <a:pt x="540" y="22"/>
                    </a:lnTo>
                    <a:close/>
                    <a:moveTo>
                      <a:pt x="497" y="22"/>
                    </a:moveTo>
                    <a:lnTo>
                      <a:pt x="475" y="22"/>
                    </a:lnTo>
                    <a:lnTo>
                      <a:pt x="475" y="0"/>
                    </a:lnTo>
                    <a:lnTo>
                      <a:pt x="497" y="0"/>
                    </a:lnTo>
                    <a:lnTo>
                      <a:pt x="497" y="22"/>
                    </a:lnTo>
                    <a:close/>
                    <a:moveTo>
                      <a:pt x="454" y="22"/>
                    </a:moveTo>
                    <a:lnTo>
                      <a:pt x="432" y="22"/>
                    </a:lnTo>
                    <a:lnTo>
                      <a:pt x="432" y="0"/>
                    </a:lnTo>
                    <a:lnTo>
                      <a:pt x="454" y="0"/>
                    </a:lnTo>
                    <a:lnTo>
                      <a:pt x="454" y="22"/>
                    </a:lnTo>
                    <a:close/>
                    <a:moveTo>
                      <a:pt x="411" y="22"/>
                    </a:moveTo>
                    <a:lnTo>
                      <a:pt x="389" y="22"/>
                    </a:lnTo>
                    <a:lnTo>
                      <a:pt x="389" y="0"/>
                    </a:lnTo>
                    <a:lnTo>
                      <a:pt x="411" y="0"/>
                    </a:lnTo>
                    <a:lnTo>
                      <a:pt x="411" y="22"/>
                    </a:lnTo>
                    <a:close/>
                    <a:moveTo>
                      <a:pt x="367" y="22"/>
                    </a:moveTo>
                    <a:lnTo>
                      <a:pt x="346" y="22"/>
                    </a:lnTo>
                    <a:lnTo>
                      <a:pt x="346" y="0"/>
                    </a:lnTo>
                    <a:lnTo>
                      <a:pt x="367" y="0"/>
                    </a:lnTo>
                    <a:lnTo>
                      <a:pt x="367" y="22"/>
                    </a:lnTo>
                    <a:close/>
                    <a:moveTo>
                      <a:pt x="324" y="22"/>
                    </a:moveTo>
                    <a:lnTo>
                      <a:pt x="302" y="22"/>
                    </a:lnTo>
                    <a:lnTo>
                      <a:pt x="302" y="0"/>
                    </a:lnTo>
                    <a:lnTo>
                      <a:pt x="324" y="0"/>
                    </a:lnTo>
                    <a:lnTo>
                      <a:pt x="324" y="22"/>
                    </a:lnTo>
                    <a:close/>
                    <a:moveTo>
                      <a:pt x="281" y="22"/>
                    </a:moveTo>
                    <a:lnTo>
                      <a:pt x="259" y="22"/>
                    </a:lnTo>
                    <a:lnTo>
                      <a:pt x="259" y="0"/>
                    </a:lnTo>
                    <a:lnTo>
                      <a:pt x="281" y="0"/>
                    </a:lnTo>
                    <a:lnTo>
                      <a:pt x="281" y="22"/>
                    </a:lnTo>
                    <a:close/>
                    <a:moveTo>
                      <a:pt x="238" y="22"/>
                    </a:moveTo>
                    <a:lnTo>
                      <a:pt x="216" y="22"/>
                    </a:lnTo>
                    <a:lnTo>
                      <a:pt x="216" y="0"/>
                    </a:lnTo>
                    <a:lnTo>
                      <a:pt x="238" y="0"/>
                    </a:lnTo>
                    <a:lnTo>
                      <a:pt x="238" y="22"/>
                    </a:lnTo>
                    <a:close/>
                    <a:moveTo>
                      <a:pt x="195" y="22"/>
                    </a:moveTo>
                    <a:lnTo>
                      <a:pt x="173" y="22"/>
                    </a:lnTo>
                    <a:lnTo>
                      <a:pt x="173" y="0"/>
                    </a:lnTo>
                    <a:lnTo>
                      <a:pt x="195" y="0"/>
                    </a:lnTo>
                    <a:lnTo>
                      <a:pt x="195" y="22"/>
                    </a:lnTo>
                    <a:close/>
                    <a:moveTo>
                      <a:pt x="151" y="22"/>
                    </a:moveTo>
                    <a:lnTo>
                      <a:pt x="130" y="22"/>
                    </a:lnTo>
                    <a:lnTo>
                      <a:pt x="130" y="0"/>
                    </a:lnTo>
                    <a:lnTo>
                      <a:pt x="151" y="0"/>
                    </a:lnTo>
                    <a:lnTo>
                      <a:pt x="151" y="22"/>
                    </a:lnTo>
                    <a:close/>
                    <a:moveTo>
                      <a:pt x="108" y="22"/>
                    </a:moveTo>
                    <a:lnTo>
                      <a:pt x="86" y="22"/>
                    </a:lnTo>
                    <a:lnTo>
                      <a:pt x="86" y="0"/>
                    </a:lnTo>
                    <a:lnTo>
                      <a:pt x="108" y="0"/>
                    </a:lnTo>
                    <a:lnTo>
                      <a:pt x="108" y="22"/>
                    </a:lnTo>
                    <a:close/>
                    <a:moveTo>
                      <a:pt x="65" y="22"/>
                    </a:moveTo>
                    <a:lnTo>
                      <a:pt x="43" y="22"/>
                    </a:lnTo>
                    <a:lnTo>
                      <a:pt x="43" y="0"/>
                    </a:lnTo>
                    <a:lnTo>
                      <a:pt x="65" y="0"/>
                    </a:lnTo>
                    <a:lnTo>
                      <a:pt x="65" y="22"/>
                    </a:lnTo>
                    <a:close/>
                    <a:moveTo>
                      <a:pt x="22" y="22"/>
                    </a:moveTo>
                    <a:lnTo>
                      <a:pt x="11" y="22"/>
                    </a:lnTo>
                    <a:lnTo>
                      <a:pt x="22" y="11"/>
                    </a:lnTo>
                    <a:lnTo>
                      <a:pt x="22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22" y="22"/>
                    </a:lnTo>
                    <a:close/>
                    <a:moveTo>
                      <a:pt x="22" y="43"/>
                    </a:moveTo>
                    <a:lnTo>
                      <a:pt x="22" y="65"/>
                    </a:lnTo>
                    <a:lnTo>
                      <a:pt x="0" y="65"/>
                    </a:lnTo>
                    <a:lnTo>
                      <a:pt x="0" y="43"/>
                    </a:lnTo>
                    <a:lnTo>
                      <a:pt x="22" y="43"/>
                    </a:lnTo>
                    <a:close/>
                    <a:moveTo>
                      <a:pt x="22" y="87"/>
                    </a:moveTo>
                    <a:lnTo>
                      <a:pt x="22" y="108"/>
                    </a:lnTo>
                    <a:lnTo>
                      <a:pt x="0" y="108"/>
                    </a:lnTo>
                    <a:lnTo>
                      <a:pt x="0" y="87"/>
                    </a:lnTo>
                    <a:lnTo>
                      <a:pt x="22" y="87"/>
                    </a:lnTo>
                    <a:close/>
                    <a:moveTo>
                      <a:pt x="22" y="130"/>
                    </a:moveTo>
                    <a:lnTo>
                      <a:pt x="22" y="152"/>
                    </a:lnTo>
                    <a:lnTo>
                      <a:pt x="0" y="152"/>
                    </a:lnTo>
                    <a:lnTo>
                      <a:pt x="0" y="130"/>
                    </a:lnTo>
                    <a:lnTo>
                      <a:pt x="22" y="130"/>
                    </a:lnTo>
                    <a:close/>
                    <a:moveTo>
                      <a:pt x="22" y="173"/>
                    </a:moveTo>
                    <a:lnTo>
                      <a:pt x="22" y="195"/>
                    </a:lnTo>
                    <a:lnTo>
                      <a:pt x="0" y="195"/>
                    </a:lnTo>
                    <a:lnTo>
                      <a:pt x="0" y="173"/>
                    </a:lnTo>
                    <a:lnTo>
                      <a:pt x="22" y="173"/>
                    </a:lnTo>
                    <a:close/>
                    <a:moveTo>
                      <a:pt x="22" y="216"/>
                    </a:moveTo>
                    <a:lnTo>
                      <a:pt x="22" y="238"/>
                    </a:lnTo>
                    <a:lnTo>
                      <a:pt x="0" y="238"/>
                    </a:lnTo>
                    <a:lnTo>
                      <a:pt x="0" y="216"/>
                    </a:lnTo>
                    <a:lnTo>
                      <a:pt x="22" y="216"/>
                    </a:lnTo>
                    <a:close/>
                    <a:moveTo>
                      <a:pt x="22" y="260"/>
                    </a:moveTo>
                    <a:lnTo>
                      <a:pt x="22" y="281"/>
                    </a:lnTo>
                    <a:lnTo>
                      <a:pt x="0" y="281"/>
                    </a:lnTo>
                    <a:lnTo>
                      <a:pt x="0" y="260"/>
                    </a:lnTo>
                    <a:lnTo>
                      <a:pt x="22" y="260"/>
                    </a:lnTo>
                    <a:close/>
                    <a:moveTo>
                      <a:pt x="22" y="303"/>
                    </a:moveTo>
                    <a:lnTo>
                      <a:pt x="22" y="325"/>
                    </a:lnTo>
                    <a:lnTo>
                      <a:pt x="0" y="325"/>
                    </a:lnTo>
                    <a:lnTo>
                      <a:pt x="0" y="303"/>
                    </a:lnTo>
                    <a:lnTo>
                      <a:pt x="22" y="303"/>
                    </a:lnTo>
                    <a:close/>
                    <a:moveTo>
                      <a:pt x="22" y="346"/>
                    </a:moveTo>
                    <a:lnTo>
                      <a:pt x="22" y="368"/>
                    </a:lnTo>
                    <a:lnTo>
                      <a:pt x="0" y="368"/>
                    </a:lnTo>
                    <a:lnTo>
                      <a:pt x="0" y="346"/>
                    </a:lnTo>
                    <a:lnTo>
                      <a:pt x="22" y="346"/>
                    </a:lnTo>
                    <a:close/>
                    <a:moveTo>
                      <a:pt x="22" y="390"/>
                    </a:moveTo>
                    <a:lnTo>
                      <a:pt x="22" y="411"/>
                    </a:lnTo>
                    <a:lnTo>
                      <a:pt x="0" y="411"/>
                    </a:lnTo>
                    <a:lnTo>
                      <a:pt x="0" y="390"/>
                    </a:lnTo>
                    <a:lnTo>
                      <a:pt x="22" y="390"/>
                    </a:lnTo>
                    <a:close/>
                    <a:moveTo>
                      <a:pt x="22" y="433"/>
                    </a:moveTo>
                    <a:lnTo>
                      <a:pt x="22" y="454"/>
                    </a:lnTo>
                    <a:lnTo>
                      <a:pt x="0" y="454"/>
                    </a:lnTo>
                    <a:lnTo>
                      <a:pt x="0" y="433"/>
                    </a:lnTo>
                    <a:lnTo>
                      <a:pt x="22" y="433"/>
                    </a:lnTo>
                    <a:close/>
                    <a:moveTo>
                      <a:pt x="22" y="476"/>
                    </a:moveTo>
                    <a:lnTo>
                      <a:pt x="22" y="497"/>
                    </a:lnTo>
                    <a:lnTo>
                      <a:pt x="0" y="497"/>
                    </a:lnTo>
                    <a:lnTo>
                      <a:pt x="0" y="476"/>
                    </a:lnTo>
                    <a:lnTo>
                      <a:pt x="22" y="476"/>
                    </a:lnTo>
                    <a:close/>
                    <a:moveTo>
                      <a:pt x="22" y="519"/>
                    </a:moveTo>
                    <a:lnTo>
                      <a:pt x="22" y="541"/>
                    </a:lnTo>
                    <a:lnTo>
                      <a:pt x="0" y="541"/>
                    </a:lnTo>
                    <a:lnTo>
                      <a:pt x="0" y="519"/>
                    </a:lnTo>
                    <a:lnTo>
                      <a:pt x="22" y="519"/>
                    </a:lnTo>
                    <a:close/>
                    <a:moveTo>
                      <a:pt x="22" y="562"/>
                    </a:moveTo>
                    <a:lnTo>
                      <a:pt x="22" y="584"/>
                    </a:lnTo>
                    <a:lnTo>
                      <a:pt x="0" y="584"/>
                    </a:lnTo>
                    <a:lnTo>
                      <a:pt x="0" y="562"/>
                    </a:lnTo>
                    <a:lnTo>
                      <a:pt x="22" y="562"/>
                    </a:lnTo>
                    <a:close/>
                    <a:moveTo>
                      <a:pt x="22" y="606"/>
                    </a:moveTo>
                    <a:lnTo>
                      <a:pt x="22" y="627"/>
                    </a:lnTo>
                    <a:lnTo>
                      <a:pt x="0" y="627"/>
                    </a:lnTo>
                    <a:lnTo>
                      <a:pt x="0" y="606"/>
                    </a:lnTo>
                    <a:lnTo>
                      <a:pt x="22" y="606"/>
                    </a:lnTo>
                    <a:close/>
                    <a:moveTo>
                      <a:pt x="22" y="649"/>
                    </a:moveTo>
                    <a:lnTo>
                      <a:pt x="22" y="670"/>
                    </a:lnTo>
                    <a:lnTo>
                      <a:pt x="0" y="670"/>
                    </a:lnTo>
                    <a:lnTo>
                      <a:pt x="0" y="649"/>
                    </a:lnTo>
                    <a:lnTo>
                      <a:pt x="22" y="649"/>
                    </a:lnTo>
                    <a:close/>
                    <a:moveTo>
                      <a:pt x="22" y="692"/>
                    </a:moveTo>
                    <a:lnTo>
                      <a:pt x="22" y="714"/>
                    </a:lnTo>
                    <a:lnTo>
                      <a:pt x="0" y="714"/>
                    </a:lnTo>
                    <a:lnTo>
                      <a:pt x="0" y="692"/>
                    </a:lnTo>
                    <a:lnTo>
                      <a:pt x="22" y="692"/>
                    </a:lnTo>
                    <a:close/>
                    <a:moveTo>
                      <a:pt x="22" y="735"/>
                    </a:moveTo>
                    <a:lnTo>
                      <a:pt x="22" y="757"/>
                    </a:lnTo>
                    <a:lnTo>
                      <a:pt x="0" y="757"/>
                    </a:lnTo>
                    <a:lnTo>
                      <a:pt x="0" y="735"/>
                    </a:lnTo>
                    <a:lnTo>
                      <a:pt x="22" y="735"/>
                    </a:lnTo>
                    <a:close/>
                    <a:moveTo>
                      <a:pt x="22" y="779"/>
                    </a:moveTo>
                    <a:lnTo>
                      <a:pt x="22" y="800"/>
                    </a:lnTo>
                    <a:lnTo>
                      <a:pt x="0" y="800"/>
                    </a:lnTo>
                    <a:lnTo>
                      <a:pt x="0" y="779"/>
                    </a:lnTo>
                    <a:lnTo>
                      <a:pt x="22" y="779"/>
                    </a:lnTo>
                    <a:close/>
                    <a:moveTo>
                      <a:pt x="22" y="822"/>
                    </a:moveTo>
                    <a:lnTo>
                      <a:pt x="22" y="843"/>
                    </a:lnTo>
                    <a:lnTo>
                      <a:pt x="0" y="843"/>
                    </a:lnTo>
                    <a:lnTo>
                      <a:pt x="0" y="822"/>
                    </a:lnTo>
                    <a:lnTo>
                      <a:pt x="22" y="822"/>
                    </a:lnTo>
                    <a:close/>
                    <a:moveTo>
                      <a:pt x="22" y="865"/>
                    </a:moveTo>
                    <a:lnTo>
                      <a:pt x="22" y="886"/>
                    </a:lnTo>
                    <a:lnTo>
                      <a:pt x="0" y="886"/>
                    </a:lnTo>
                    <a:lnTo>
                      <a:pt x="0" y="865"/>
                    </a:lnTo>
                    <a:lnTo>
                      <a:pt x="22" y="865"/>
                    </a:lnTo>
                    <a:close/>
                    <a:moveTo>
                      <a:pt x="22" y="908"/>
                    </a:moveTo>
                    <a:lnTo>
                      <a:pt x="22" y="930"/>
                    </a:lnTo>
                    <a:lnTo>
                      <a:pt x="0" y="930"/>
                    </a:lnTo>
                    <a:lnTo>
                      <a:pt x="0" y="908"/>
                    </a:lnTo>
                    <a:lnTo>
                      <a:pt x="22" y="908"/>
                    </a:lnTo>
                    <a:close/>
                    <a:moveTo>
                      <a:pt x="22" y="951"/>
                    </a:moveTo>
                    <a:lnTo>
                      <a:pt x="22" y="973"/>
                    </a:lnTo>
                    <a:lnTo>
                      <a:pt x="0" y="973"/>
                    </a:lnTo>
                    <a:lnTo>
                      <a:pt x="0" y="951"/>
                    </a:lnTo>
                    <a:lnTo>
                      <a:pt x="22" y="951"/>
                    </a:lnTo>
                    <a:close/>
                    <a:moveTo>
                      <a:pt x="22" y="995"/>
                    </a:moveTo>
                    <a:lnTo>
                      <a:pt x="22" y="1016"/>
                    </a:lnTo>
                    <a:lnTo>
                      <a:pt x="0" y="1016"/>
                    </a:lnTo>
                    <a:lnTo>
                      <a:pt x="0" y="995"/>
                    </a:lnTo>
                    <a:lnTo>
                      <a:pt x="22" y="995"/>
                    </a:lnTo>
                    <a:close/>
                    <a:moveTo>
                      <a:pt x="22" y="1038"/>
                    </a:moveTo>
                    <a:lnTo>
                      <a:pt x="22" y="1060"/>
                    </a:lnTo>
                    <a:lnTo>
                      <a:pt x="0" y="1060"/>
                    </a:lnTo>
                    <a:lnTo>
                      <a:pt x="0" y="1038"/>
                    </a:lnTo>
                    <a:lnTo>
                      <a:pt x="22" y="1038"/>
                    </a:lnTo>
                    <a:close/>
                    <a:moveTo>
                      <a:pt x="22" y="1081"/>
                    </a:moveTo>
                    <a:lnTo>
                      <a:pt x="22" y="1103"/>
                    </a:lnTo>
                    <a:lnTo>
                      <a:pt x="0" y="1103"/>
                    </a:lnTo>
                    <a:lnTo>
                      <a:pt x="0" y="1081"/>
                    </a:lnTo>
                    <a:lnTo>
                      <a:pt x="22" y="1081"/>
                    </a:lnTo>
                    <a:close/>
                    <a:moveTo>
                      <a:pt x="22" y="1124"/>
                    </a:moveTo>
                    <a:lnTo>
                      <a:pt x="22" y="1146"/>
                    </a:lnTo>
                    <a:lnTo>
                      <a:pt x="0" y="1146"/>
                    </a:lnTo>
                    <a:lnTo>
                      <a:pt x="0" y="1124"/>
                    </a:lnTo>
                    <a:lnTo>
                      <a:pt x="22" y="1124"/>
                    </a:lnTo>
                    <a:close/>
                    <a:moveTo>
                      <a:pt x="22" y="1168"/>
                    </a:moveTo>
                    <a:lnTo>
                      <a:pt x="22" y="1189"/>
                    </a:lnTo>
                    <a:lnTo>
                      <a:pt x="0" y="1189"/>
                    </a:lnTo>
                    <a:lnTo>
                      <a:pt x="0" y="1168"/>
                    </a:lnTo>
                    <a:lnTo>
                      <a:pt x="22" y="1168"/>
                    </a:lnTo>
                    <a:close/>
                    <a:moveTo>
                      <a:pt x="22" y="1211"/>
                    </a:moveTo>
                    <a:lnTo>
                      <a:pt x="22" y="1233"/>
                    </a:lnTo>
                    <a:lnTo>
                      <a:pt x="0" y="1233"/>
                    </a:lnTo>
                    <a:lnTo>
                      <a:pt x="0" y="1211"/>
                    </a:lnTo>
                    <a:lnTo>
                      <a:pt x="22" y="1211"/>
                    </a:lnTo>
                    <a:close/>
                    <a:moveTo>
                      <a:pt x="22" y="1254"/>
                    </a:moveTo>
                    <a:lnTo>
                      <a:pt x="22" y="1276"/>
                    </a:lnTo>
                    <a:lnTo>
                      <a:pt x="0" y="1276"/>
                    </a:lnTo>
                    <a:lnTo>
                      <a:pt x="0" y="1254"/>
                    </a:lnTo>
                    <a:lnTo>
                      <a:pt x="22" y="1254"/>
                    </a:lnTo>
                    <a:close/>
                    <a:moveTo>
                      <a:pt x="22" y="1297"/>
                    </a:moveTo>
                    <a:lnTo>
                      <a:pt x="22" y="1319"/>
                    </a:lnTo>
                    <a:lnTo>
                      <a:pt x="0" y="1319"/>
                    </a:lnTo>
                    <a:lnTo>
                      <a:pt x="0" y="1297"/>
                    </a:lnTo>
                    <a:lnTo>
                      <a:pt x="22" y="1297"/>
                    </a:lnTo>
                    <a:close/>
                    <a:moveTo>
                      <a:pt x="22" y="1340"/>
                    </a:moveTo>
                    <a:lnTo>
                      <a:pt x="22" y="1362"/>
                    </a:lnTo>
                    <a:lnTo>
                      <a:pt x="0" y="1362"/>
                    </a:lnTo>
                    <a:lnTo>
                      <a:pt x="0" y="1340"/>
                    </a:lnTo>
                    <a:lnTo>
                      <a:pt x="22" y="1340"/>
                    </a:lnTo>
                    <a:close/>
                    <a:moveTo>
                      <a:pt x="22" y="1384"/>
                    </a:moveTo>
                    <a:lnTo>
                      <a:pt x="22" y="1405"/>
                    </a:lnTo>
                    <a:lnTo>
                      <a:pt x="0" y="1405"/>
                    </a:lnTo>
                    <a:lnTo>
                      <a:pt x="0" y="1384"/>
                    </a:lnTo>
                    <a:lnTo>
                      <a:pt x="22" y="1384"/>
                    </a:lnTo>
                    <a:close/>
                    <a:moveTo>
                      <a:pt x="22" y="1427"/>
                    </a:moveTo>
                    <a:lnTo>
                      <a:pt x="22" y="1449"/>
                    </a:lnTo>
                    <a:lnTo>
                      <a:pt x="0" y="1449"/>
                    </a:lnTo>
                    <a:lnTo>
                      <a:pt x="0" y="1427"/>
                    </a:lnTo>
                    <a:lnTo>
                      <a:pt x="22" y="1427"/>
                    </a:lnTo>
                    <a:close/>
                    <a:moveTo>
                      <a:pt x="22" y="1470"/>
                    </a:moveTo>
                    <a:lnTo>
                      <a:pt x="22" y="1492"/>
                    </a:lnTo>
                    <a:lnTo>
                      <a:pt x="0" y="1492"/>
                    </a:lnTo>
                    <a:lnTo>
                      <a:pt x="0" y="1470"/>
                    </a:lnTo>
                    <a:lnTo>
                      <a:pt x="22" y="1470"/>
                    </a:lnTo>
                    <a:close/>
                    <a:moveTo>
                      <a:pt x="22" y="1513"/>
                    </a:moveTo>
                    <a:lnTo>
                      <a:pt x="22" y="1535"/>
                    </a:lnTo>
                    <a:lnTo>
                      <a:pt x="0" y="1535"/>
                    </a:lnTo>
                    <a:lnTo>
                      <a:pt x="0" y="1513"/>
                    </a:lnTo>
                    <a:lnTo>
                      <a:pt x="22" y="1513"/>
                    </a:lnTo>
                    <a:close/>
                    <a:moveTo>
                      <a:pt x="22" y="1557"/>
                    </a:moveTo>
                    <a:lnTo>
                      <a:pt x="22" y="1578"/>
                    </a:lnTo>
                    <a:lnTo>
                      <a:pt x="0" y="1578"/>
                    </a:lnTo>
                    <a:lnTo>
                      <a:pt x="0" y="1557"/>
                    </a:lnTo>
                    <a:lnTo>
                      <a:pt x="22" y="1557"/>
                    </a:lnTo>
                    <a:close/>
                    <a:moveTo>
                      <a:pt x="22" y="1600"/>
                    </a:moveTo>
                    <a:lnTo>
                      <a:pt x="22" y="1622"/>
                    </a:lnTo>
                    <a:lnTo>
                      <a:pt x="0" y="1622"/>
                    </a:lnTo>
                    <a:lnTo>
                      <a:pt x="0" y="1600"/>
                    </a:lnTo>
                    <a:lnTo>
                      <a:pt x="22" y="1600"/>
                    </a:lnTo>
                    <a:close/>
                    <a:moveTo>
                      <a:pt x="22" y="1643"/>
                    </a:moveTo>
                    <a:lnTo>
                      <a:pt x="22" y="1665"/>
                    </a:lnTo>
                    <a:lnTo>
                      <a:pt x="0" y="1665"/>
                    </a:lnTo>
                    <a:lnTo>
                      <a:pt x="0" y="1643"/>
                    </a:lnTo>
                    <a:lnTo>
                      <a:pt x="22" y="1643"/>
                    </a:lnTo>
                    <a:close/>
                    <a:moveTo>
                      <a:pt x="22" y="1686"/>
                    </a:moveTo>
                    <a:lnTo>
                      <a:pt x="22" y="1708"/>
                    </a:lnTo>
                    <a:lnTo>
                      <a:pt x="0" y="1708"/>
                    </a:lnTo>
                    <a:lnTo>
                      <a:pt x="0" y="1686"/>
                    </a:lnTo>
                    <a:lnTo>
                      <a:pt x="22" y="1686"/>
                    </a:lnTo>
                    <a:close/>
                    <a:moveTo>
                      <a:pt x="22" y="1729"/>
                    </a:moveTo>
                    <a:lnTo>
                      <a:pt x="22" y="1751"/>
                    </a:lnTo>
                    <a:lnTo>
                      <a:pt x="0" y="1751"/>
                    </a:lnTo>
                    <a:lnTo>
                      <a:pt x="0" y="1729"/>
                    </a:lnTo>
                    <a:lnTo>
                      <a:pt x="22" y="1729"/>
                    </a:lnTo>
                    <a:close/>
                    <a:moveTo>
                      <a:pt x="22" y="1773"/>
                    </a:moveTo>
                    <a:lnTo>
                      <a:pt x="22" y="1794"/>
                    </a:lnTo>
                    <a:lnTo>
                      <a:pt x="0" y="1794"/>
                    </a:lnTo>
                    <a:lnTo>
                      <a:pt x="0" y="1773"/>
                    </a:lnTo>
                    <a:lnTo>
                      <a:pt x="22" y="1773"/>
                    </a:lnTo>
                    <a:close/>
                    <a:moveTo>
                      <a:pt x="22" y="1816"/>
                    </a:moveTo>
                    <a:lnTo>
                      <a:pt x="22" y="1838"/>
                    </a:lnTo>
                    <a:lnTo>
                      <a:pt x="0" y="1838"/>
                    </a:lnTo>
                    <a:lnTo>
                      <a:pt x="0" y="1816"/>
                    </a:lnTo>
                    <a:lnTo>
                      <a:pt x="22" y="1816"/>
                    </a:lnTo>
                    <a:close/>
                    <a:moveTo>
                      <a:pt x="22" y="1859"/>
                    </a:moveTo>
                    <a:lnTo>
                      <a:pt x="22" y="1881"/>
                    </a:lnTo>
                    <a:lnTo>
                      <a:pt x="0" y="1881"/>
                    </a:lnTo>
                    <a:lnTo>
                      <a:pt x="0" y="1859"/>
                    </a:lnTo>
                    <a:lnTo>
                      <a:pt x="22" y="1859"/>
                    </a:lnTo>
                    <a:close/>
                    <a:moveTo>
                      <a:pt x="22" y="1903"/>
                    </a:moveTo>
                    <a:lnTo>
                      <a:pt x="22" y="1924"/>
                    </a:lnTo>
                    <a:lnTo>
                      <a:pt x="0" y="1924"/>
                    </a:lnTo>
                    <a:lnTo>
                      <a:pt x="0" y="1903"/>
                    </a:lnTo>
                    <a:lnTo>
                      <a:pt x="22" y="1903"/>
                    </a:lnTo>
                    <a:close/>
                    <a:moveTo>
                      <a:pt x="22" y="1946"/>
                    </a:moveTo>
                    <a:lnTo>
                      <a:pt x="22" y="1967"/>
                    </a:lnTo>
                    <a:lnTo>
                      <a:pt x="0" y="1967"/>
                    </a:lnTo>
                    <a:lnTo>
                      <a:pt x="0" y="1946"/>
                    </a:lnTo>
                    <a:lnTo>
                      <a:pt x="22" y="1946"/>
                    </a:lnTo>
                    <a:close/>
                    <a:moveTo>
                      <a:pt x="22" y="1989"/>
                    </a:moveTo>
                    <a:lnTo>
                      <a:pt x="22" y="2011"/>
                    </a:lnTo>
                    <a:lnTo>
                      <a:pt x="0" y="2011"/>
                    </a:lnTo>
                    <a:lnTo>
                      <a:pt x="0" y="1989"/>
                    </a:lnTo>
                    <a:lnTo>
                      <a:pt x="22" y="1989"/>
                    </a:lnTo>
                    <a:close/>
                    <a:moveTo>
                      <a:pt x="22" y="2032"/>
                    </a:moveTo>
                    <a:lnTo>
                      <a:pt x="22" y="2054"/>
                    </a:lnTo>
                    <a:lnTo>
                      <a:pt x="0" y="2054"/>
                    </a:lnTo>
                    <a:lnTo>
                      <a:pt x="0" y="2032"/>
                    </a:lnTo>
                    <a:lnTo>
                      <a:pt x="22" y="2032"/>
                    </a:lnTo>
                    <a:close/>
                    <a:moveTo>
                      <a:pt x="22" y="2076"/>
                    </a:moveTo>
                    <a:lnTo>
                      <a:pt x="22" y="2097"/>
                    </a:lnTo>
                    <a:lnTo>
                      <a:pt x="0" y="2097"/>
                    </a:lnTo>
                    <a:lnTo>
                      <a:pt x="0" y="2076"/>
                    </a:lnTo>
                    <a:lnTo>
                      <a:pt x="22" y="2076"/>
                    </a:lnTo>
                    <a:close/>
                    <a:moveTo>
                      <a:pt x="22" y="2119"/>
                    </a:moveTo>
                    <a:lnTo>
                      <a:pt x="22" y="2140"/>
                    </a:lnTo>
                    <a:lnTo>
                      <a:pt x="0" y="2140"/>
                    </a:lnTo>
                    <a:lnTo>
                      <a:pt x="0" y="2119"/>
                    </a:lnTo>
                    <a:lnTo>
                      <a:pt x="22" y="2119"/>
                    </a:lnTo>
                    <a:close/>
                    <a:moveTo>
                      <a:pt x="22" y="2162"/>
                    </a:moveTo>
                    <a:lnTo>
                      <a:pt x="22" y="2183"/>
                    </a:lnTo>
                    <a:lnTo>
                      <a:pt x="0" y="2183"/>
                    </a:lnTo>
                    <a:lnTo>
                      <a:pt x="0" y="2162"/>
                    </a:lnTo>
                    <a:lnTo>
                      <a:pt x="22" y="2162"/>
                    </a:lnTo>
                    <a:close/>
                    <a:moveTo>
                      <a:pt x="22" y="2205"/>
                    </a:moveTo>
                    <a:lnTo>
                      <a:pt x="22" y="2227"/>
                    </a:lnTo>
                    <a:lnTo>
                      <a:pt x="0" y="2227"/>
                    </a:lnTo>
                    <a:lnTo>
                      <a:pt x="0" y="2205"/>
                    </a:lnTo>
                    <a:lnTo>
                      <a:pt x="22" y="2205"/>
                    </a:lnTo>
                    <a:close/>
                    <a:moveTo>
                      <a:pt x="22" y="2248"/>
                    </a:moveTo>
                    <a:lnTo>
                      <a:pt x="22" y="2270"/>
                    </a:lnTo>
                    <a:lnTo>
                      <a:pt x="0" y="2270"/>
                    </a:lnTo>
                    <a:lnTo>
                      <a:pt x="0" y="2248"/>
                    </a:lnTo>
                    <a:lnTo>
                      <a:pt x="22" y="2248"/>
                    </a:lnTo>
                    <a:close/>
                    <a:moveTo>
                      <a:pt x="22" y="2292"/>
                    </a:moveTo>
                    <a:lnTo>
                      <a:pt x="22" y="2313"/>
                    </a:lnTo>
                    <a:lnTo>
                      <a:pt x="0" y="2313"/>
                    </a:lnTo>
                    <a:lnTo>
                      <a:pt x="0" y="2292"/>
                    </a:lnTo>
                    <a:lnTo>
                      <a:pt x="22" y="2292"/>
                    </a:lnTo>
                    <a:close/>
                    <a:moveTo>
                      <a:pt x="22" y="2335"/>
                    </a:moveTo>
                    <a:lnTo>
                      <a:pt x="22" y="2356"/>
                    </a:lnTo>
                    <a:lnTo>
                      <a:pt x="0" y="2356"/>
                    </a:lnTo>
                    <a:lnTo>
                      <a:pt x="0" y="2335"/>
                    </a:lnTo>
                    <a:lnTo>
                      <a:pt x="22" y="2335"/>
                    </a:lnTo>
                    <a:close/>
                    <a:moveTo>
                      <a:pt x="22" y="2378"/>
                    </a:moveTo>
                    <a:lnTo>
                      <a:pt x="22" y="2400"/>
                    </a:lnTo>
                    <a:lnTo>
                      <a:pt x="0" y="2400"/>
                    </a:lnTo>
                    <a:lnTo>
                      <a:pt x="0" y="2378"/>
                    </a:lnTo>
                    <a:lnTo>
                      <a:pt x="22" y="2378"/>
                    </a:lnTo>
                    <a:close/>
                    <a:moveTo>
                      <a:pt x="22" y="2421"/>
                    </a:moveTo>
                    <a:lnTo>
                      <a:pt x="22" y="2443"/>
                    </a:lnTo>
                    <a:lnTo>
                      <a:pt x="0" y="2443"/>
                    </a:lnTo>
                    <a:lnTo>
                      <a:pt x="0" y="2421"/>
                    </a:lnTo>
                    <a:lnTo>
                      <a:pt x="22" y="2421"/>
                    </a:lnTo>
                    <a:close/>
                    <a:moveTo>
                      <a:pt x="22" y="2465"/>
                    </a:moveTo>
                    <a:lnTo>
                      <a:pt x="22" y="2486"/>
                    </a:lnTo>
                    <a:lnTo>
                      <a:pt x="0" y="2486"/>
                    </a:lnTo>
                    <a:lnTo>
                      <a:pt x="0" y="2465"/>
                    </a:lnTo>
                    <a:lnTo>
                      <a:pt x="22" y="2465"/>
                    </a:lnTo>
                    <a:close/>
                    <a:moveTo>
                      <a:pt x="22" y="2508"/>
                    </a:moveTo>
                    <a:lnTo>
                      <a:pt x="22" y="2530"/>
                    </a:lnTo>
                    <a:lnTo>
                      <a:pt x="0" y="2530"/>
                    </a:lnTo>
                    <a:lnTo>
                      <a:pt x="0" y="2508"/>
                    </a:lnTo>
                    <a:lnTo>
                      <a:pt x="22" y="2508"/>
                    </a:lnTo>
                    <a:close/>
                    <a:moveTo>
                      <a:pt x="22" y="2551"/>
                    </a:moveTo>
                    <a:lnTo>
                      <a:pt x="22" y="2573"/>
                    </a:lnTo>
                    <a:lnTo>
                      <a:pt x="0" y="2573"/>
                    </a:lnTo>
                    <a:lnTo>
                      <a:pt x="0" y="2551"/>
                    </a:lnTo>
                    <a:lnTo>
                      <a:pt x="22" y="2551"/>
                    </a:lnTo>
                    <a:close/>
                    <a:moveTo>
                      <a:pt x="22" y="2594"/>
                    </a:moveTo>
                    <a:lnTo>
                      <a:pt x="22" y="2616"/>
                    </a:lnTo>
                    <a:lnTo>
                      <a:pt x="0" y="2616"/>
                    </a:lnTo>
                    <a:lnTo>
                      <a:pt x="0" y="2594"/>
                    </a:lnTo>
                    <a:lnTo>
                      <a:pt x="22" y="2594"/>
                    </a:lnTo>
                    <a:close/>
                    <a:moveTo>
                      <a:pt x="22" y="2637"/>
                    </a:moveTo>
                    <a:lnTo>
                      <a:pt x="22" y="2659"/>
                    </a:lnTo>
                    <a:lnTo>
                      <a:pt x="0" y="2659"/>
                    </a:lnTo>
                    <a:lnTo>
                      <a:pt x="0" y="2637"/>
                    </a:lnTo>
                    <a:lnTo>
                      <a:pt x="22" y="2637"/>
                    </a:lnTo>
                    <a:close/>
                    <a:moveTo>
                      <a:pt x="22" y="2681"/>
                    </a:moveTo>
                    <a:lnTo>
                      <a:pt x="22" y="2702"/>
                    </a:lnTo>
                    <a:lnTo>
                      <a:pt x="0" y="2702"/>
                    </a:lnTo>
                    <a:lnTo>
                      <a:pt x="0" y="2681"/>
                    </a:lnTo>
                    <a:lnTo>
                      <a:pt x="22" y="2681"/>
                    </a:lnTo>
                    <a:close/>
                    <a:moveTo>
                      <a:pt x="22" y="2724"/>
                    </a:moveTo>
                    <a:lnTo>
                      <a:pt x="22" y="2746"/>
                    </a:lnTo>
                    <a:lnTo>
                      <a:pt x="0" y="2746"/>
                    </a:lnTo>
                    <a:lnTo>
                      <a:pt x="0" y="2724"/>
                    </a:lnTo>
                    <a:lnTo>
                      <a:pt x="22" y="2724"/>
                    </a:lnTo>
                    <a:close/>
                    <a:moveTo>
                      <a:pt x="22" y="2767"/>
                    </a:moveTo>
                    <a:lnTo>
                      <a:pt x="22" y="2789"/>
                    </a:lnTo>
                    <a:lnTo>
                      <a:pt x="0" y="2789"/>
                    </a:lnTo>
                    <a:lnTo>
                      <a:pt x="0" y="2767"/>
                    </a:lnTo>
                    <a:lnTo>
                      <a:pt x="22" y="2767"/>
                    </a:lnTo>
                    <a:close/>
                    <a:moveTo>
                      <a:pt x="22" y="2810"/>
                    </a:moveTo>
                    <a:lnTo>
                      <a:pt x="22" y="2832"/>
                    </a:lnTo>
                    <a:lnTo>
                      <a:pt x="0" y="2832"/>
                    </a:lnTo>
                    <a:lnTo>
                      <a:pt x="0" y="2810"/>
                    </a:lnTo>
                    <a:lnTo>
                      <a:pt x="22" y="2810"/>
                    </a:lnTo>
                    <a:close/>
                    <a:moveTo>
                      <a:pt x="22" y="2854"/>
                    </a:moveTo>
                    <a:lnTo>
                      <a:pt x="22" y="2875"/>
                    </a:lnTo>
                    <a:lnTo>
                      <a:pt x="0" y="2875"/>
                    </a:lnTo>
                    <a:lnTo>
                      <a:pt x="0" y="2854"/>
                    </a:lnTo>
                    <a:lnTo>
                      <a:pt x="22" y="2854"/>
                    </a:lnTo>
                    <a:close/>
                    <a:moveTo>
                      <a:pt x="22" y="2897"/>
                    </a:moveTo>
                    <a:lnTo>
                      <a:pt x="22" y="2919"/>
                    </a:lnTo>
                    <a:lnTo>
                      <a:pt x="0" y="2919"/>
                    </a:lnTo>
                    <a:lnTo>
                      <a:pt x="0" y="2897"/>
                    </a:lnTo>
                    <a:lnTo>
                      <a:pt x="22" y="2897"/>
                    </a:lnTo>
                    <a:close/>
                    <a:moveTo>
                      <a:pt x="22" y="2940"/>
                    </a:moveTo>
                    <a:lnTo>
                      <a:pt x="22" y="2962"/>
                    </a:lnTo>
                    <a:lnTo>
                      <a:pt x="0" y="2962"/>
                    </a:lnTo>
                    <a:lnTo>
                      <a:pt x="0" y="2940"/>
                    </a:lnTo>
                    <a:lnTo>
                      <a:pt x="22" y="2940"/>
                    </a:lnTo>
                    <a:close/>
                    <a:moveTo>
                      <a:pt x="22" y="2983"/>
                    </a:moveTo>
                    <a:lnTo>
                      <a:pt x="22" y="3005"/>
                    </a:lnTo>
                    <a:lnTo>
                      <a:pt x="0" y="3005"/>
                    </a:lnTo>
                    <a:lnTo>
                      <a:pt x="0" y="2983"/>
                    </a:lnTo>
                    <a:lnTo>
                      <a:pt x="22" y="2983"/>
                    </a:lnTo>
                    <a:close/>
                    <a:moveTo>
                      <a:pt x="22" y="3026"/>
                    </a:moveTo>
                    <a:lnTo>
                      <a:pt x="22" y="3048"/>
                    </a:lnTo>
                    <a:lnTo>
                      <a:pt x="0" y="3048"/>
                    </a:lnTo>
                    <a:lnTo>
                      <a:pt x="0" y="3026"/>
                    </a:lnTo>
                    <a:lnTo>
                      <a:pt x="22" y="3026"/>
                    </a:lnTo>
                    <a:close/>
                    <a:moveTo>
                      <a:pt x="22" y="3070"/>
                    </a:moveTo>
                    <a:lnTo>
                      <a:pt x="22" y="3091"/>
                    </a:lnTo>
                    <a:lnTo>
                      <a:pt x="0" y="3091"/>
                    </a:lnTo>
                    <a:lnTo>
                      <a:pt x="0" y="3070"/>
                    </a:lnTo>
                    <a:lnTo>
                      <a:pt x="22" y="3070"/>
                    </a:lnTo>
                    <a:close/>
                    <a:moveTo>
                      <a:pt x="22" y="3113"/>
                    </a:moveTo>
                    <a:lnTo>
                      <a:pt x="22" y="3135"/>
                    </a:lnTo>
                    <a:lnTo>
                      <a:pt x="0" y="3135"/>
                    </a:lnTo>
                    <a:lnTo>
                      <a:pt x="0" y="3113"/>
                    </a:lnTo>
                    <a:lnTo>
                      <a:pt x="22" y="3113"/>
                    </a:lnTo>
                    <a:close/>
                    <a:moveTo>
                      <a:pt x="22" y="3156"/>
                    </a:moveTo>
                    <a:lnTo>
                      <a:pt x="22" y="3178"/>
                    </a:lnTo>
                    <a:lnTo>
                      <a:pt x="0" y="3178"/>
                    </a:lnTo>
                    <a:lnTo>
                      <a:pt x="0" y="3156"/>
                    </a:lnTo>
                    <a:lnTo>
                      <a:pt x="22" y="3156"/>
                    </a:lnTo>
                    <a:close/>
                    <a:moveTo>
                      <a:pt x="22" y="3200"/>
                    </a:moveTo>
                    <a:lnTo>
                      <a:pt x="22" y="3221"/>
                    </a:lnTo>
                    <a:lnTo>
                      <a:pt x="0" y="3221"/>
                    </a:lnTo>
                    <a:lnTo>
                      <a:pt x="0" y="3200"/>
                    </a:lnTo>
                    <a:lnTo>
                      <a:pt x="22" y="3200"/>
                    </a:lnTo>
                    <a:close/>
                    <a:moveTo>
                      <a:pt x="22" y="3243"/>
                    </a:moveTo>
                    <a:lnTo>
                      <a:pt x="22" y="3264"/>
                    </a:lnTo>
                    <a:lnTo>
                      <a:pt x="0" y="3264"/>
                    </a:lnTo>
                    <a:lnTo>
                      <a:pt x="0" y="3243"/>
                    </a:lnTo>
                    <a:lnTo>
                      <a:pt x="22" y="3243"/>
                    </a:lnTo>
                    <a:close/>
                    <a:moveTo>
                      <a:pt x="22" y="3286"/>
                    </a:moveTo>
                    <a:lnTo>
                      <a:pt x="22" y="3308"/>
                    </a:lnTo>
                    <a:lnTo>
                      <a:pt x="0" y="3308"/>
                    </a:lnTo>
                    <a:lnTo>
                      <a:pt x="0" y="3286"/>
                    </a:lnTo>
                    <a:lnTo>
                      <a:pt x="22" y="3286"/>
                    </a:lnTo>
                    <a:close/>
                    <a:moveTo>
                      <a:pt x="22" y="3329"/>
                    </a:moveTo>
                    <a:lnTo>
                      <a:pt x="22" y="3351"/>
                    </a:lnTo>
                    <a:lnTo>
                      <a:pt x="0" y="3351"/>
                    </a:lnTo>
                    <a:lnTo>
                      <a:pt x="0" y="3329"/>
                    </a:lnTo>
                    <a:lnTo>
                      <a:pt x="22" y="3329"/>
                    </a:lnTo>
                    <a:close/>
                    <a:moveTo>
                      <a:pt x="22" y="3373"/>
                    </a:moveTo>
                    <a:lnTo>
                      <a:pt x="22" y="3394"/>
                    </a:lnTo>
                    <a:lnTo>
                      <a:pt x="0" y="3394"/>
                    </a:lnTo>
                    <a:lnTo>
                      <a:pt x="0" y="3373"/>
                    </a:lnTo>
                    <a:lnTo>
                      <a:pt x="22" y="3373"/>
                    </a:lnTo>
                    <a:close/>
                    <a:moveTo>
                      <a:pt x="22" y="3416"/>
                    </a:moveTo>
                    <a:lnTo>
                      <a:pt x="22" y="3437"/>
                    </a:lnTo>
                    <a:lnTo>
                      <a:pt x="0" y="3437"/>
                    </a:lnTo>
                    <a:lnTo>
                      <a:pt x="0" y="3416"/>
                    </a:lnTo>
                    <a:lnTo>
                      <a:pt x="22" y="3416"/>
                    </a:lnTo>
                    <a:close/>
                    <a:moveTo>
                      <a:pt x="22" y="3459"/>
                    </a:moveTo>
                    <a:lnTo>
                      <a:pt x="22" y="3480"/>
                    </a:lnTo>
                    <a:lnTo>
                      <a:pt x="0" y="3480"/>
                    </a:lnTo>
                    <a:lnTo>
                      <a:pt x="0" y="3459"/>
                    </a:lnTo>
                    <a:lnTo>
                      <a:pt x="22" y="3459"/>
                    </a:lnTo>
                    <a:close/>
                    <a:moveTo>
                      <a:pt x="22" y="3502"/>
                    </a:moveTo>
                    <a:lnTo>
                      <a:pt x="22" y="3524"/>
                    </a:lnTo>
                    <a:lnTo>
                      <a:pt x="0" y="3524"/>
                    </a:lnTo>
                    <a:lnTo>
                      <a:pt x="0" y="3502"/>
                    </a:lnTo>
                    <a:lnTo>
                      <a:pt x="22" y="3502"/>
                    </a:lnTo>
                    <a:close/>
                    <a:moveTo>
                      <a:pt x="22" y="3545"/>
                    </a:moveTo>
                    <a:lnTo>
                      <a:pt x="22" y="3567"/>
                    </a:lnTo>
                    <a:lnTo>
                      <a:pt x="0" y="3567"/>
                    </a:lnTo>
                    <a:lnTo>
                      <a:pt x="0" y="3545"/>
                    </a:lnTo>
                    <a:lnTo>
                      <a:pt x="22" y="3545"/>
                    </a:lnTo>
                    <a:close/>
                    <a:moveTo>
                      <a:pt x="22" y="3589"/>
                    </a:moveTo>
                    <a:lnTo>
                      <a:pt x="22" y="3610"/>
                    </a:lnTo>
                    <a:lnTo>
                      <a:pt x="0" y="3610"/>
                    </a:lnTo>
                    <a:lnTo>
                      <a:pt x="0" y="3589"/>
                    </a:lnTo>
                    <a:lnTo>
                      <a:pt x="22" y="3589"/>
                    </a:lnTo>
                    <a:close/>
                    <a:moveTo>
                      <a:pt x="22" y="3632"/>
                    </a:moveTo>
                    <a:lnTo>
                      <a:pt x="22" y="3653"/>
                    </a:lnTo>
                    <a:lnTo>
                      <a:pt x="0" y="3653"/>
                    </a:lnTo>
                    <a:lnTo>
                      <a:pt x="0" y="3632"/>
                    </a:lnTo>
                    <a:lnTo>
                      <a:pt x="22" y="3632"/>
                    </a:lnTo>
                    <a:close/>
                    <a:moveTo>
                      <a:pt x="22" y="3675"/>
                    </a:moveTo>
                    <a:lnTo>
                      <a:pt x="22" y="3697"/>
                    </a:lnTo>
                    <a:lnTo>
                      <a:pt x="0" y="3697"/>
                    </a:lnTo>
                    <a:lnTo>
                      <a:pt x="0" y="3675"/>
                    </a:lnTo>
                    <a:lnTo>
                      <a:pt x="22" y="3675"/>
                    </a:lnTo>
                    <a:close/>
                    <a:moveTo>
                      <a:pt x="22" y="3718"/>
                    </a:moveTo>
                    <a:lnTo>
                      <a:pt x="22" y="3740"/>
                    </a:lnTo>
                    <a:lnTo>
                      <a:pt x="0" y="3740"/>
                    </a:lnTo>
                    <a:lnTo>
                      <a:pt x="0" y="3718"/>
                    </a:lnTo>
                    <a:lnTo>
                      <a:pt x="22" y="3718"/>
                    </a:lnTo>
                    <a:close/>
                    <a:moveTo>
                      <a:pt x="22" y="3762"/>
                    </a:moveTo>
                    <a:lnTo>
                      <a:pt x="22" y="3783"/>
                    </a:lnTo>
                    <a:lnTo>
                      <a:pt x="0" y="3783"/>
                    </a:lnTo>
                    <a:lnTo>
                      <a:pt x="0" y="3762"/>
                    </a:lnTo>
                    <a:lnTo>
                      <a:pt x="22" y="3762"/>
                    </a:lnTo>
                    <a:close/>
                    <a:moveTo>
                      <a:pt x="22" y="3805"/>
                    </a:moveTo>
                    <a:lnTo>
                      <a:pt x="22" y="3826"/>
                    </a:lnTo>
                    <a:lnTo>
                      <a:pt x="0" y="3826"/>
                    </a:lnTo>
                    <a:lnTo>
                      <a:pt x="0" y="3805"/>
                    </a:lnTo>
                    <a:lnTo>
                      <a:pt x="22" y="3805"/>
                    </a:lnTo>
                    <a:close/>
                    <a:moveTo>
                      <a:pt x="22" y="3848"/>
                    </a:moveTo>
                    <a:lnTo>
                      <a:pt x="22" y="3869"/>
                    </a:lnTo>
                    <a:lnTo>
                      <a:pt x="0" y="3869"/>
                    </a:lnTo>
                    <a:lnTo>
                      <a:pt x="0" y="3848"/>
                    </a:lnTo>
                    <a:lnTo>
                      <a:pt x="22" y="3848"/>
                    </a:lnTo>
                    <a:close/>
                    <a:moveTo>
                      <a:pt x="22" y="3891"/>
                    </a:moveTo>
                    <a:lnTo>
                      <a:pt x="22" y="3913"/>
                    </a:lnTo>
                    <a:lnTo>
                      <a:pt x="0" y="3913"/>
                    </a:lnTo>
                    <a:lnTo>
                      <a:pt x="0" y="3891"/>
                    </a:lnTo>
                    <a:lnTo>
                      <a:pt x="22" y="3891"/>
                    </a:lnTo>
                    <a:close/>
                    <a:moveTo>
                      <a:pt x="22" y="3934"/>
                    </a:moveTo>
                    <a:lnTo>
                      <a:pt x="22" y="3956"/>
                    </a:lnTo>
                    <a:lnTo>
                      <a:pt x="0" y="3956"/>
                    </a:lnTo>
                    <a:lnTo>
                      <a:pt x="0" y="3934"/>
                    </a:lnTo>
                    <a:lnTo>
                      <a:pt x="22" y="3934"/>
                    </a:lnTo>
                    <a:close/>
                    <a:moveTo>
                      <a:pt x="22" y="3978"/>
                    </a:moveTo>
                    <a:lnTo>
                      <a:pt x="22" y="3999"/>
                    </a:lnTo>
                    <a:lnTo>
                      <a:pt x="0" y="3999"/>
                    </a:lnTo>
                    <a:lnTo>
                      <a:pt x="0" y="3978"/>
                    </a:lnTo>
                    <a:lnTo>
                      <a:pt x="22" y="3978"/>
                    </a:lnTo>
                    <a:close/>
                    <a:moveTo>
                      <a:pt x="22" y="4021"/>
                    </a:moveTo>
                    <a:lnTo>
                      <a:pt x="22" y="4043"/>
                    </a:lnTo>
                    <a:lnTo>
                      <a:pt x="0" y="4043"/>
                    </a:lnTo>
                    <a:lnTo>
                      <a:pt x="0" y="4021"/>
                    </a:lnTo>
                    <a:lnTo>
                      <a:pt x="22" y="4021"/>
                    </a:lnTo>
                    <a:close/>
                    <a:moveTo>
                      <a:pt x="22" y="4064"/>
                    </a:moveTo>
                    <a:lnTo>
                      <a:pt x="22" y="4086"/>
                    </a:lnTo>
                    <a:lnTo>
                      <a:pt x="0" y="4086"/>
                    </a:lnTo>
                    <a:lnTo>
                      <a:pt x="0" y="4064"/>
                    </a:lnTo>
                    <a:lnTo>
                      <a:pt x="22" y="4064"/>
                    </a:lnTo>
                    <a:close/>
                    <a:moveTo>
                      <a:pt x="22" y="4107"/>
                    </a:moveTo>
                    <a:lnTo>
                      <a:pt x="22" y="4129"/>
                    </a:lnTo>
                    <a:lnTo>
                      <a:pt x="0" y="4129"/>
                    </a:lnTo>
                    <a:lnTo>
                      <a:pt x="0" y="4107"/>
                    </a:lnTo>
                    <a:lnTo>
                      <a:pt x="22" y="4107"/>
                    </a:lnTo>
                    <a:close/>
                    <a:moveTo>
                      <a:pt x="22" y="4151"/>
                    </a:moveTo>
                    <a:lnTo>
                      <a:pt x="22" y="4172"/>
                    </a:lnTo>
                    <a:lnTo>
                      <a:pt x="0" y="4172"/>
                    </a:lnTo>
                    <a:lnTo>
                      <a:pt x="0" y="4151"/>
                    </a:lnTo>
                    <a:lnTo>
                      <a:pt x="22" y="4151"/>
                    </a:lnTo>
                    <a:close/>
                    <a:moveTo>
                      <a:pt x="22" y="4194"/>
                    </a:moveTo>
                    <a:lnTo>
                      <a:pt x="22" y="4216"/>
                    </a:lnTo>
                    <a:lnTo>
                      <a:pt x="0" y="4216"/>
                    </a:lnTo>
                    <a:lnTo>
                      <a:pt x="0" y="4194"/>
                    </a:lnTo>
                    <a:lnTo>
                      <a:pt x="22" y="4194"/>
                    </a:lnTo>
                    <a:close/>
                    <a:moveTo>
                      <a:pt x="22" y="4237"/>
                    </a:moveTo>
                    <a:lnTo>
                      <a:pt x="22" y="4259"/>
                    </a:lnTo>
                    <a:lnTo>
                      <a:pt x="0" y="4259"/>
                    </a:lnTo>
                    <a:lnTo>
                      <a:pt x="0" y="4237"/>
                    </a:lnTo>
                    <a:lnTo>
                      <a:pt x="22" y="4237"/>
                    </a:lnTo>
                    <a:close/>
                    <a:moveTo>
                      <a:pt x="22" y="4280"/>
                    </a:moveTo>
                    <a:lnTo>
                      <a:pt x="22" y="4302"/>
                    </a:lnTo>
                    <a:lnTo>
                      <a:pt x="0" y="4302"/>
                    </a:lnTo>
                    <a:lnTo>
                      <a:pt x="0" y="4280"/>
                    </a:lnTo>
                    <a:lnTo>
                      <a:pt x="22" y="4280"/>
                    </a:lnTo>
                    <a:close/>
                    <a:moveTo>
                      <a:pt x="22" y="4323"/>
                    </a:moveTo>
                    <a:lnTo>
                      <a:pt x="22" y="4345"/>
                    </a:lnTo>
                    <a:lnTo>
                      <a:pt x="0" y="4345"/>
                    </a:lnTo>
                    <a:lnTo>
                      <a:pt x="0" y="4323"/>
                    </a:lnTo>
                    <a:lnTo>
                      <a:pt x="22" y="4323"/>
                    </a:lnTo>
                    <a:close/>
                    <a:moveTo>
                      <a:pt x="20" y="4347"/>
                    </a:moveTo>
                    <a:lnTo>
                      <a:pt x="42" y="4347"/>
                    </a:lnTo>
                    <a:lnTo>
                      <a:pt x="42" y="4368"/>
                    </a:lnTo>
                    <a:lnTo>
                      <a:pt x="20" y="4368"/>
                    </a:lnTo>
                    <a:lnTo>
                      <a:pt x="20" y="4347"/>
                    </a:lnTo>
                    <a:close/>
                    <a:moveTo>
                      <a:pt x="63" y="4347"/>
                    </a:moveTo>
                    <a:lnTo>
                      <a:pt x="85" y="4347"/>
                    </a:lnTo>
                    <a:lnTo>
                      <a:pt x="85" y="4368"/>
                    </a:lnTo>
                    <a:lnTo>
                      <a:pt x="63" y="4368"/>
                    </a:lnTo>
                    <a:lnTo>
                      <a:pt x="63" y="4347"/>
                    </a:lnTo>
                    <a:close/>
                    <a:moveTo>
                      <a:pt x="106" y="4347"/>
                    </a:moveTo>
                    <a:lnTo>
                      <a:pt x="128" y="4347"/>
                    </a:lnTo>
                    <a:lnTo>
                      <a:pt x="128" y="4368"/>
                    </a:lnTo>
                    <a:lnTo>
                      <a:pt x="106" y="4368"/>
                    </a:lnTo>
                    <a:lnTo>
                      <a:pt x="106" y="4347"/>
                    </a:lnTo>
                    <a:close/>
                    <a:moveTo>
                      <a:pt x="150" y="4347"/>
                    </a:moveTo>
                    <a:lnTo>
                      <a:pt x="171" y="4347"/>
                    </a:lnTo>
                    <a:lnTo>
                      <a:pt x="171" y="4368"/>
                    </a:lnTo>
                    <a:lnTo>
                      <a:pt x="150" y="4368"/>
                    </a:lnTo>
                    <a:lnTo>
                      <a:pt x="150" y="4347"/>
                    </a:lnTo>
                    <a:close/>
                    <a:moveTo>
                      <a:pt x="193" y="4347"/>
                    </a:moveTo>
                    <a:lnTo>
                      <a:pt x="215" y="4347"/>
                    </a:lnTo>
                    <a:lnTo>
                      <a:pt x="215" y="4368"/>
                    </a:lnTo>
                    <a:lnTo>
                      <a:pt x="193" y="4368"/>
                    </a:lnTo>
                    <a:lnTo>
                      <a:pt x="193" y="4347"/>
                    </a:lnTo>
                    <a:close/>
                    <a:moveTo>
                      <a:pt x="236" y="4347"/>
                    </a:moveTo>
                    <a:lnTo>
                      <a:pt x="258" y="4347"/>
                    </a:lnTo>
                    <a:lnTo>
                      <a:pt x="258" y="4368"/>
                    </a:lnTo>
                    <a:lnTo>
                      <a:pt x="236" y="4368"/>
                    </a:lnTo>
                    <a:lnTo>
                      <a:pt x="236" y="4347"/>
                    </a:lnTo>
                    <a:close/>
                    <a:moveTo>
                      <a:pt x="279" y="4347"/>
                    </a:moveTo>
                    <a:lnTo>
                      <a:pt x="301" y="4347"/>
                    </a:lnTo>
                    <a:lnTo>
                      <a:pt x="301" y="4368"/>
                    </a:lnTo>
                    <a:lnTo>
                      <a:pt x="279" y="4368"/>
                    </a:lnTo>
                    <a:lnTo>
                      <a:pt x="279" y="4347"/>
                    </a:lnTo>
                    <a:close/>
                    <a:moveTo>
                      <a:pt x="323" y="4347"/>
                    </a:moveTo>
                    <a:lnTo>
                      <a:pt x="344" y="4347"/>
                    </a:lnTo>
                    <a:lnTo>
                      <a:pt x="344" y="4368"/>
                    </a:lnTo>
                    <a:lnTo>
                      <a:pt x="323" y="4368"/>
                    </a:lnTo>
                    <a:lnTo>
                      <a:pt x="323" y="4347"/>
                    </a:lnTo>
                    <a:close/>
                    <a:moveTo>
                      <a:pt x="366" y="4347"/>
                    </a:moveTo>
                    <a:lnTo>
                      <a:pt x="388" y="4347"/>
                    </a:lnTo>
                    <a:lnTo>
                      <a:pt x="388" y="4368"/>
                    </a:lnTo>
                    <a:lnTo>
                      <a:pt x="366" y="4368"/>
                    </a:lnTo>
                    <a:lnTo>
                      <a:pt x="366" y="4347"/>
                    </a:lnTo>
                    <a:close/>
                    <a:moveTo>
                      <a:pt x="409" y="4347"/>
                    </a:moveTo>
                    <a:lnTo>
                      <a:pt x="431" y="4347"/>
                    </a:lnTo>
                    <a:lnTo>
                      <a:pt x="431" y="4368"/>
                    </a:lnTo>
                    <a:lnTo>
                      <a:pt x="409" y="4368"/>
                    </a:lnTo>
                    <a:lnTo>
                      <a:pt x="409" y="4347"/>
                    </a:lnTo>
                    <a:close/>
                    <a:moveTo>
                      <a:pt x="452" y="4347"/>
                    </a:moveTo>
                    <a:lnTo>
                      <a:pt x="474" y="4347"/>
                    </a:lnTo>
                    <a:lnTo>
                      <a:pt x="474" y="4368"/>
                    </a:lnTo>
                    <a:lnTo>
                      <a:pt x="452" y="4368"/>
                    </a:lnTo>
                    <a:lnTo>
                      <a:pt x="452" y="4347"/>
                    </a:lnTo>
                    <a:close/>
                    <a:moveTo>
                      <a:pt x="495" y="4347"/>
                    </a:moveTo>
                    <a:lnTo>
                      <a:pt x="517" y="4347"/>
                    </a:lnTo>
                    <a:lnTo>
                      <a:pt x="517" y="4368"/>
                    </a:lnTo>
                    <a:lnTo>
                      <a:pt x="495" y="4368"/>
                    </a:lnTo>
                    <a:lnTo>
                      <a:pt x="495" y="4347"/>
                    </a:lnTo>
                    <a:close/>
                    <a:moveTo>
                      <a:pt x="539" y="4347"/>
                    </a:moveTo>
                    <a:lnTo>
                      <a:pt x="560" y="4347"/>
                    </a:lnTo>
                    <a:lnTo>
                      <a:pt x="560" y="4368"/>
                    </a:lnTo>
                    <a:lnTo>
                      <a:pt x="539" y="4368"/>
                    </a:lnTo>
                    <a:lnTo>
                      <a:pt x="539" y="4347"/>
                    </a:lnTo>
                    <a:close/>
                    <a:moveTo>
                      <a:pt x="582" y="4347"/>
                    </a:moveTo>
                    <a:lnTo>
                      <a:pt x="603" y="4347"/>
                    </a:lnTo>
                    <a:lnTo>
                      <a:pt x="603" y="4368"/>
                    </a:lnTo>
                    <a:lnTo>
                      <a:pt x="582" y="4368"/>
                    </a:lnTo>
                    <a:lnTo>
                      <a:pt x="582" y="4347"/>
                    </a:lnTo>
                    <a:close/>
                    <a:moveTo>
                      <a:pt x="625" y="4347"/>
                    </a:moveTo>
                    <a:lnTo>
                      <a:pt x="647" y="4347"/>
                    </a:lnTo>
                    <a:lnTo>
                      <a:pt x="647" y="4368"/>
                    </a:lnTo>
                    <a:lnTo>
                      <a:pt x="625" y="4368"/>
                    </a:lnTo>
                    <a:lnTo>
                      <a:pt x="625" y="4347"/>
                    </a:lnTo>
                    <a:close/>
                    <a:moveTo>
                      <a:pt x="668" y="4347"/>
                    </a:moveTo>
                    <a:lnTo>
                      <a:pt x="690" y="4347"/>
                    </a:lnTo>
                    <a:lnTo>
                      <a:pt x="690" y="4368"/>
                    </a:lnTo>
                    <a:lnTo>
                      <a:pt x="668" y="4368"/>
                    </a:lnTo>
                    <a:lnTo>
                      <a:pt x="668" y="4347"/>
                    </a:lnTo>
                    <a:close/>
                    <a:moveTo>
                      <a:pt x="712" y="4347"/>
                    </a:moveTo>
                    <a:lnTo>
                      <a:pt x="733" y="4347"/>
                    </a:lnTo>
                    <a:lnTo>
                      <a:pt x="733" y="4368"/>
                    </a:lnTo>
                    <a:lnTo>
                      <a:pt x="712" y="4368"/>
                    </a:lnTo>
                    <a:lnTo>
                      <a:pt x="712" y="4347"/>
                    </a:lnTo>
                    <a:close/>
                    <a:moveTo>
                      <a:pt x="755" y="4347"/>
                    </a:moveTo>
                    <a:lnTo>
                      <a:pt x="776" y="4347"/>
                    </a:lnTo>
                    <a:lnTo>
                      <a:pt x="776" y="4368"/>
                    </a:lnTo>
                    <a:lnTo>
                      <a:pt x="755" y="4368"/>
                    </a:lnTo>
                    <a:lnTo>
                      <a:pt x="755" y="4347"/>
                    </a:lnTo>
                    <a:close/>
                    <a:moveTo>
                      <a:pt x="798" y="4347"/>
                    </a:moveTo>
                    <a:lnTo>
                      <a:pt x="819" y="4347"/>
                    </a:lnTo>
                    <a:lnTo>
                      <a:pt x="819" y="4368"/>
                    </a:lnTo>
                    <a:lnTo>
                      <a:pt x="798" y="4368"/>
                    </a:lnTo>
                    <a:lnTo>
                      <a:pt x="798" y="4347"/>
                    </a:lnTo>
                    <a:close/>
                    <a:moveTo>
                      <a:pt x="841" y="4347"/>
                    </a:moveTo>
                    <a:lnTo>
                      <a:pt x="863" y="4347"/>
                    </a:lnTo>
                    <a:lnTo>
                      <a:pt x="863" y="4368"/>
                    </a:lnTo>
                    <a:lnTo>
                      <a:pt x="841" y="4368"/>
                    </a:lnTo>
                    <a:lnTo>
                      <a:pt x="841" y="4347"/>
                    </a:lnTo>
                    <a:close/>
                    <a:moveTo>
                      <a:pt x="884" y="4347"/>
                    </a:moveTo>
                    <a:lnTo>
                      <a:pt x="906" y="4347"/>
                    </a:lnTo>
                    <a:lnTo>
                      <a:pt x="906" y="4368"/>
                    </a:lnTo>
                    <a:lnTo>
                      <a:pt x="884" y="4368"/>
                    </a:lnTo>
                    <a:lnTo>
                      <a:pt x="884" y="4347"/>
                    </a:lnTo>
                    <a:close/>
                    <a:moveTo>
                      <a:pt x="928" y="4347"/>
                    </a:moveTo>
                    <a:lnTo>
                      <a:pt x="949" y="4347"/>
                    </a:lnTo>
                    <a:lnTo>
                      <a:pt x="949" y="4368"/>
                    </a:lnTo>
                    <a:lnTo>
                      <a:pt x="928" y="4368"/>
                    </a:lnTo>
                    <a:lnTo>
                      <a:pt x="928" y="4347"/>
                    </a:lnTo>
                    <a:close/>
                    <a:moveTo>
                      <a:pt x="971" y="4347"/>
                    </a:moveTo>
                    <a:lnTo>
                      <a:pt x="992" y="4347"/>
                    </a:lnTo>
                    <a:lnTo>
                      <a:pt x="992" y="4368"/>
                    </a:lnTo>
                    <a:lnTo>
                      <a:pt x="971" y="4368"/>
                    </a:lnTo>
                    <a:lnTo>
                      <a:pt x="971" y="4347"/>
                    </a:lnTo>
                    <a:close/>
                    <a:moveTo>
                      <a:pt x="1014" y="4347"/>
                    </a:moveTo>
                    <a:lnTo>
                      <a:pt x="1036" y="4347"/>
                    </a:lnTo>
                    <a:lnTo>
                      <a:pt x="1036" y="4368"/>
                    </a:lnTo>
                    <a:lnTo>
                      <a:pt x="1014" y="4368"/>
                    </a:lnTo>
                    <a:lnTo>
                      <a:pt x="1014" y="4347"/>
                    </a:lnTo>
                    <a:close/>
                    <a:moveTo>
                      <a:pt x="1057" y="4347"/>
                    </a:moveTo>
                    <a:lnTo>
                      <a:pt x="1079" y="4347"/>
                    </a:lnTo>
                    <a:lnTo>
                      <a:pt x="1079" y="4368"/>
                    </a:lnTo>
                    <a:lnTo>
                      <a:pt x="1057" y="4368"/>
                    </a:lnTo>
                    <a:lnTo>
                      <a:pt x="1057" y="4347"/>
                    </a:lnTo>
                    <a:close/>
                    <a:moveTo>
                      <a:pt x="1101" y="4347"/>
                    </a:moveTo>
                    <a:lnTo>
                      <a:pt x="1122" y="4347"/>
                    </a:lnTo>
                    <a:lnTo>
                      <a:pt x="1122" y="4368"/>
                    </a:lnTo>
                    <a:lnTo>
                      <a:pt x="1101" y="4368"/>
                    </a:lnTo>
                    <a:lnTo>
                      <a:pt x="1101" y="4347"/>
                    </a:lnTo>
                    <a:close/>
                    <a:moveTo>
                      <a:pt x="1144" y="4347"/>
                    </a:moveTo>
                    <a:lnTo>
                      <a:pt x="1165" y="4347"/>
                    </a:lnTo>
                    <a:lnTo>
                      <a:pt x="1165" y="4368"/>
                    </a:lnTo>
                    <a:lnTo>
                      <a:pt x="1144" y="4368"/>
                    </a:lnTo>
                    <a:lnTo>
                      <a:pt x="1144" y="4347"/>
                    </a:lnTo>
                    <a:close/>
                    <a:moveTo>
                      <a:pt x="1187" y="4347"/>
                    </a:moveTo>
                    <a:lnTo>
                      <a:pt x="1208" y="4347"/>
                    </a:lnTo>
                    <a:lnTo>
                      <a:pt x="1208" y="4368"/>
                    </a:lnTo>
                    <a:lnTo>
                      <a:pt x="1187" y="4368"/>
                    </a:lnTo>
                    <a:lnTo>
                      <a:pt x="1187" y="4347"/>
                    </a:lnTo>
                    <a:close/>
                    <a:moveTo>
                      <a:pt x="1230" y="4347"/>
                    </a:moveTo>
                    <a:lnTo>
                      <a:pt x="1252" y="4347"/>
                    </a:lnTo>
                    <a:lnTo>
                      <a:pt x="1252" y="4368"/>
                    </a:lnTo>
                    <a:lnTo>
                      <a:pt x="1230" y="4368"/>
                    </a:lnTo>
                    <a:lnTo>
                      <a:pt x="1230" y="4347"/>
                    </a:lnTo>
                    <a:close/>
                    <a:moveTo>
                      <a:pt x="1273" y="4347"/>
                    </a:moveTo>
                    <a:lnTo>
                      <a:pt x="1295" y="4347"/>
                    </a:lnTo>
                    <a:lnTo>
                      <a:pt x="1295" y="4368"/>
                    </a:lnTo>
                    <a:lnTo>
                      <a:pt x="1273" y="4368"/>
                    </a:lnTo>
                    <a:lnTo>
                      <a:pt x="1273" y="4347"/>
                    </a:lnTo>
                    <a:close/>
                    <a:moveTo>
                      <a:pt x="1316" y="4347"/>
                    </a:moveTo>
                    <a:lnTo>
                      <a:pt x="1338" y="4347"/>
                    </a:lnTo>
                    <a:lnTo>
                      <a:pt x="1338" y="4368"/>
                    </a:lnTo>
                    <a:lnTo>
                      <a:pt x="1316" y="4368"/>
                    </a:lnTo>
                    <a:lnTo>
                      <a:pt x="1316" y="4347"/>
                    </a:lnTo>
                    <a:close/>
                    <a:moveTo>
                      <a:pt x="1360" y="4347"/>
                    </a:moveTo>
                    <a:lnTo>
                      <a:pt x="1381" y="4347"/>
                    </a:lnTo>
                    <a:lnTo>
                      <a:pt x="1381" y="4368"/>
                    </a:lnTo>
                    <a:lnTo>
                      <a:pt x="1360" y="4368"/>
                    </a:lnTo>
                    <a:lnTo>
                      <a:pt x="1360" y="4347"/>
                    </a:lnTo>
                    <a:close/>
                    <a:moveTo>
                      <a:pt x="1403" y="4347"/>
                    </a:moveTo>
                    <a:lnTo>
                      <a:pt x="1425" y="4347"/>
                    </a:lnTo>
                    <a:lnTo>
                      <a:pt x="1425" y="4368"/>
                    </a:lnTo>
                    <a:lnTo>
                      <a:pt x="1403" y="4368"/>
                    </a:lnTo>
                    <a:lnTo>
                      <a:pt x="1403" y="4347"/>
                    </a:lnTo>
                    <a:close/>
                    <a:moveTo>
                      <a:pt x="1446" y="4347"/>
                    </a:moveTo>
                    <a:lnTo>
                      <a:pt x="1468" y="4347"/>
                    </a:lnTo>
                    <a:lnTo>
                      <a:pt x="1468" y="4368"/>
                    </a:lnTo>
                    <a:lnTo>
                      <a:pt x="1446" y="4368"/>
                    </a:lnTo>
                    <a:lnTo>
                      <a:pt x="1446" y="4347"/>
                    </a:lnTo>
                    <a:close/>
                    <a:moveTo>
                      <a:pt x="1489" y="4347"/>
                    </a:moveTo>
                    <a:lnTo>
                      <a:pt x="1511" y="4347"/>
                    </a:lnTo>
                    <a:lnTo>
                      <a:pt x="1511" y="4368"/>
                    </a:lnTo>
                    <a:lnTo>
                      <a:pt x="1489" y="4368"/>
                    </a:lnTo>
                    <a:lnTo>
                      <a:pt x="1489" y="4347"/>
                    </a:lnTo>
                    <a:close/>
                    <a:moveTo>
                      <a:pt x="1532" y="4347"/>
                    </a:moveTo>
                    <a:lnTo>
                      <a:pt x="1554" y="4347"/>
                    </a:lnTo>
                    <a:lnTo>
                      <a:pt x="1554" y="4368"/>
                    </a:lnTo>
                    <a:lnTo>
                      <a:pt x="1532" y="4368"/>
                    </a:lnTo>
                    <a:lnTo>
                      <a:pt x="1532" y="4347"/>
                    </a:lnTo>
                    <a:close/>
                    <a:moveTo>
                      <a:pt x="1576" y="4347"/>
                    </a:moveTo>
                    <a:lnTo>
                      <a:pt x="1597" y="4347"/>
                    </a:lnTo>
                    <a:lnTo>
                      <a:pt x="1597" y="4368"/>
                    </a:lnTo>
                    <a:lnTo>
                      <a:pt x="1576" y="4368"/>
                    </a:lnTo>
                    <a:lnTo>
                      <a:pt x="1576" y="4347"/>
                    </a:lnTo>
                    <a:close/>
                    <a:moveTo>
                      <a:pt x="1619" y="4347"/>
                    </a:moveTo>
                    <a:lnTo>
                      <a:pt x="1641" y="4347"/>
                    </a:lnTo>
                    <a:lnTo>
                      <a:pt x="1641" y="4368"/>
                    </a:lnTo>
                    <a:lnTo>
                      <a:pt x="1619" y="4368"/>
                    </a:lnTo>
                    <a:lnTo>
                      <a:pt x="1619" y="4347"/>
                    </a:lnTo>
                    <a:close/>
                    <a:moveTo>
                      <a:pt x="1662" y="4347"/>
                    </a:moveTo>
                    <a:lnTo>
                      <a:pt x="1684" y="4347"/>
                    </a:lnTo>
                    <a:lnTo>
                      <a:pt x="1684" y="4368"/>
                    </a:lnTo>
                    <a:lnTo>
                      <a:pt x="1662" y="4368"/>
                    </a:lnTo>
                    <a:lnTo>
                      <a:pt x="1662" y="4347"/>
                    </a:lnTo>
                    <a:close/>
                    <a:moveTo>
                      <a:pt x="1705" y="4347"/>
                    </a:moveTo>
                    <a:lnTo>
                      <a:pt x="1727" y="4347"/>
                    </a:lnTo>
                    <a:lnTo>
                      <a:pt x="1727" y="4368"/>
                    </a:lnTo>
                    <a:lnTo>
                      <a:pt x="1705" y="4368"/>
                    </a:lnTo>
                    <a:lnTo>
                      <a:pt x="1705" y="4347"/>
                    </a:lnTo>
                    <a:close/>
                    <a:moveTo>
                      <a:pt x="1749" y="4347"/>
                    </a:moveTo>
                    <a:lnTo>
                      <a:pt x="1770" y="4347"/>
                    </a:lnTo>
                    <a:lnTo>
                      <a:pt x="1770" y="4368"/>
                    </a:lnTo>
                    <a:lnTo>
                      <a:pt x="1749" y="4368"/>
                    </a:lnTo>
                    <a:lnTo>
                      <a:pt x="1749" y="4347"/>
                    </a:lnTo>
                    <a:close/>
                    <a:moveTo>
                      <a:pt x="1792" y="4347"/>
                    </a:moveTo>
                    <a:lnTo>
                      <a:pt x="1814" y="4347"/>
                    </a:lnTo>
                    <a:lnTo>
                      <a:pt x="1814" y="4368"/>
                    </a:lnTo>
                    <a:lnTo>
                      <a:pt x="1792" y="4368"/>
                    </a:lnTo>
                    <a:lnTo>
                      <a:pt x="1792" y="4347"/>
                    </a:lnTo>
                    <a:close/>
                    <a:moveTo>
                      <a:pt x="1835" y="4347"/>
                    </a:moveTo>
                    <a:lnTo>
                      <a:pt x="1857" y="4347"/>
                    </a:lnTo>
                    <a:lnTo>
                      <a:pt x="1857" y="4368"/>
                    </a:lnTo>
                    <a:lnTo>
                      <a:pt x="1835" y="4368"/>
                    </a:lnTo>
                    <a:lnTo>
                      <a:pt x="1835" y="4347"/>
                    </a:lnTo>
                    <a:close/>
                    <a:moveTo>
                      <a:pt x="1878" y="4347"/>
                    </a:moveTo>
                    <a:lnTo>
                      <a:pt x="1900" y="4347"/>
                    </a:lnTo>
                    <a:lnTo>
                      <a:pt x="1900" y="4368"/>
                    </a:lnTo>
                    <a:lnTo>
                      <a:pt x="1878" y="4368"/>
                    </a:lnTo>
                    <a:lnTo>
                      <a:pt x="1878" y="4347"/>
                    </a:lnTo>
                    <a:close/>
                    <a:moveTo>
                      <a:pt x="1921" y="4347"/>
                    </a:moveTo>
                    <a:lnTo>
                      <a:pt x="1943" y="4347"/>
                    </a:lnTo>
                    <a:lnTo>
                      <a:pt x="1943" y="4368"/>
                    </a:lnTo>
                    <a:lnTo>
                      <a:pt x="1921" y="4368"/>
                    </a:lnTo>
                    <a:lnTo>
                      <a:pt x="1921" y="4347"/>
                    </a:lnTo>
                    <a:close/>
                    <a:moveTo>
                      <a:pt x="1965" y="4347"/>
                    </a:moveTo>
                    <a:lnTo>
                      <a:pt x="1986" y="4347"/>
                    </a:lnTo>
                    <a:lnTo>
                      <a:pt x="1986" y="4368"/>
                    </a:lnTo>
                    <a:lnTo>
                      <a:pt x="1965" y="4368"/>
                    </a:lnTo>
                    <a:lnTo>
                      <a:pt x="1965" y="4347"/>
                    </a:lnTo>
                    <a:close/>
                    <a:moveTo>
                      <a:pt x="2008" y="4347"/>
                    </a:moveTo>
                    <a:lnTo>
                      <a:pt x="2029" y="4347"/>
                    </a:lnTo>
                    <a:lnTo>
                      <a:pt x="2029" y="4368"/>
                    </a:lnTo>
                    <a:lnTo>
                      <a:pt x="2008" y="4368"/>
                    </a:lnTo>
                    <a:lnTo>
                      <a:pt x="2008" y="4347"/>
                    </a:lnTo>
                    <a:close/>
                    <a:moveTo>
                      <a:pt x="2051" y="4347"/>
                    </a:moveTo>
                    <a:lnTo>
                      <a:pt x="2073" y="4347"/>
                    </a:lnTo>
                    <a:lnTo>
                      <a:pt x="2073" y="4368"/>
                    </a:lnTo>
                    <a:lnTo>
                      <a:pt x="2051" y="4368"/>
                    </a:lnTo>
                    <a:lnTo>
                      <a:pt x="2051" y="4347"/>
                    </a:lnTo>
                    <a:close/>
                    <a:moveTo>
                      <a:pt x="2094" y="4347"/>
                    </a:moveTo>
                    <a:lnTo>
                      <a:pt x="2116" y="4347"/>
                    </a:lnTo>
                    <a:lnTo>
                      <a:pt x="2116" y="4368"/>
                    </a:lnTo>
                    <a:lnTo>
                      <a:pt x="2094" y="4368"/>
                    </a:lnTo>
                    <a:lnTo>
                      <a:pt x="2094" y="4347"/>
                    </a:lnTo>
                    <a:close/>
                    <a:moveTo>
                      <a:pt x="2138" y="4347"/>
                    </a:moveTo>
                    <a:lnTo>
                      <a:pt x="2159" y="4347"/>
                    </a:lnTo>
                    <a:lnTo>
                      <a:pt x="2159" y="4368"/>
                    </a:lnTo>
                    <a:lnTo>
                      <a:pt x="2138" y="4368"/>
                    </a:lnTo>
                    <a:lnTo>
                      <a:pt x="2138" y="4347"/>
                    </a:lnTo>
                    <a:close/>
                    <a:moveTo>
                      <a:pt x="2181" y="4347"/>
                    </a:moveTo>
                    <a:lnTo>
                      <a:pt x="2202" y="4347"/>
                    </a:lnTo>
                    <a:lnTo>
                      <a:pt x="2202" y="4368"/>
                    </a:lnTo>
                    <a:lnTo>
                      <a:pt x="2181" y="4368"/>
                    </a:lnTo>
                    <a:lnTo>
                      <a:pt x="2181" y="4347"/>
                    </a:lnTo>
                    <a:close/>
                    <a:moveTo>
                      <a:pt x="2224" y="4347"/>
                    </a:moveTo>
                    <a:lnTo>
                      <a:pt x="2245" y="4347"/>
                    </a:lnTo>
                    <a:lnTo>
                      <a:pt x="2245" y="4368"/>
                    </a:lnTo>
                    <a:lnTo>
                      <a:pt x="2224" y="4368"/>
                    </a:lnTo>
                    <a:lnTo>
                      <a:pt x="2224" y="4347"/>
                    </a:lnTo>
                    <a:close/>
                    <a:moveTo>
                      <a:pt x="2267" y="4347"/>
                    </a:moveTo>
                    <a:lnTo>
                      <a:pt x="2289" y="4347"/>
                    </a:lnTo>
                    <a:lnTo>
                      <a:pt x="2289" y="4368"/>
                    </a:lnTo>
                    <a:lnTo>
                      <a:pt x="2267" y="4368"/>
                    </a:lnTo>
                    <a:lnTo>
                      <a:pt x="2267" y="4347"/>
                    </a:lnTo>
                    <a:close/>
                    <a:moveTo>
                      <a:pt x="2310" y="4347"/>
                    </a:moveTo>
                    <a:lnTo>
                      <a:pt x="2332" y="4347"/>
                    </a:lnTo>
                    <a:lnTo>
                      <a:pt x="2332" y="4368"/>
                    </a:lnTo>
                    <a:lnTo>
                      <a:pt x="2310" y="4368"/>
                    </a:lnTo>
                    <a:lnTo>
                      <a:pt x="2310" y="4347"/>
                    </a:lnTo>
                    <a:close/>
                    <a:moveTo>
                      <a:pt x="2354" y="4347"/>
                    </a:moveTo>
                    <a:lnTo>
                      <a:pt x="2375" y="4347"/>
                    </a:lnTo>
                    <a:lnTo>
                      <a:pt x="2375" y="4368"/>
                    </a:lnTo>
                    <a:lnTo>
                      <a:pt x="2354" y="4368"/>
                    </a:lnTo>
                    <a:lnTo>
                      <a:pt x="2354" y="4347"/>
                    </a:lnTo>
                    <a:close/>
                    <a:moveTo>
                      <a:pt x="2397" y="4347"/>
                    </a:moveTo>
                    <a:lnTo>
                      <a:pt x="2418" y="4347"/>
                    </a:lnTo>
                    <a:lnTo>
                      <a:pt x="2418" y="4368"/>
                    </a:lnTo>
                    <a:lnTo>
                      <a:pt x="2397" y="4368"/>
                    </a:lnTo>
                    <a:lnTo>
                      <a:pt x="2397" y="4347"/>
                    </a:lnTo>
                    <a:close/>
                    <a:moveTo>
                      <a:pt x="2440" y="4347"/>
                    </a:moveTo>
                    <a:lnTo>
                      <a:pt x="2462" y="4347"/>
                    </a:lnTo>
                    <a:lnTo>
                      <a:pt x="2462" y="4368"/>
                    </a:lnTo>
                    <a:lnTo>
                      <a:pt x="2440" y="4368"/>
                    </a:lnTo>
                    <a:lnTo>
                      <a:pt x="2440" y="4347"/>
                    </a:lnTo>
                    <a:close/>
                    <a:moveTo>
                      <a:pt x="2483" y="4347"/>
                    </a:moveTo>
                    <a:lnTo>
                      <a:pt x="2505" y="4347"/>
                    </a:lnTo>
                    <a:lnTo>
                      <a:pt x="2505" y="4368"/>
                    </a:lnTo>
                    <a:lnTo>
                      <a:pt x="2483" y="4368"/>
                    </a:lnTo>
                    <a:lnTo>
                      <a:pt x="2483" y="4347"/>
                    </a:lnTo>
                    <a:close/>
                    <a:moveTo>
                      <a:pt x="2527" y="4347"/>
                    </a:moveTo>
                    <a:lnTo>
                      <a:pt x="2548" y="4347"/>
                    </a:lnTo>
                    <a:lnTo>
                      <a:pt x="2548" y="4368"/>
                    </a:lnTo>
                    <a:lnTo>
                      <a:pt x="2527" y="4368"/>
                    </a:lnTo>
                    <a:lnTo>
                      <a:pt x="2527" y="4347"/>
                    </a:lnTo>
                    <a:close/>
                    <a:moveTo>
                      <a:pt x="2569" y="4347"/>
                    </a:moveTo>
                    <a:lnTo>
                      <a:pt x="2591" y="4347"/>
                    </a:lnTo>
                    <a:lnTo>
                      <a:pt x="2591" y="4368"/>
                    </a:lnTo>
                    <a:lnTo>
                      <a:pt x="2569" y="4368"/>
                    </a:lnTo>
                    <a:lnTo>
                      <a:pt x="2569" y="4347"/>
                    </a:lnTo>
                    <a:close/>
                    <a:moveTo>
                      <a:pt x="2613" y="4347"/>
                    </a:moveTo>
                    <a:lnTo>
                      <a:pt x="2634" y="4347"/>
                    </a:lnTo>
                    <a:lnTo>
                      <a:pt x="2634" y="4368"/>
                    </a:lnTo>
                    <a:lnTo>
                      <a:pt x="2613" y="4368"/>
                    </a:lnTo>
                    <a:lnTo>
                      <a:pt x="2613" y="4347"/>
                    </a:lnTo>
                    <a:close/>
                    <a:moveTo>
                      <a:pt x="2656" y="4347"/>
                    </a:moveTo>
                    <a:lnTo>
                      <a:pt x="2678" y="4347"/>
                    </a:lnTo>
                    <a:lnTo>
                      <a:pt x="2678" y="4368"/>
                    </a:lnTo>
                    <a:lnTo>
                      <a:pt x="2656" y="4368"/>
                    </a:lnTo>
                    <a:lnTo>
                      <a:pt x="2656" y="4347"/>
                    </a:lnTo>
                    <a:close/>
                    <a:moveTo>
                      <a:pt x="2699" y="4347"/>
                    </a:moveTo>
                    <a:lnTo>
                      <a:pt x="2721" y="4347"/>
                    </a:lnTo>
                    <a:lnTo>
                      <a:pt x="2721" y="4368"/>
                    </a:lnTo>
                    <a:lnTo>
                      <a:pt x="2699" y="4368"/>
                    </a:lnTo>
                    <a:lnTo>
                      <a:pt x="2699" y="4347"/>
                    </a:lnTo>
                    <a:close/>
                    <a:moveTo>
                      <a:pt x="2742" y="4347"/>
                    </a:moveTo>
                    <a:lnTo>
                      <a:pt x="2764" y="4347"/>
                    </a:lnTo>
                    <a:lnTo>
                      <a:pt x="2764" y="4368"/>
                    </a:lnTo>
                    <a:lnTo>
                      <a:pt x="2742" y="4368"/>
                    </a:lnTo>
                    <a:lnTo>
                      <a:pt x="2742" y="4347"/>
                    </a:lnTo>
                    <a:close/>
                    <a:moveTo>
                      <a:pt x="2786" y="4347"/>
                    </a:moveTo>
                    <a:lnTo>
                      <a:pt x="2807" y="4347"/>
                    </a:lnTo>
                    <a:lnTo>
                      <a:pt x="2807" y="4368"/>
                    </a:lnTo>
                    <a:lnTo>
                      <a:pt x="2786" y="4368"/>
                    </a:lnTo>
                    <a:lnTo>
                      <a:pt x="2786" y="4347"/>
                    </a:lnTo>
                    <a:close/>
                    <a:moveTo>
                      <a:pt x="2829" y="4347"/>
                    </a:moveTo>
                    <a:lnTo>
                      <a:pt x="2851" y="4347"/>
                    </a:lnTo>
                    <a:lnTo>
                      <a:pt x="2851" y="4368"/>
                    </a:lnTo>
                    <a:lnTo>
                      <a:pt x="2829" y="4368"/>
                    </a:lnTo>
                    <a:lnTo>
                      <a:pt x="2829" y="4347"/>
                    </a:lnTo>
                    <a:close/>
                    <a:moveTo>
                      <a:pt x="2872" y="4347"/>
                    </a:moveTo>
                    <a:lnTo>
                      <a:pt x="2894" y="4347"/>
                    </a:lnTo>
                    <a:lnTo>
                      <a:pt x="2894" y="4368"/>
                    </a:lnTo>
                    <a:lnTo>
                      <a:pt x="2872" y="4368"/>
                    </a:lnTo>
                    <a:lnTo>
                      <a:pt x="2872" y="4347"/>
                    </a:lnTo>
                    <a:close/>
                    <a:moveTo>
                      <a:pt x="2915" y="4347"/>
                    </a:moveTo>
                    <a:lnTo>
                      <a:pt x="2937" y="4347"/>
                    </a:lnTo>
                    <a:lnTo>
                      <a:pt x="2937" y="4368"/>
                    </a:lnTo>
                    <a:lnTo>
                      <a:pt x="2915" y="4368"/>
                    </a:lnTo>
                    <a:lnTo>
                      <a:pt x="2915" y="4347"/>
                    </a:lnTo>
                    <a:close/>
                    <a:moveTo>
                      <a:pt x="2958" y="4347"/>
                    </a:moveTo>
                    <a:lnTo>
                      <a:pt x="2980" y="4347"/>
                    </a:lnTo>
                    <a:lnTo>
                      <a:pt x="2980" y="4368"/>
                    </a:lnTo>
                    <a:lnTo>
                      <a:pt x="2958" y="4368"/>
                    </a:lnTo>
                    <a:lnTo>
                      <a:pt x="2958" y="4347"/>
                    </a:lnTo>
                    <a:close/>
                    <a:moveTo>
                      <a:pt x="3002" y="4347"/>
                    </a:moveTo>
                    <a:lnTo>
                      <a:pt x="3023" y="4347"/>
                    </a:lnTo>
                    <a:lnTo>
                      <a:pt x="3023" y="4368"/>
                    </a:lnTo>
                    <a:lnTo>
                      <a:pt x="3002" y="4368"/>
                    </a:lnTo>
                    <a:lnTo>
                      <a:pt x="3002" y="4347"/>
                    </a:lnTo>
                    <a:close/>
                    <a:moveTo>
                      <a:pt x="3045" y="4347"/>
                    </a:moveTo>
                    <a:lnTo>
                      <a:pt x="3067" y="4347"/>
                    </a:lnTo>
                    <a:lnTo>
                      <a:pt x="3067" y="4368"/>
                    </a:lnTo>
                    <a:lnTo>
                      <a:pt x="3045" y="4368"/>
                    </a:lnTo>
                    <a:lnTo>
                      <a:pt x="3045" y="4347"/>
                    </a:lnTo>
                    <a:close/>
                    <a:moveTo>
                      <a:pt x="3088" y="4347"/>
                    </a:moveTo>
                    <a:lnTo>
                      <a:pt x="3110" y="4347"/>
                    </a:lnTo>
                    <a:lnTo>
                      <a:pt x="3110" y="4368"/>
                    </a:lnTo>
                    <a:lnTo>
                      <a:pt x="3088" y="4368"/>
                    </a:lnTo>
                    <a:lnTo>
                      <a:pt x="3088" y="4347"/>
                    </a:lnTo>
                    <a:close/>
                    <a:moveTo>
                      <a:pt x="3131" y="4347"/>
                    </a:moveTo>
                    <a:lnTo>
                      <a:pt x="3133" y="4347"/>
                    </a:lnTo>
                    <a:lnTo>
                      <a:pt x="3122" y="4358"/>
                    </a:lnTo>
                    <a:lnTo>
                      <a:pt x="3122" y="4338"/>
                    </a:lnTo>
                    <a:lnTo>
                      <a:pt x="3144" y="4338"/>
                    </a:lnTo>
                    <a:lnTo>
                      <a:pt x="3144" y="4368"/>
                    </a:lnTo>
                    <a:lnTo>
                      <a:pt x="3131" y="4368"/>
                    </a:lnTo>
                    <a:lnTo>
                      <a:pt x="3131" y="4347"/>
                    </a:lnTo>
                    <a:close/>
                    <a:moveTo>
                      <a:pt x="3122" y="4316"/>
                    </a:moveTo>
                    <a:lnTo>
                      <a:pt x="3122" y="4294"/>
                    </a:lnTo>
                    <a:lnTo>
                      <a:pt x="3144" y="4294"/>
                    </a:lnTo>
                    <a:lnTo>
                      <a:pt x="3144" y="4316"/>
                    </a:lnTo>
                    <a:lnTo>
                      <a:pt x="3122" y="4316"/>
                    </a:lnTo>
                    <a:close/>
                    <a:moveTo>
                      <a:pt x="3122" y="4273"/>
                    </a:moveTo>
                    <a:lnTo>
                      <a:pt x="3122" y="4251"/>
                    </a:lnTo>
                    <a:lnTo>
                      <a:pt x="3144" y="4251"/>
                    </a:lnTo>
                    <a:lnTo>
                      <a:pt x="3144" y="4273"/>
                    </a:lnTo>
                    <a:lnTo>
                      <a:pt x="3122" y="4273"/>
                    </a:lnTo>
                    <a:close/>
                    <a:moveTo>
                      <a:pt x="3122" y="4229"/>
                    </a:moveTo>
                    <a:lnTo>
                      <a:pt x="3122" y="4208"/>
                    </a:lnTo>
                    <a:lnTo>
                      <a:pt x="3144" y="4208"/>
                    </a:lnTo>
                    <a:lnTo>
                      <a:pt x="3144" y="4229"/>
                    </a:lnTo>
                    <a:lnTo>
                      <a:pt x="3122" y="4229"/>
                    </a:lnTo>
                    <a:close/>
                    <a:moveTo>
                      <a:pt x="3122" y="4186"/>
                    </a:moveTo>
                    <a:lnTo>
                      <a:pt x="3122" y="4164"/>
                    </a:lnTo>
                    <a:lnTo>
                      <a:pt x="3144" y="4164"/>
                    </a:lnTo>
                    <a:lnTo>
                      <a:pt x="3144" y="4186"/>
                    </a:lnTo>
                    <a:lnTo>
                      <a:pt x="3122" y="4186"/>
                    </a:lnTo>
                    <a:close/>
                    <a:moveTo>
                      <a:pt x="3122" y="4143"/>
                    </a:moveTo>
                    <a:lnTo>
                      <a:pt x="3122" y="4121"/>
                    </a:lnTo>
                    <a:lnTo>
                      <a:pt x="3144" y="4121"/>
                    </a:lnTo>
                    <a:lnTo>
                      <a:pt x="3144" y="4143"/>
                    </a:lnTo>
                    <a:lnTo>
                      <a:pt x="3122" y="4143"/>
                    </a:lnTo>
                    <a:close/>
                    <a:moveTo>
                      <a:pt x="3122" y="4100"/>
                    </a:moveTo>
                    <a:lnTo>
                      <a:pt x="3122" y="4078"/>
                    </a:lnTo>
                    <a:lnTo>
                      <a:pt x="3144" y="4078"/>
                    </a:lnTo>
                    <a:lnTo>
                      <a:pt x="3144" y="4100"/>
                    </a:lnTo>
                    <a:lnTo>
                      <a:pt x="3122" y="4100"/>
                    </a:lnTo>
                    <a:close/>
                    <a:moveTo>
                      <a:pt x="3122" y="4056"/>
                    </a:moveTo>
                    <a:lnTo>
                      <a:pt x="3122" y="4035"/>
                    </a:lnTo>
                    <a:lnTo>
                      <a:pt x="3144" y="4035"/>
                    </a:lnTo>
                    <a:lnTo>
                      <a:pt x="3144" y="4056"/>
                    </a:lnTo>
                    <a:lnTo>
                      <a:pt x="3122" y="4056"/>
                    </a:lnTo>
                    <a:close/>
                    <a:moveTo>
                      <a:pt x="3122" y="4013"/>
                    </a:moveTo>
                    <a:lnTo>
                      <a:pt x="3122" y="3991"/>
                    </a:lnTo>
                    <a:lnTo>
                      <a:pt x="3144" y="3991"/>
                    </a:lnTo>
                    <a:lnTo>
                      <a:pt x="3144" y="4013"/>
                    </a:lnTo>
                    <a:lnTo>
                      <a:pt x="3122" y="4013"/>
                    </a:lnTo>
                    <a:close/>
                    <a:moveTo>
                      <a:pt x="3122" y="3970"/>
                    </a:moveTo>
                    <a:lnTo>
                      <a:pt x="3122" y="3948"/>
                    </a:lnTo>
                    <a:lnTo>
                      <a:pt x="3144" y="3948"/>
                    </a:lnTo>
                    <a:lnTo>
                      <a:pt x="3144" y="3970"/>
                    </a:lnTo>
                    <a:lnTo>
                      <a:pt x="3122" y="3970"/>
                    </a:lnTo>
                    <a:close/>
                    <a:moveTo>
                      <a:pt x="3122" y="3927"/>
                    </a:moveTo>
                    <a:lnTo>
                      <a:pt x="3122" y="3905"/>
                    </a:lnTo>
                    <a:lnTo>
                      <a:pt x="3144" y="3905"/>
                    </a:lnTo>
                    <a:lnTo>
                      <a:pt x="3144" y="3927"/>
                    </a:lnTo>
                    <a:lnTo>
                      <a:pt x="3122" y="3927"/>
                    </a:lnTo>
                    <a:close/>
                    <a:moveTo>
                      <a:pt x="3122" y="3884"/>
                    </a:moveTo>
                    <a:lnTo>
                      <a:pt x="3122" y="3862"/>
                    </a:lnTo>
                    <a:lnTo>
                      <a:pt x="3144" y="3862"/>
                    </a:lnTo>
                    <a:lnTo>
                      <a:pt x="3144" y="3884"/>
                    </a:lnTo>
                    <a:lnTo>
                      <a:pt x="3122" y="3884"/>
                    </a:lnTo>
                    <a:close/>
                    <a:moveTo>
                      <a:pt x="3122" y="3840"/>
                    </a:moveTo>
                    <a:lnTo>
                      <a:pt x="3122" y="3819"/>
                    </a:lnTo>
                    <a:lnTo>
                      <a:pt x="3144" y="3819"/>
                    </a:lnTo>
                    <a:lnTo>
                      <a:pt x="3144" y="3840"/>
                    </a:lnTo>
                    <a:lnTo>
                      <a:pt x="3122" y="3840"/>
                    </a:lnTo>
                    <a:close/>
                    <a:moveTo>
                      <a:pt x="3122" y="3797"/>
                    </a:moveTo>
                    <a:lnTo>
                      <a:pt x="3122" y="3775"/>
                    </a:lnTo>
                    <a:lnTo>
                      <a:pt x="3144" y="3775"/>
                    </a:lnTo>
                    <a:lnTo>
                      <a:pt x="3144" y="3797"/>
                    </a:lnTo>
                    <a:lnTo>
                      <a:pt x="3122" y="3797"/>
                    </a:lnTo>
                    <a:close/>
                    <a:moveTo>
                      <a:pt x="3122" y="3754"/>
                    </a:moveTo>
                    <a:lnTo>
                      <a:pt x="3122" y="3732"/>
                    </a:lnTo>
                    <a:lnTo>
                      <a:pt x="3144" y="3732"/>
                    </a:lnTo>
                    <a:lnTo>
                      <a:pt x="3144" y="3754"/>
                    </a:lnTo>
                    <a:lnTo>
                      <a:pt x="3122" y="3754"/>
                    </a:lnTo>
                    <a:close/>
                    <a:moveTo>
                      <a:pt x="3122" y="3711"/>
                    </a:moveTo>
                    <a:lnTo>
                      <a:pt x="3122" y="3689"/>
                    </a:lnTo>
                    <a:lnTo>
                      <a:pt x="3144" y="3689"/>
                    </a:lnTo>
                    <a:lnTo>
                      <a:pt x="3144" y="3711"/>
                    </a:lnTo>
                    <a:lnTo>
                      <a:pt x="3122" y="3711"/>
                    </a:lnTo>
                    <a:close/>
                    <a:moveTo>
                      <a:pt x="3122" y="3667"/>
                    </a:moveTo>
                    <a:lnTo>
                      <a:pt x="3122" y="3646"/>
                    </a:lnTo>
                    <a:lnTo>
                      <a:pt x="3144" y="3646"/>
                    </a:lnTo>
                    <a:lnTo>
                      <a:pt x="3144" y="3667"/>
                    </a:lnTo>
                    <a:lnTo>
                      <a:pt x="3122" y="3667"/>
                    </a:lnTo>
                    <a:close/>
                    <a:moveTo>
                      <a:pt x="3122" y="3624"/>
                    </a:moveTo>
                    <a:lnTo>
                      <a:pt x="3122" y="3602"/>
                    </a:lnTo>
                    <a:lnTo>
                      <a:pt x="3144" y="3602"/>
                    </a:lnTo>
                    <a:lnTo>
                      <a:pt x="3144" y="3624"/>
                    </a:lnTo>
                    <a:lnTo>
                      <a:pt x="3122" y="3624"/>
                    </a:lnTo>
                    <a:close/>
                    <a:moveTo>
                      <a:pt x="3122" y="3581"/>
                    </a:moveTo>
                    <a:lnTo>
                      <a:pt x="3122" y="3559"/>
                    </a:lnTo>
                    <a:lnTo>
                      <a:pt x="3144" y="3559"/>
                    </a:lnTo>
                    <a:lnTo>
                      <a:pt x="3144" y="3581"/>
                    </a:lnTo>
                    <a:lnTo>
                      <a:pt x="3122" y="3581"/>
                    </a:lnTo>
                    <a:close/>
                    <a:moveTo>
                      <a:pt x="3122" y="3537"/>
                    </a:moveTo>
                    <a:lnTo>
                      <a:pt x="3122" y="3516"/>
                    </a:lnTo>
                    <a:lnTo>
                      <a:pt x="3144" y="3516"/>
                    </a:lnTo>
                    <a:lnTo>
                      <a:pt x="3144" y="3537"/>
                    </a:lnTo>
                    <a:lnTo>
                      <a:pt x="3122" y="3537"/>
                    </a:lnTo>
                    <a:close/>
                    <a:moveTo>
                      <a:pt x="3122" y="3494"/>
                    </a:moveTo>
                    <a:lnTo>
                      <a:pt x="3122" y="3473"/>
                    </a:lnTo>
                    <a:lnTo>
                      <a:pt x="3144" y="3473"/>
                    </a:lnTo>
                    <a:lnTo>
                      <a:pt x="3144" y="3494"/>
                    </a:lnTo>
                    <a:lnTo>
                      <a:pt x="3122" y="3494"/>
                    </a:lnTo>
                    <a:close/>
                    <a:moveTo>
                      <a:pt x="3122" y="3451"/>
                    </a:moveTo>
                    <a:lnTo>
                      <a:pt x="3122" y="3430"/>
                    </a:lnTo>
                    <a:lnTo>
                      <a:pt x="3144" y="3430"/>
                    </a:lnTo>
                    <a:lnTo>
                      <a:pt x="3144" y="3451"/>
                    </a:lnTo>
                    <a:lnTo>
                      <a:pt x="3122" y="3451"/>
                    </a:lnTo>
                    <a:close/>
                    <a:moveTo>
                      <a:pt x="3122" y="3408"/>
                    </a:moveTo>
                    <a:lnTo>
                      <a:pt x="3122" y="3386"/>
                    </a:lnTo>
                    <a:lnTo>
                      <a:pt x="3144" y="3386"/>
                    </a:lnTo>
                    <a:lnTo>
                      <a:pt x="3144" y="3408"/>
                    </a:lnTo>
                    <a:lnTo>
                      <a:pt x="3122" y="3408"/>
                    </a:lnTo>
                    <a:close/>
                    <a:moveTo>
                      <a:pt x="3122" y="3365"/>
                    </a:moveTo>
                    <a:lnTo>
                      <a:pt x="3122" y="3343"/>
                    </a:lnTo>
                    <a:lnTo>
                      <a:pt x="3144" y="3343"/>
                    </a:lnTo>
                    <a:lnTo>
                      <a:pt x="3144" y="3365"/>
                    </a:lnTo>
                    <a:lnTo>
                      <a:pt x="3122" y="3365"/>
                    </a:lnTo>
                    <a:close/>
                    <a:moveTo>
                      <a:pt x="3122" y="3321"/>
                    </a:moveTo>
                    <a:lnTo>
                      <a:pt x="3122" y="3300"/>
                    </a:lnTo>
                    <a:lnTo>
                      <a:pt x="3144" y="3300"/>
                    </a:lnTo>
                    <a:lnTo>
                      <a:pt x="3144" y="3321"/>
                    </a:lnTo>
                    <a:lnTo>
                      <a:pt x="3122" y="3321"/>
                    </a:lnTo>
                    <a:close/>
                    <a:moveTo>
                      <a:pt x="3122" y="3278"/>
                    </a:moveTo>
                    <a:lnTo>
                      <a:pt x="3122" y="3257"/>
                    </a:lnTo>
                    <a:lnTo>
                      <a:pt x="3144" y="3257"/>
                    </a:lnTo>
                    <a:lnTo>
                      <a:pt x="3144" y="3278"/>
                    </a:lnTo>
                    <a:lnTo>
                      <a:pt x="3122" y="3278"/>
                    </a:lnTo>
                    <a:close/>
                    <a:moveTo>
                      <a:pt x="3122" y="3235"/>
                    </a:moveTo>
                    <a:lnTo>
                      <a:pt x="3122" y="3213"/>
                    </a:lnTo>
                    <a:lnTo>
                      <a:pt x="3144" y="3213"/>
                    </a:lnTo>
                    <a:lnTo>
                      <a:pt x="3144" y="3235"/>
                    </a:lnTo>
                    <a:lnTo>
                      <a:pt x="3122" y="3235"/>
                    </a:lnTo>
                    <a:close/>
                    <a:moveTo>
                      <a:pt x="3122" y="3192"/>
                    </a:moveTo>
                    <a:lnTo>
                      <a:pt x="3122" y="3170"/>
                    </a:lnTo>
                    <a:lnTo>
                      <a:pt x="3144" y="3170"/>
                    </a:lnTo>
                    <a:lnTo>
                      <a:pt x="3144" y="3192"/>
                    </a:lnTo>
                    <a:lnTo>
                      <a:pt x="3122" y="3192"/>
                    </a:lnTo>
                    <a:close/>
                    <a:moveTo>
                      <a:pt x="3122" y="3148"/>
                    </a:moveTo>
                    <a:lnTo>
                      <a:pt x="3122" y="3127"/>
                    </a:lnTo>
                    <a:lnTo>
                      <a:pt x="3144" y="3127"/>
                    </a:lnTo>
                    <a:lnTo>
                      <a:pt x="3144" y="3148"/>
                    </a:lnTo>
                    <a:lnTo>
                      <a:pt x="3122" y="3148"/>
                    </a:lnTo>
                    <a:close/>
                    <a:moveTo>
                      <a:pt x="3122" y="3105"/>
                    </a:moveTo>
                    <a:lnTo>
                      <a:pt x="3122" y="3084"/>
                    </a:lnTo>
                    <a:lnTo>
                      <a:pt x="3144" y="3084"/>
                    </a:lnTo>
                    <a:lnTo>
                      <a:pt x="3144" y="3105"/>
                    </a:lnTo>
                    <a:lnTo>
                      <a:pt x="3122" y="3105"/>
                    </a:lnTo>
                    <a:close/>
                    <a:moveTo>
                      <a:pt x="3122" y="3062"/>
                    </a:moveTo>
                    <a:lnTo>
                      <a:pt x="3122" y="3041"/>
                    </a:lnTo>
                    <a:lnTo>
                      <a:pt x="3144" y="3041"/>
                    </a:lnTo>
                    <a:lnTo>
                      <a:pt x="3144" y="3062"/>
                    </a:lnTo>
                    <a:lnTo>
                      <a:pt x="3122" y="3062"/>
                    </a:lnTo>
                    <a:close/>
                    <a:moveTo>
                      <a:pt x="3122" y="3019"/>
                    </a:moveTo>
                    <a:lnTo>
                      <a:pt x="3122" y="2997"/>
                    </a:lnTo>
                    <a:lnTo>
                      <a:pt x="3144" y="2997"/>
                    </a:lnTo>
                    <a:lnTo>
                      <a:pt x="3144" y="3019"/>
                    </a:lnTo>
                    <a:lnTo>
                      <a:pt x="3122" y="3019"/>
                    </a:lnTo>
                    <a:close/>
                    <a:moveTo>
                      <a:pt x="3122" y="2976"/>
                    </a:moveTo>
                    <a:lnTo>
                      <a:pt x="3122" y="2954"/>
                    </a:lnTo>
                    <a:lnTo>
                      <a:pt x="3144" y="2954"/>
                    </a:lnTo>
                    <a:lnTo>
                      <a:pt x="3144" y="2976"/>
                    </a:lnTo>
                    <a:lnTo>
                      <a:pt x="3122" y="2976"/>
                    </a:lnTo>
                    <a:close/>
                    <a:moveTo>
                      <a:pt x="3122" y="2932"/>
                    </a:moveTo>
                    <a:lnTo>
                      <a:pt x="3122" y="2911"/>
                    </a:lnTo>
                    <a:lnTo>
                      <a:pt x="3144" y="2911"/>
                    </a:lnTo>
                    <a:lnTo>
                      <a:pt x="3144" y="2932"/>
                    </a:lnTo>
                    <a:lnTo>
                      <a:pt x="3122" y="2932"/>
                    </a:lnTo>
                    <a:close/>
                    <a:moveTo>
                      <a:pt x="3122" y="2889"/>
                    </a:moveTo>
                    <a:lnTo>
                      <a:pt x="3122" y="2867"/>
                    </a:lnTo>
                    <a:lnTo>
                      <a:pt x="3144" y="2867"/>
                    </a:lnTo>
                    <a:lnTo>
                      <a:pt x="3144" y="2889"/>
                    </a:lnTo>
                    <a:lnTo>
                      <a:pt x="3122" y="2889"/>
                    </a:lnTo>
                    <a:close/>
                    <a:moveTo>
                      <a:pt x="3122" y="2846"/>
                    </a:moveTo>
                    <a:lnTo>
                      <a:pt x="3122" y="2824"/>
                    </a:lnTo>
                    <a:lnTo>
                      <a:pt x="3144" y="2824"/>
                    </a:lnTo>
                    <a:lnTo>
                      <a:pt x="3144" y="2846"/>
                    </a:lnTo>
                    <a:lnTo>
                      <a:pt x="3122" y="2846"/>
                    </a:lnTo>
                    <a:close/>
                    <a:moveTo>
                      <a:pt x="3122" y="2803"/>
                    </a:moveTo>
                    <a:lnTo>
                      <a:pt x="3122" y="2781"/>
                    </a:lnTo>
                    <a:lnTo>
                      <a:pt x="3144" y="2781"/>
                    </a:lnTo>
                    <a:lnTo>
                      <a:pt x="3144" y="2803"/>
                    </a:lnTo>
                    <a:lnTo>
                      <a:pt x="3122" y="2803"/>
                    </a:lnTo>
                    <a:close/>
                    <a:moveTo>
                      <a:pt x="3122" y="2759"/>
                    </a:moveTo>
                    <a:lnTo>
                      <a:pt x="3122" y="2738"/>
                    </a:lnTo>
                    <a:lnTo>
                      <a:pt x="3144" y="2738"/>
                    </a:lnTo>
                    <a:lnTo>
                      <a:pt x="3144" y="2759"/>
                    </a:lnTo>
                    <a:lnTo>
                      <a:pt x="3122" y="2759"/>
                    </a:lnTo>
                    <a:close/>
                    <a:moveTo>
                      <a:pt x="3122" y="2716"/>
                    </a:moveTo>
                    <a:lnTo>
                      <a:pt x="3122" y="2694"/>
                    </a:lnTo>
                    <a:lnTo>
                      <a:pt x="3144" y="2694"/>
                    </a:lnTo>
                    <a:lnTo>
                      <a:pt x="3144" y="2716"/>
                    </a:lnTo>
                    <a:lnTo>
                      <a:pt x="3122" y="2716"/>
                    </a:lnTo>
                    <a:close/>
                    <a:moveTo>
                      <a:pt x="3122" y="2673"/>
                    </a:moveTo>
                    <a:lnTo>
                      <a:pt x="3122" y="2651"/>
                    </a:lnTo>
                    <a:lnTo>
                      <a:pt x="3144" y="2651"/>
                    </a:lnTo>
                    <a:lnTo>
                      <a:pt x="3144" y="2673"/>
                    </a:lnTo>
                    <a:lnTo>
                      <a:pt x="3122" y="2673"/>
                    </a:lnTo>
                    <a:close/>
                    <a:moveTo>
                      <a:pt x="3122" y="2630"/>
                    </a:moveTo>
                    <a:lnTo>
                      <a:pt x="3122" y="2608"/>
                    </a:lnTo>
                    <a:lnTo>
                      <a:pt x="3144" y="2608"/>
                    </a:lnTo>
                    <a:lnTo>
                      <a:pt x="3144" y="2630"/>
                    </a:lnTo>
                    <a:lnTo>
                      <a:pt x="3122" y="2630"/>
                    </a:lnTo>
                    <a:close/>
                    <a:moveTo>
                      <a:pt x="3122" y="2587"/>
                    </a:moveTo>
                    <a:lnTo>
                      <a:pt x="3122" y="2565"/>
                    </a:lnTo>
                    <a:lnTo>
                      <a:pt x="3144" y="2565"/>
                    </a:lnTo>
                    <a:lnTo>
                      <a:pt x="3144" y="2587"/>
                    </a:lnTo>
                    <a:lnTo>
                      <a:pt x="3122" y="2587"/>
                    </a:lnTo>
                    <a:close/>
                    <a:moveTo>
                      <a:pt x="3122" y="2543"/>
                    </a:moveTo>
                    <a:lnTo>
                      <a:pt x="3122" y="2522"/>
                    </a:lnTo>
                    <a:lnTo>
                      <a:pt x="3144" y="2522"/>
                    </a:lnTo>
                    <a:lnTo>
                      <a:pt x="3144" y="2543"/>
                    </a:lnTo>
                    <a:lnTo>
                      <a:pt x="3122" y="2543"/>
                    </a:lnTo>
                    <a:close/>
                    <a:moveTo>
                      <a:pt x="3122" y="2500"/>
                    </a:moveTo>
                    <a:lnTo>
                      <a:pt x="3122" y="2478"/>
                    </a:lnTo>
                    <a:lnTo>
                      <a:pt x="3144" y="2478"/>
                    </a:lnTo>
                    <a:lnTo>
                      <a:pt x="3144" y="2500"/>
                    </a:lnTo>
                    <a:lnTo>
                      <a:pt x="3122" y="2500"/>
                    </a:lnTo>
                    <a:close/>
                    <a:moveTo>
                      <a:pt x="3122" y="2457"/>
                    </a:moveTo>
                    <a:lnTo>
                      <a:pt x="3122" y="2435"/>
                    </a:lnTo>
                    <a:lnTo>
                      <a:pt x="3144" y="2435"/>
                    </a:lnTo>
                    <a:lnTo>
                      <a:pt x="3144" y="2457"/>
                    </a:lnTo>
                    <a:lnTo>
                      <a:pt x="3122" y="2457"/>
                    </a:lnTo>
                    <a:close/>
                    <a:moveTo>
                      <a:pt x="3122" y="2414"/>
                    </a:moveTo>
                    <a:lnTo>
                      <a:pt x="3122" y="2392"/>
                    </a:lnTo>
                    <a:lnTo>
                      <a:pt x="3144" y="2392"/>
                    </a:lnTo>
                    <a:lnTo>
                      <a:pt x="3144" y="2414"/>
                    </a:lnTo>
                    <a:lnTo>
                      <a:pt x="3122" y="2414"/>
                    </a:lnTo>
                    <a:close/>
                    <a:moveTo>
                      <a:pt x="3122" y="2370"/>
                    </a:moveTo>
                    <a:lnTo>
                      <a:pt x="3122" y="2349"/>
                    </a:lnTo>
                    <a:lnTo>
                      <a:pt x="3144" y="2349"/>
                    </a:lnTo>
                    <a:lnTo>
                      <a:pt x="3144" y="2370"/>
                    </a:lnTo>
                    <a:lnTo>
                      <a:pt x="3122" y="2370"/>
                    </a:lnTo>
                    <a:close/>
                    <a:moveTo>
                      <a:pt x="3122" y="2327"/>
                    </a:moveTo>
                    <a:lnTo>
                      <a:pt x="3122" y="2305"/>
                    </a:lnTo>
                    <a:lnTo>
                      <a:pt x="3144" y="2305"/>
                    </a:lnTo>
                    <a:lnTo>
                      <a:pt x="3144" y="2327"/>
                    </a:lnTo>
                    <a:lnTo>
                      <a:pt x="3122" y="2327"/>
                    </a:lnTo>
                    <a:close/>
                    <a:moveTo>
                      <a:pt x="3122" y="2284"/>
                    </a:moveTo>
                    <a:lnTo>
                      <a:pt x="3122" y="2262"/>
                    </a:lnTo>
                    <a:lnTo>
                      <a:pt x="3144" y="2262"/>
                    </a:lnTo>
                    <a:lnTo>
                      <a:pt x="3144" y="2284"/>
                    </a:lnTo>
                    <a:lnTo>
                      <a:pt x="3122" y="2284"/>
                    </a:lnTo>
                    <a:close/>
                    <a:moveTo>
                      <a:pt x="3122" y="2240"/>
                    </a:moveTo>
                    <a:lnTo>
                      <a:pt x="3122" y="2219"/>
                    </a:lnTo>
                    <a:lnTo>
                      <a:pt x="3144" y="2219"/>
                    </a:lnTo>
                    <a:lnTo>
                      <a:pt x="3144" y="2240"/>
                    </a:lnTo>
                    <a:lnTo>
                      <a:pt x="3122" y="2240"/>
                    </a:lnTo>
                    <a:close/>
                    <a:moveTo>
                      <a:pt x="3122" y="2198"/>
                    </a:moveTo>
                    <a:lnTo>
                      <a:pt x="3122" y="2176"/>
                    </a:lnTo>
                    <a:lnTo>
                      <a:pt x="3144" y="2176"/>
                    </a:lnTo>
                    <a:lnTo>
                      <a:pt x="3144" y="2198"/>
                    </a:lnTo>
                    <a:lnTo>
                      <a:pt x="3122" y="2198"/>
                    </a:lnTo>
                    <a:close/>
                    <a:moveTo>
                      <a:pt x="3122" y="2154"/>
                    </a:moveTo>
                    <a:lnTo>
                      <a:pt x="3122" y="2133"/>
                    </a:lnTo>
                    <a:lnTo>
                      <a:pt x="3144" y="2133"/>
                    </a:lnTo>
                    <a:lnTo>
                      <a:pt x="3144" y="2154"/>
                    </a:lnTo>
                    <a:lnTo>
                      <a:pt x="3122" y="2154"/>
                    </a:lnTo>
                    <a:close/>
                    <a:moveTo>
                      <a:pt x="3122" y="2111"/>
                    </a:moveTo>
                    <a:lnTo>
                      <a:pt x="3122" y="2089"/>
                    </a:lnTo>
                    <a:lnTo>
                      <a:pt x="3144" y="2089"/>
                    </a:lnTo>
                    <a:lnTo>
                      <a:pt x="3144" y="2111"/>
                    </a:lnTo>
                    <a:lnTo>
                      <a:pt x="3122" y="2111"/>
                    </a:lnTo>
                    <a:close/>
                    <a:moveTo>
                      <a:pt x="3122" y="2068"/>
                    </a:moveTo>
                    <a:lnTo>
                      <a:pt x="3122" y="2046"/>
                    </a:lnTo>
                    <a:lnTo>
                      <a:pt x="3144" y="2046"/>
                    </a:lnTo>
                    <a:lnTo>
                      <a:pt x="3144" y="2068"/>
                    </a:lnTo>
                    <a:lnTo>
                      <a:pt x="3122" y="2068"/>
                    </a:lnTo>
                    <a:close/>
                    <a:moveTo>
                      <a:pt x="3122" y="2024"/>
                    </a:moveTo>
                    <a:lnTo>
                      <a:pt x="3122" y="2003"/>
                    </a:lnTo>
                    <a:lnTo>
                      <a:pt x="3144" y="2003"/>
                    </a:lnTo>
                    <a:lnTo>
                      <a:pt x="3144" y="2024"/>
                    </a:lnTo>
                    <a:lnTo>
                      <a:pt x="3122" y="2024"/>
                    </a:lnTo>
                    <a:close/>
                    <a:moveTo>
                      <a:pt x="3122" y="1981"/>
                    </a:moveTo>
                    <a:lnTo>
                      <a:pt x="3122" y="1960"/>
                    </a:lnTo>
                    <a:lnTo>
                      <a:pt x="3144" y="1960"/>
                    </a:lnTo>
                    <a:lnTo>
                      <a:pt x="3144" y="1981"/>
                    </a:lnTo>
                    <a:lnTo>
                      <a:pt x="3122" y="1981"/>
                    </a:lnTo>
                    <a:close/>
                    <a:moveTo>
                      <a:pt x="3122" y="1938"/>
                    </a:moveTo>
                    <a:lnTo>
                      <a:pt x="3122" y="1916"/>
                    </a:lnTo>
                    <a:lnTo>
                      <a:pt x="3144" y="1916"/>
                    </a:lnTo>
                    <a:lnTo>
                      <a:pt x="3144" y="1938"/>
                    </a:lnTo>
                    <a:lnTo>
                      <a:pt x="3122" y="1938"/>
                    </a:lnTo>
                    <a:close/>
                    <a:moveTo>
                      <a:pt x="3122" y="1895"/>
                    </a:moveTo>
                    <a:lnTo>
                      <a:pt x="3122" y="1873"/>
                    </a:lnTo>
                    <a:lnTo>
                      <a:pt x="3144" y="1873"/>
                    </a:lnTo>
                    <a:lnTo>
                      <a:pt x="3144" y="1895"/>
                    </a:lnTo>
                    <a:lnTo>
                      <a:pt x="3122" y="1895"/>
                    </a:lnTo>
                    <a:close/>
                    <a:moveTo>
                      <a:pt x="3122" y="1851"/>
                    </a:moveTo>
                    <a:lnTo>
                      <a:pt x="3122" y="1830"/>
                    </a:lnTo>
                    <a:lnTo>
                      <a:pt x="3144" y="1830"/>
                    </a:lnTo>
                    <a:lnTo>
                      <a:pt x="3144" y="1851"/>
                    </a:lnTo>
                    <a:lnTo>
                      <a:pt x="3122" y="1851"/>
                    </a:lnTo>
                    <a:close/>
                    <a:moveTo>
                      <a:pt x="3122" y="1808"/>
                    </a:moveTo>
                    <a:lnTo>
                      <a:pt x="3122" y="1787"/>
                    </a:lnTo>
                    <a:lnTo>
                      <a:pt x="3144" y="1787"/>
                    </a:lnTo>
                    <a:lnTo>
                      <a:pt x="3144" y="1808"/>
                    </a:lnTo>
                    <a:lnTo>
                      <a:pt x="3122" y="1808"/>
                    </a:lnTo>
                    <a:close/>
                    <a:moveTo>
                      <a:pt x="3122" y="1765"/>
                    </a:moveTo>
                    <a:lnTo>
                      <a:pt x="3122" y="1744"/>
                    </a:lnTo>
                    <a:lnTo>
                      <a:pt x="3144" y="1744"/>
                    </a:lnTo>
                    <a:lnTo>
                      <a:pt x="3144" y="1765"/>
                    </a:lnTo>
                    <a:lnTo>
                      <a:pt x="3122" y="1765"/>
                    </a:lnTo>
                    <a:close/>
                    <a:moveTo>
                      <a:pt x="3122" y="1722"/>
                    </a:moveTo>
                    <a:lnTo>
                      <a:pt x="3122" y="1700"/>
                    </a:lnTo>
                    <a:lnTo>
                      <a:pt x="3144" y="1700"/>
                    </a:lnTo>
                    <a:lnTo>
                      <a:pt x="3144" y="1722"/>
                    </a:lnTo>
                    <a:lnTo>
                      <a:pt x="3122" y="1722"/>
                    </a:lnTo>
                    <a:close/>
                    <a:moveTo>
                      <a:pt x="3122" y="1679"/>
                    </a:moveTo>
                    <a:lnTo>
                      <a:pt x="3122" y="1657"/>
                    </a:lnTo>
                    <a:lnTo>
                      <a:pt x="3144" y="1657"/>
                    </a:lnTo>
                    <a:lnTo>
                      <a:pt x="3144" y="1679"/>
                    </a:lnTo>
                    <a:lnTo>
                      <a:pt x="3122" y="1679"/>
                    </a:lnTo>
                    <a:close/>
                    <a:moveTo>
                      <a:pt x="3122" y="1635"/>
                    </a:moveTo>
                    <a:lnTo>
                      <a:pt x="3122" y="1614"/>
                    </a:lnTo>
                    <a:lnTo>
                      <a:pt x="3144" y="1614"/>
                    </a:lnTo>
                    <a:lnTo>
                      <a:pt x="3144" y="1635"/>
                    </a:lnTo>
                    <a:lnTo>
                      <a:pt x="3122" y="1635"/>
                    </a:lnTo>
                    <a:close/>
                    <a:moveTo>
                      <a:pt x="3122" y="1592"/>
                    </a:moveTo>
                    <a:lnTo>
                      <a:pt x="3122" y="1571"/>
                    </a:lnTo>
                    <a:lnTo>
                      <a:pt x="3144" y="1571"/>
                    </a:lnTo>
                    <a:lnTo>
                      <a:pt x="3144" y="1592"/>
                    </a:lnTo>
                    <a:lnTo>
                      <a:pt x="3122" y="1592"/>
                    </a:lnTo>
                    <a:close/>
                    <a:moveTo>
                      <a:pt x="3122" y="1549"/>
                    </a:moveTo>
                    <a:lnTo>
                      <a:pt x="3122" y="1527"/>
                    </a:lnTo>
                    <a:lnTo>
                      <a:pt x="3144" y="1527"/>
                    </a:lnTo>
                    <a:lnTo>
                      <a:pt x="3144" y="1549"/>
                    </a:lnTo>
                    <a:lnTo>
                      <a:pt x="3122" y="1549"/>
                    </a:lnTo>
                    <a:close/>
                    <a:moveTo>
                      <a:pt x="3122" y="1506"/>
                    </a:moveTo>
                    <a:lnTo>
                      <a:pt x="3122" y="1484"/>
                    </a:lnTo>
                    <a:lnTo>
                      <a:pt x="3144" y="1484"/>
                    </a:lnTo>
                    <a:lnTo>
                      <a:pt x="3144" y="1506"/>
                    </a:lnTo>
                    <a:lnTo>
                      <a:pt x="3122" y="1506"/>
                    </a:lnTo>
                    <a:close/>
                    <a:moveTo>
                      <a:pt x="3122" y="1462"/>
                    </a:moveTo>
                    <a:lnTo>
                      <a:pt x="3122" y="1441"/>
                    </a:lnTo>
                    <a:lnTo>
                      <a:pt x="3144" y="1441"/>
                    </a:lnTo>
                    <a:lnTo>
                      <a:pt x="3144" y="1462"/>
                    </a:lnTo>
                    <a:lnTo>
                      <a:pt x="3122" y="1462"/>
                    </a:lnTo>
                    <a:close/>
                    <a:moveTo>
                      <a:pt x="3122" y="1419"/>
                    </a:moveTo>
                    <a:lnTo>
                      <a:pt x="3122" y="1397"/>
                    </a:lnTo>
                    <a:lnTo>
                      <a:pt x="3144" y="1397"/>
                    </a:lnTo>
                    <a:lnTo>
                      <a:pt x="3144" y="1419"/>
                    </a:lnTo>
                    <a:lnTo>
                      <a:pt x="3122" y="1419"/>
                    </a:lnTo>
                    <a:close/>
                    <a:moveTo>
                      <a:pt x="3122" y="1376"/>
                    </a:moveTo>
                    <a:lnTo>
                      <a:pt x="3122" y="1354"/>
                    </a:lnTo>
                    <a:lnTo>
                      <a:pt x="3144" y="1354"/>
                    </a:lnTo>
                    <a:lnTo>
                      <a:pt x="3144" y="1376"/>
                    </a:lnTo>
                    <a:lnTo>
                      <a:pt x="3122" y="1376"/>
                    </a:lnTo>
                    <a:close/>
                    <a:moveTo>
                      <a:pt x="3122" y="1333"/>
                    </a:moveTo>
                    <a:lnTo>
                      <a:pt x="3122" y="1311"/>
                    </a:lnTo>
                    <a:lnTo>
                      <a:pt x="3144" y="1311"/>
                    </a:lnTo>
                    <a:lnTo>
                      <a:pt x="3144" y="1333"/>
                    </a:lnTo>
                    <a:lnTo>
                      <a:pt x="3122" y="1333"/>
                    </a:lnTo>
                    <a:close/>
                    <a:moveTo>
                      <a:pt x="3122" y="1290"/>
                    </a:moveTo>
                    <a:lnTo>
                      <a:pt x="3122" y="1268"/>
                    </a:lnTo>
                    <a:lnTo>
                      <a:pt x="3144" y="1268"/>
                    </a:lnTo>
                    <a:lnTo>
                      <a:pt x="3144" y="1290"/>
                    </a:lnTo>
                    <a:lnTo>
                      <a:pt x="3122" y="1290"/>
                    </a:lnTo>
                    <a:close/>
                    <a:moveTo>
                      <a:pt x="3122" y="1246"/>
                    </a:moveTo>
                    <a:lnTo>
                      <a:pt x="3122" y="1225"/>
                    </a:lnTo>
                    <a:lnTo>
                      <a:pt x="3144" y="1225"/>
                    </a:lnTo>
                    <a:lnTo>
                      <a:pt x="3144" y="1246"/>
                    </a:lnTo>
                    <a:lnTo>
                      <a:pt x="3122" y="1246"/>
                    </a:lnTo>
                    <a:close/>
                    <a:moveTo>
                      <a:pt x="3122" y="1203"/>
                    </a:moveTo>
                    <a:lnTo>
                      <a:pt x="3122" y="1181"/>
                    </a:lnTo>
                    <a:lnTo>
                      <a:pt x="3144" y="1181"/>
                    </a:lnTo>
                    <a:lnTo>
                      <a:pt x="3144" y="1203"/>
                    </a:lnTo>
                    <a:lnTo>
                      <a:pt x="3122" y="1203"/>
                    </a:lnTo>
                    <a:close/>
                    <a:moveTo>
                      <a:pt x="3122" y="1160"/>
                    </a:moveTo>
                    <a:lnTo>
                      <a:pt x="3122" y="1138"/>
                    </a:lnTo>
                    <a:lnTo>
                      <a:pt x="3144" y="1138"/>
                    </a:lnTo>
                    <a:lnTo>
                      <a:pt x="3144" y="1160"/>
                    </a:lnTo>
                    <a:lnTo>
                      <a:pt x="3122" y="1160"/>
                    </a:lnTo>
                    <a:close/>
                    <a:moveTo>
                      <a:pt x="3122" y="1117"/>
                    </a:moveTo>
                    <a:lnTo>
                      <a:pt x="3122" y="1095"/>
                    </a:lnTo>
                    <a:lnTo>
                      <a:pt x="3144" y="1095"/>
                    </a:lnTo>
                    <a:lnTo>
                      <a:pt x="3144" y="1117"/>
                    </a:lnTo>
                    <a:lnTo>
                      <a:pt x="3122" y="1117"/>
                    </a:lnTo>
                    <a:close/>
                    <a:moveTo>
                      <a:pt x="3122" y="1073"/>
                    </a:moveTo>
                    <a:lnTo>
                      <a:pt x="3122" y="1052"/>
                    </a:lnTo>
                    <a:lnTo>
                      <a:pt x="3144" y="1052"/>
                    </a:lnTo>
                    <a:lnTo>
                      <a:pt x="3144" y="1073"/>
                    </a:lnTo>
                    <a:lnTo>
                      <a:pt x="3122" y="1073"/>
                    </a:lnTo>
                    <a:close/>
                    <a:moveTo>
                      <a:pt x="3122" y="1030"/>
                    </a:moveTo>
                    <a:lnTo>
                      <a:pt x="3122" y="1008"/>
                    </a:lnTo>
                    <a:lnTo>
                      <a:pt x="3144" y="1008"/>
                    </a:lnTo>
                    <a:lnTo>
                      <a:pt x="3144" y="1030"/>
                    </a:lnTo>
                    <a:lnTo>
                      <a:pt x="3122" y="1030"/>
                    </a:lnTo>
                    <a:close/>
                    <a:moveTo>
                      <a:pt x="3122" y="987"/>
                    </a:moveTo>
                    <a:lnTo>
                      <a:pt x="3122" y="965"/>
                    </a:lnTo>
                    <a:lnTo>
                      <a:pt x="3144" y="965"/>
                    </a:lnTo>
                    <a:lnTo>
                      <a:pt x="3144" y="987"/>
                    </a:lnTo>
                    <a:lnTo>
                      <a:pt x="3122" y="987"/>
                    </a:lnTo>
                    <a:close/>
                    <a:moveTo>
                      <a:pt x="3122" y="944"/>
                    </a:moveTo>
                    <a:lnTo>
                      <a:pt x="3122" y="922"/>
                    </a:lnTo>
                    <a:lnTo>
                      <a:pt x="3144" y="922"/>
                    </a:lnTo>
                    <a:lnTo>
                      <a:pt x="3144" y="944"/>
                    </a:lnTo>
                    <a:lnTo>
                      <a:pt x="3122" y="944"/>
                    </a:lnTo>
                    <a:close/>
                    <a:moveTo>
                      <a:pt x="3122" y="901"/>
                    </a:moveTo>
                    <a:lnTo>
                      <a:pt x="3122" y="879"/>
                    </a:lnTo>
                    <a:lnTo>
                      <a:pt x="3144" y="879"/>
                    </a:lnTo>
                    <a:lnTo>
                      <a:pt x="3144" y="901"/>
                    </a:lnTo>
                    <a:lnTo>
                      <a:pt x="3122" y="901"/>
                    </a:lnTo>
                    <a:close/>
                    <a:moveTo>
                      <a:pt x="3122" y="857"/>
                    </a:moveTo>
                    <a:lnTo>
                      <a:pt x="3122" y="836"/>
                    </a:lnTo>
                    <a:lnTo>
                      <a:pt x="3144" y="836"/>
                    </a:lnTo>
                    <a:lnTo>
                      <a:pt x="3144" y="857"/>
                    </a:lnTo>
                    <a:lnTo>
                      <a:pt x="3122" y="857"/>
                    </a:lnTo>
                    <a:close/>
                    <a:moveTo>
                      <a:pt x="3122" y="814"/>
                    </a:moveTo>
                    <a:lnTo>
                      <a:pt x="3122" y="792"/>
                    </a:lnTo>
                    <a:lnTo>
                      <a:pt x="3144" y="792"/>
                    </a:lnTo>
                    <a:lnTo>
                      <a:pt x="3144" y="814"/>
                    </a:lnTo>
                    <a:lnTo>
                      <a:pt x="3122" y="814"/>
                    </a:lnTo>
                    <a:close/>
                    <a:moveTo>
                      <a:pt x="3122" y="771"/>
                    </a:moveTo>
                    <a:lnTo>
                      <a:pt x="3122" y="749"/>
                    </a:lnTo>
                    <a:lnTo>
                      <a:pt x="3144" y="749"/>
                    </a:lnTo>
                    <a:lnTo>
                      <a:pt x="3144" y="771"/>
                    </a:lnTo>
                    <a:lnTo>
                      <a:pt x="3122" y="771"/>
                    </a:lnTo>
                    <a:close/>
                    <a:moveTo>
                      <a:pt x="3122" y="727"/>
                    </a:moveTo>
                    <a:lnTo>
                      <a:pt x="3122" y="706"/>
                    </a:lnTo>
                    <a:lnTo>
                      <a:pt x="3144" y="706"/>
                    </a:lnTo>
                    <a:lnTo>
                      <a:pt x="3144" y="727"/>
                    </a:lnTo>
                    <a:lnTo>
                      <a:pt x="3122" y="727"/>
                    </a:lnTo>
                    <a:close/>
                    <a:moveTo>
                      <a:pt x="3122" y="684"/>
                    </a:moveTo>
                    <a:lnTo>
                      <a:pt x="3122" y="663"/>
                    </a:lnTo>
                    <a:lnTo>
                      <a:pt x="3144" y="663"/>
                    </a:lnTo>
                    <a:lnTo>
                      <a:pt x="3144" y="684"/>
                    </a:lnTo>
                    <a:lnTo>
                      <a:pt x="3122" y="684"/>
                    </a:lnTo>
                    <a:close/>
                    <a:moveTo>
                      <a:pt x="3122" y="641"/>
                    </a:moveTo>
                    <a:lnTo>
                      <a:pt x="3122" y="619"/>
                    </a:lnTo>
                    <a:lnTo>
                      <a:pt x="3144" y="619"/>
                    </a:lnTo>
                    <a:lnTo>
                      <a:pt x="3144" y="641"/>
                    </a:lnTo>
                    <a:lnTo>
                      <a:pt x="3122" y="641"/>
                    </a:lnTo>
                    <a:close/>
                    <a:moveTo>
                      <a:pt x="3122" y="598"/>
                    </a:moveTo>
                    <a:lnTo>
                      <a:pt x="3122" y="576"/>
                    </a:lnTo>
                    <a:lnTo>
                      <a:pt x="3144" y="576"/>
                    </a:lnTo>
                    <a:lnTo>
                      <a:pt x="3144" y="598"/>
                    </a:lnTo>
                    <a:lnTo>
                      <a:pt x="3122" y="598"/>
                    </a:lnTo>
                    <a:close/>
                    <a:moveTo>
                      <a:pt x="3122" y="554"/>
                    </a:moveTo>
                    <a:lnTo>
                      <a:pt x="3122" y="533"/>
                    </a:lnTo>
                    <a:lnTo>
                      <a:pt x="3144" y="533"/>
                    </a:lnTo>
                    <a:lnTo>
                      <a:pt x="3144" y="554"/>
                    </a:lnTo>
                    <a:lnTo>
                      <a:pt x="3122" y="554"/>
                    </a:lnTo>
                    <a:close/>
                    <a:moveTo>
                      <a:pt x="3122" y="511"/>
                    </a:moveTo>
                    <a:lnTo>
                      <a:pt x="3122" y="490"/>
                    </a:lnTo>
                    <a:lnTo>
                      <a:pt x="3144" y="490"/>
                    </a:lnTo>
                    <a:lnTo>
                      <a:pt x="3144" y="511"/>
                    </a:lnTo>
                    <a:lnTo>
                      <a:pt x="3122" y="511"/>
                    </a:lnTo>
                    <a:close/>
                    <a:moveTo>
                      <a:pt x="3122" y="468"/>
                    </a:moveTo>
                    <a:lnTo>
                      <a:pt x="3122" y="447"/>
                    </a:lnTo>
                    <a:lnTo>
                      <a:pt x="3144" y="447"/>
                    </a:lnTo>
                    <a:lnTo>
                      <a:pt x="3144" y="468"/>
                    </a:lnTo>
                    <a:lnTo>
                      <a:pt x="3122" y="468"/>
                    </a:lnTo>
                    <a:close/>
                    <a:moveTo>
                      <a:pt x="3122" y="425"/>
                    </a:moveTo>
                    <a:lnTo>
                      <a:pt x="3122" y="403"/>
                    </a:lnTo>
                    <a:lnTo>
                      <a:pt x="3144" y="403"/>
                    </a:lnTo>
                    <a:lnTo>
                      <a:pt x="3144" y="425"/>
                    </a:lnTo>
                    <a:lnTo>
                      <a:pt x="3122" y="425"/>
                    </a:lnTo>
                    <a:close/>
                    <a:moveTo>
                      <a:pt x="3122" y="382"/>
                    </a:moveTo>
                    <a:lnTo>
                      <a:pt x="3122" y="360"/>
                    </a:lnTo>
                    <a:lnTo>
                      <a:pt x="3144" y="360"/>
                    </a:lnTo>
                    <a:lnTo>
                      <a:pt x="3144" y="382"/>
                    </a:lnTo>
                    <a:lnTo>
                      <a:pt x="3122" y="382"/>
                    </a:lnTo>
                    <a:close/>
                    <a:moveTo>
                      <a:pt x="3122" y="338"/>
                    </a:moveTo>
                    <a:lnTo>
                      <a:pt x="3122" y="317"/>
                    </a:lnTo>
                    <a:lnTo>
                      <a:pt x="3144" y="317"/>
                    </a:lnTo>
                    <a:lnTo>
                      <a:pt x="3144" y="338"/>
                    </a:lnTo>
                    <a:lnTo>
                      <a:pt x="3122" y="338"/>
                    </a:lnTo>
                    <a:close/>
                    <a:moveTo>
                      <a:pt x="3122" y="295"/>
                    </a:moveTo>
                    <a:lnTo>
                      <a:pt x="3122" y="274"/>
                    </a:lnTo>
                    <a:lnTo>
                      <a:pt x="3144" y="274"/>
                    </a:lnTo>
                    <a:lnTo>
                      <a:pt x="3144" y="295"/>
                    </a:lnTo>
                    <a:lnTo>
                      <a:pt x="3122" y="295"/>
                    </a:lnTo>
                    <a:close/>
                    <a:moveTo>
                      <a:pt x="3122" y="252"/>
                    </a:moveTo>
                    <a:lnTo>
                      <a:pt x="3122" y="230"/>
                    </a:lnTo>
                    <a:lnTo>
                      <a:pt x="3144" y="230"/>
                    </a:lnTo>
                    <a:lnTo>
                      <a:pt x="3144" y="252"/>
                    </a:lnTo>
                    <a:lnTo>
                      <a:pt x="3122" y="252"/>
                    </a:lnTo>
                    <a:close/>
                    <a:moveTo>
                      <a:pt x="3122" y="209"/>
                    </a:moveTo>
                    <a:lnTo>
                      <a:pt x="3122" y="187"/>
                    </a:lnTo>
                    <a:lnTo>
                      <a:pt x="3144" y="187"/>
                    </a:lnTo>
                    <a:lnTo>
                      <a:pt x="3144" y="209"/>
                    </a:lnTo>
                    <a:lnTo>
                      <a:pt x="3122" y="209"/>
                    </a:lnTo>
                    <a:close/>
                    <a:moveTo>
                      <a:pt x="3122" y="165"/>
                    </a:moveTo>
                    <a:lnTo>
                      <a:pt x="3122" y="144"/>
                    </a:lnTo>
                    <a:lnTo>
                      <a:pt x="3144" y="144"/>
                    </a:lnTo>
                    <a:lnTo>
                      <a:pt x="3144" y="165"/>
                    </a:lnTo>
                    <a:lnTo>
                      <a:pt x="3122" y="165"/>
                    </a:lnTo>
                    <a:close/>
                    <a:moveTo>
                      <a:pt x="3122" y="122"/>
                    </a:moveTo>
                    <a:lnTo>
                      <a:pt x="3122" y="100"/>
                    </a:lnTo>
                    <a:lnTo>
                      <a:pt x="3144" y="100"/>
                    </a:lnTo>
                    <a:lnTo>
                      <a:pt x="3144" y="122"/>
                    </a:lnTo>
                    <a:lnTo>
                      <a:pt x="3122" y="122"/>
                    </a:lnTo>
                    <a:close/>
                    <a:moveTo>
                      <a:pt x="3122" y="79"/>
                    </a:moveTo>
                    <a:lnTo>
                      <a:pt x="3122" y="58"/>
                    </a:lnTo>
                    <a:lnTo>
                      <a:pt x="3144" y="58"/>
                    </a:lnTo>
                    <a:lnTo>
                      <a:pt x="3144" y="79"/>
                    </a:lnTo>
                    <a:lnTo>
                      <a:pt x="3122" y="79"/>
                    </a:lnTo>
                    <a:close/>
                    <a:moveTo>
                      <a:pt x="3122" y="36"/>
                    </a:moveTo>
                    <a:lnTo>
                      <a:pt x="3122" y="14"/>
                    </a:lnTo>
                    <a:lnTo>
                      <a:pt x="3144" y="14"/>
                    </a:lnTo>
                    <a:lnTo>
                      <a:pt x="3144" y="36"/>
                    </a:lnTo>
                    <a:lnTo>
                      <a:pt x="3122" y="36"/>
                    </a:lnTo>
                    <a:close/>
                  </a:path>
                </a:pathLst>
              </a:custGeom>
              <a:solidFill>
                <a:srgbClr val="333300"/>
              </a:solidFill>
              <a:ln w="1270" cap="flat">
                <a:solidFill>
                  <a:srgbClr val="3333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grpSp>
            <p:nvGrpSpPr>
              <p:cNvPr id="22" name="Group 12"/>
              <p:cNvGrpSpPr>
                <a:grpSpLocks/>
              </p:cNvGrpSpPr>
              <p:nvPr/>
            </p:nvGrpSpPr>
            <p:grpSpPr bwMode="auto">
              <a:xfrm>
                <a:off x="6680041" y="4355494"/>
                <a:ext cx="1216153" cy="194649"/>
                <a:chOff x="5521" y="5033"/>
                <a:chExt cx="2284" cy="369"/>
              </a:xfrm>
            </p:grpSpPr>
            <p:sp>
              <p:nvSpPr>
                <p:cNvPr id="144" name="Rectangle 13"/>
                <p:cNvSpPr>
                  <a:spLocks noChangeArrowheads="1"/>
                </p:cNvSpPr>
                <p:nvPr/>
              </p:nvSpPr>
              <p:spPr bwMode="auto">
                <a:xfrm>
                  <a:off x="5521" y="5033"/>
                  <a:ext cx="2284" cy="36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45" name="Rectangle 14"/>
                <p:cNvSpPr>
                  <a:spLocks noChangeArrowheads="1"/>
                </p:cNvSpPr>
                <p:nvPr/>
              </p:nvSpPr>
              <p:spPr bwMode="auto">
                <a:xfrm>
                  <a:off x="5521" y="5033"/>
                  <a:ext cx="2284" cy="369"/>
                </a:xfrm>
                <a:prstGeom prst="rect">
                  <a:avLst/>
                </a:prstGeom>
                <a:noFill/>
                <a:ln w="7620" cap="rnd">
                  <a:solidFill>
                    <a:srgbClr val="3333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25" name="Freeform 17"/>
              <p:cNvSpPr>
                <a:spLocks noEditPoints="1"/>
              </p:cNvSpPr>
              <p:nvPr/>
            </p:nvSpPr>
            <p:spPr bwMode="auto">
              <a:xfrm>
                <a:off x="4558164" y="2155798"/>
                <a:ext cx="1648515" cy="2316801"/>
              </a:xfrm>
              <a:custGeom>
                <a:avLst/>
                <a:gdLst>
                  <a:gd name="T0" fmla="*/ 2848 w 3096"/>
                  <a:gd name="T1" fmla="*/ 0 h 4392"/>
                  <a:gd name="T2" fmla="*/ 2610 w 3096"/>
                  <a:gd name="T3" fmla="*/ 21 h 4392"/>
                  <a:gd name="T4" fmla="*/ 2394 w 3096"/>
                  <a:gd name="T5" fmla="*/ 0 h 4392"/>
                  <a:gd name="T6" fmla="*/ 2113 w 3096"/>
                  <a:gd name="T7" fmla="*/ 21 h 4392"/>
                  <a:gd name="T8" fmla="*/ 1919 w 3096"/>
                  <a:gd name="T9" fmla="*/ 21 h 4392"/>
                  <a:gd name="T10" fmla="*/ 1638 w 3096"/>
                  <a:gd name="T11" fmla="*/ 0 h 4392"/>
                  <a:gd name="T12" fmla="*/ 1400 w 3096"/>
                  <a:gd name="T13" fmla="*/ 21 h 4392"/>
                  <a:gd name="T14" fmla="*/ 1184 w 3096"/>
                  <a:gd name="T15" fmla="*/ 0 h 4392"/>
                  <a:gd name="T16" fmla="*/ 903 w 3096"/>
                  <a:gd name="T17" fmla="*/ 21 h 4392"/>
                  <a:gd name="T18" fmla="*/ 709 w 3096"/>
                  <a:gd name="T19" fmla="*/ 21 h 4392"/>
                  <a:gd name="T20" fmla="*/ 428 w 3096"/>
                  <a:gd name="T21" fmla="*/ 0 h 4392"/>
                  <a:gd name="T22" fmla="*/ 190 w 3096"/>
                  <a:gd name="T23" fmla="*/ 21 h 4392"/>
                  <a:gd name="T24" fmla="*/ 22 w 3096"/>
                  <a:gd name="T25" fmla="*/ 47 h 4392"/>
                  <a:gd name="T26" fmla="*/ 0 w 3096"/>
                  <a:gd name="T27" fmla="*/ 264 h 4392"/>
                  <a:gd name="T28" fmla="*/ 22 w 3096"/>
                  <a:gd name="T29" fmla="*/ 545 h 4392"/>
                  <a:gd name="T30" fmla="*/ 22 w 3096"/>
                  <a:gd name="T31" fmla="*/ 739 h 4392"/>
                  <a:gd name="T32" fmla="*/ 0 w 3096"/>
                  <a:gd name="T33" fmla="*/ 1020 h 4392"/>
                  <a:gd name="T34" fmla="*/ 22 w 3096"/>
                  <a:gd name="T35" fmla="*/ 1258 h 4392"/>
                  <a:gd name="T36" fmla="*/ 0 w 3096"/>
                  <a:gd name="T37" fmla="*/ 1474 h 4392"/>
                  <a:gd name="T38" fmla="*/ 22 w 3096"/>
                  <a:gd name="T39" fmla="*/ 1755 h 4392"/>
                  <a:gd name="T40" fmla="*/ 22 w 3096"/>
                  <a:gd name="T41" fmla="*/ 1950 h 4392"/>
                  <a:gd name="T42" fmla="*/ 0 w 3096"/>
                  <a:gd name="T43" fmla="*/ 2231 h 4392"/>
                  <a:gd name="T44" fmla="*/ 22 w 3096"/>
                  <a:gd name="T45" fmla="*/ 2468 h 4392"/>
                  <a:gd name="T46" fmla="*/ 0 w 3096"/>
                  <a:gd name="T47" fmla="*/ 2685 h 4392"/>
                  <a:gd name="T48" fmla="*/ 22 w 3096"/>
                  <a:gd name="T49" fmla="*/ 2966 h 4392"/>
                  <a:gd name="T50" fmla="*/ 22 w 3096"/>
                  <a:gd name="T51" fmla="*/ 3160 h 4392"/>
                  <a:gd name="T52" fmla="*/ 0 w 3096"/>
                  <a:gd name="T53" fmla="*/ 3441 h 4392"/>
                  <a:gd name="T54" fmla="*/ 22 w 3096"/>
                  <a:gd name="T55" fmla="*/ 3679 h 4392"/>
                  <a:gd name="T56" fmla="*/ 0 w 3096"/>
                  <a:gd name="T57" fmla="*/ 3895 h 4392"/>
                  <a:gd name="T58" fmla="*/ 22 w 3096"/>
                  <a:gd name="T59" fmla="*/ 4176 h 4392"/>
                  <a:gd name="T60" fmla="*/ 22 w 3096"/>
                  <a:gd name="T61" fmla="*/ 4392 h 4392"/>
                  <a:gd name="T62" fmla="*/ 217 w 3096"/>
                  <a:gd name="T63" fmla="*/ 4370 h 4392"/>
                  <a:gd name="T64" fmla="*/ 497 w 3096"/>
                  <a:gd name="T65" fmla="*/ 4392 h 4392"/>
                  <a:gd name="T66" fmla="*/ 735 w 3096"/>
                  <a:gd name="T67" fmla="*/ 4370 h 4392"/>
                  <a:gd name="T68" fmla="*/ 951 w 3096"/>
                  <a:gd name="T69" fmla="*/ 4392 h 4392"/>
                  <a:gd name="T70" fmla="*/ 1232 w 3096"/>
                  <a:gd name="T71" fmla="*/ 4370 h 4392"/>
                  <a:gd name="T72" fmla="*/ 1427 w 3096"/>
                  <a:gd name="T73" fmla="*/ 4370 h 4392"/>
                  <a:gd name="T74" fmla="*/ 1707 w 3096"/>
                  <a:gd name="T75" fmla="*/ 4392 h 4392"/>
                  <a:gd name="T76" fmla="*/ 1945 w 3096"/>
                  <a:gd name="T77" fmla="*/ 4370 h 4392"/>
                  <a:gd name="T78" fmla="*/ 2161 w 3096"/>
                  <a:gd name="T79" fmla="*/ 4392 h 4392"/>
                  <a:gd name="T80" fmla="*/ 2442 w 3096"/>
                  <a:gd name="T81" fmla="*/ 4370 h 4392"/>
                  <a:gd name="T82" fmla="*/ 2636 w 3096"/>
                  <a:gd name="T83" fmla="*/ 4370 h 4392"/>
                  <a:gd name="T84" fmla="*/ 2917 w 3096"/>
                  <a:gd name="T85" fmla="*/ 4392 h 4392"/>
                  <a:gd name="T86" fmla="*/ 3096 w 3096"/>
                  <a:gd name="T87" fmla="*/ 4333 h 4392"/>
                  <a:gd name="T88" fmla="*/ 3075 w 3096"/>
                  <a:gd name="T89" fmla="*/ 4096 h 4392"/>
                  <a:gd name="T90" fmla="*/ 3096 w 3096"/>
                  <a:gd name="T91" fmla="*/ 3879 h 4392"/>
                  <a:gd name="T92" fmla="*/ 3075 w 3096"/>
                  <a:gd name="T93" fmla="*/ 3599 h 4392"/>
                  <a:gd name="T94" fmla="*/ 3075 w 3096"/>
                  <a:gd name="T95" fmla="*/ 3404 h 4392"/>
                  <a:gd name="T96" fmla="*/ 3096 w 3096"/>
                  <a:gd name="T97" fmla="*/ 3123 h 4392"/>
                  <a:gd name="T98" fmla="*/ 3075 w 3096"/>
                  <a:gd name="T99" fmla="*/ 2885 h 4392"/>
                  <a:gd name="T100" fmla="*/ 3096 w 3096"/>
                  <a:gd name="T101" fmla="*/ 2669 h 4392"/>
                  <a:gd name="T102" fmla="*/ 3075 w 3096"/>
                  <a:gd name="T103" fmla="*/ 2388 h 4392"/>
                  <a:gd name="T104" fmla="*/ 3075 w 3096"/>
                  <a:gd name="T105" fmla="*/ 2193 h 4392"/>
                  <a:gd name="T106" fmla="*/ 3096 w 3096"/>
                  <a:gd name="T107" fmla="*/ 1912 h 4392"/>
                  <a:gd name="T108" fmla="*/ 3075 w 3096"/>
                  <a:gd name="T109" fmla="*/ 1675 h 4392"/>
                  <a:gd name="T110" fmla="*/ 3096 w 3096"/>
                  <a:gd name="T111" fmla="*/ 1458 h 4392"/>
                  <a:gd name="T112" fmla="*/ 3075 w 3096"/>
                  <a:gd name="T113" fmla="*/ 1178 h 4392"/>
                  <a:gd name="T114" fmla="*/ 3075 w 3096"/>
                  <a:gd name="T115" fmla="*/ 983 h 4392"/>
                  <a:gd name="T116" fmla="*/ 3096 w 3096"/>
                  <a:gd name="T117" fmla="*/ 702 h 4392"/>
                  <a:gd name="T118" fmla="*/ 3075 w 3096"/>
                  <a:gd name="T119" fmla="*/ 464 h 4392"/>
                  <a:gd name="T120" fmla="*/ 3096 w 3096"/>
                  <a:gd name="T121" fmla="*/ 248 h 439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096"/>
                  <a:gd name="T184" fmla="*/ 0 h 4392"/>
                  <a:gd name="T185" fmla="*/ 3096 w 3096"/>
                  <a:gd name="T186" fmla="*/ 4392 h 439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096" h="4392">
                    <a:moveTo>
                      <a:pt x="3086" y="21"/>
                    </a:moveTo>
                    <a:lnTo>
                      <a:pt x="3064" y="21"/>
                    </a:lnTo>
                    <a:lnTo>
                      <a:pt x="3064" y="0"/>
                    </a:lnTo>
                    <a:lnTo>
                      <a:pt x="3086" y="0"/>
                    </a:lnTo>
                    <a:lnTo>
                      <a:pt x="3086" y="21"/>
                    </a:lnTo>
                    <a:close/>
                    <a:moveTo>
                      <a:pt x="3042" y="21"/>
                    </a:moveTo>
                    <a:lnTo>
                      <a:pt x="3021" y="21"/>
                    </a:lnTo>
                    <a:lnTo>
                      <a:pt x="3021" y="0"/>
                    </a:lnTo>
                    <a:lnTo>
                      <a:pt x="3042" y="0"/>
                    </a:lnTo>
                    <a:lnTo>
                      <a:pt x="3042" y="21"/>
                    </a:lnTo>
                    <a:close/>
                    <a:moveTo>
                      <a:pt x="2999" y="21"/>
                    </a:moveTo>
                    <a:lnTo>
                      <a:pt x="2977" y="21"/>
                    </a:lnTo>
                    <a:lnTo>
                      <a:pt x="2977" y="0"/>
                    </a:lnTo>
                    <a:lnTo>
                      <a:pt x="2999" y="0"/>
                    </a:lnTo>
                    <a:lnTo>
                      <a:pt x="2999" y="21"/>
                    </a:lnTo>
                    <a:close/>
                    <a:moveTo>
                      <a:pt x="2956" y="21"/>
                    </a:moveTo>
                    <a:lnTo>
                      <a:pt x="2934" y="21"/>
                    </a:lnTo>
                    <a:lnTo>
                      <a:pt x="2934" y="0"/>
                    </a:lnTo>
                    <a:lnTo>
                      <a:pt x="2956" y="0"/>
                    </a:lnTo>
                    <a:lnTo>
                      <a:pt x="2956" y="21"/>
                    </a:lnTo>
                    <a:close/>
                    <a:moveTo>
                      <a:pt x="2913" y="21"/>
                    </a:moveTo>
                    <a:lnTo>
                      <a:pt x="2891" y="21"/>
                    </a:lnTo>
                    <a:lnTo>
                      <a:pt x="2891" y="0"/>
                    </a:lnTo>
                    <a:lnTo>
                      <a:pt x="2913" y="0"/>
                    </a:lnTo>
                    <a:lnTo>
                      <a:pt x="2913" y="21"/>
                    </a:lnTo>
                    <a:close/>
                    <a:moveTo>
                      <a:pt x="2869" y="21"/>
                    </a:moveTo>
                    <a:lnTo>
                      <a:pt x="2848" y="21"/>
                    </a:lnTo>
                    <a:lnTo>
                      <a:pt x="2848" y="0"/>
                    </a:lnTo>
                    <a:lnTo>
                      <a:pt x="2869" y="0"/>
                    </a:lnTo>
                    <a:lnTo>
                      <a:pt x="2869" y="21"/>
                    </a:lnTo>
                    <a:close/>
                    <a:moveTo>
                      <a:pt x="2826" y="21"/>
                    </a:moveTo>
                    <a:lnTo>
                      <a:pt x="2805" y="21"/>
                    </a:lnTo>
                    <a:lnTo>
                      <a:pt x="2805" y="0"/>
                    </a:lnTo>
                    <a:lnTo>
                      <a:pt x="2826" y="0"/>
                    </a:lnTo>
                    <a:lnTo>
                      <a:pt x="2826" y="21"/>
                    </a:lnTo>
                    <a:close/>
                    <a:moveTo>
                      <a:pt x="2783" y="21"/>
                    </a:moveTo>
                    <a:lnTo>
                      <a:pt x="2761" y="21"/>
                    </a:lnTo>
                    <a:lnTo>
                      <a:pt x="2761" y="0"/>
                    </a:lnTo>
                    <a:lnTo>
                      <a:pt x="2783" y="0"/>
                    </a:lnTo>
                    <a:lnTo>
                      <a:pt x="2783" y="21"/>
                    </a:lnTo>
                    <a:close/>
                    <a:moveTo>
                      <a:pt x="2740" y="21"/>
                    </a:moveTo>
                    <a:lnTo>
                      <a:pt x="2718" y="21"/>
                    </a:lnTo>
                    <a:lnTo>
                      <a:pt x="2718" y="0"/>
                    </a:lnTo>
                    <a:lnTo>
                      <a:pt x="2740" y="0"/>
                    </a:lnTo>
                    <a:lnTo>
                      <a:pt x="2740" y="21"/>
                    </a:lnTo>
                    <a:close/>
                    <a:moveTo>
                      <a:pt x="2697" y="21"/>
                    </a:moveTo>
                    <a:lnTo>
                      <a:pt x="2675" y="21"/>
                    </a:lnTo>
                    <a:lnTo>
                      <a:pt x="2675" y="0"/>
                    </a:lnTo>
                    <a:lnTo>
                      <a:pt x="2697" y="0"/>
                    </a:lnTo>
                    <a:lnTo>
                      <a:pt x="2697" y="21"/>
                    </a:lnTo>
                    <a:close/>
                    <a:moveTo>
                      <a:pt x="2653" y="21"/>
                    </a:moveTo>
                    <a:lnTo>
                      <a:pt x="2632" y="21"/>
                    </a:lnTo>
                    <a:lnTo>
                      <a:pt x="2632" y="0"/>
                    </a:lnTo>
                    <a:lnTo>
                      <a:pt x="2653" y="0"/>
                    </a:lnTo>
                    <a:lnTo>
                      <a:pt x="2653" y="21"/>
                    </a:lnTo>
                    <a:close/>
                    <a:moveTo>
                      <a:pt x="2610" y="21"/>
                    </a:moveTo>
                    <a:lnTo>
                      <a:pt x="2588" y="21"/>
                    </a:lnTo>
                    <a:lnTo>
                      <a:pt x="2588" y="0"/>
                    </a:lnTo>
                    <a:lnTo>
                      <a:pt x="2610" y="0"/>
                    </a:lnTo>
                    <a:lnTo>
                      <a:pt x="2610" y="21"/>
                    </a:lnTo>
                    <a:close/>
                    <a:moveTo>
                      <a:pt x="2567" y="21"/>
                    </a:moveTo>
                    <a:lnTo>
                      <a:pt x="2545" y="21"/>
                    </a:lnTo>
                    <a:lnTo>
                      <a:pt x="2545" y="0"/>
                    </a:lnTo>
                    <a:lnTo>
                      <a:pt x="2567" y="0"/>
                    </a:lnTo>
                    <a:lnTo>
                      <a:pt x="2567" y="21"/>
                    </a:lnTo>
                    <a:close/>
                    <a:moveTo>
                      <a:pt x="2524" y="21"/>
                    </a:moveTo>
                    <a:lnTo>
                      <a:pt x="2502" y="21"/>
                    </a:lnTo>
                    <a:lnTo>
                      <a:pt x="2502" y="0"/>
                    </a:lnTo>
                    <a:lnTo>
                      <a:pt x="2524" y="0"/>
                    </a:lnTo>
                    <a:lnTo>
                      <a:pt x="2524" y="21"/>
                    </a:lnTo>
                    <a:close/>
                    <a:moveTo>
                      <a:pt x="2481" y="21"/>
                    </a:moveTo>
                    <a:lnTo>
                      <a:pt x="2459" y="21"/>
                    </a:lnTo>
                    <a:lnTo>
                      <a:pt x="2459" y="0"/>
                    </a:lnTo>
                    <a:lnTo>
                      <a:pt x="2481" y="0"/>
                    </a:lnTo>
                    <a:lnTo>
                      <a:pt x="2481" y="21"/>
                    </a:lnTo>
                    <a:close/>
                    <a:moveTo>
                      <a:pt x="2437" y="21"/>
                    </a:moveTo>
                    <a:lnTo>
                      <a:pt x="2416" y="21"/>
                    </a:lnTo>
                    <a:lnTo>
                      <a:pt x="2416" y="0"/>
                    </a:lnTo>
                    <a:lnTo>
                      <a:pt x="2437" y="0"/>
                    </a:lnTo>
                    <a:lnTo>
                      <a:pt x="2437" y="21"/>
                    </a:lnTo>
                    <a:close/>
                    <a:moveTo>
                      <a:pt x="2394" y="21"/>
                    </a:moveTo>
                    <a:lnTo>
                      <a:pt x="2373" y="21"/>
                    </a:lnTo>
                    <a:lnTo>
                      <a:pt x="2373" y="0"/>
                    </a:lnTo>
                    <a:lnTo>
                      <a:pt x="2394" y="0"/>
                    </a:lnTo>
                    <a:lnTo>
                      <a:pt x="2394" y="21"/>
                    </a:lnTo>
                    <a:close/>
                    <a:moveTo>
                      <a:pt x="2351" y="21"/>
                    </a:moveTo>
                    <a:lnTo>
                      <a:pt x="2329" y="21"/>
                    </a:lnTo>
                    <a:lnTo>
                      <a:pt x="2329" y="0"/>
                    </a:lnTo>
                    <a:lnTo>
                      <a:pt x="2351" y="0"/>
                    </a:lnTo>
                    <a:lnTo>
                      <a:pt x="2351" y="21"/>
                    </a:lnTo>
                    <a:close/>
                    <a:moveTo>
                      <a:pt x="2308" y="21"/>
                    </a:moveTo>
                    <a:lnTo>
                      <a:pt x="2286" y="21"/>
                    </a:lnTo>
                    <a:lnTo>
                      <a:pt x="2286" y="0"/>
                    </a:lnTo>
                    <a:lnTo>
                      <a:pt x="2308" y="0"/>
                    </a:lnTo>
                    <a:lnTo>
                      <a:pt x="2308" y="21"/>
                    </a:lnTo>
                    <a:close/>
                    <a:moveTo>
                      <a:pt x="2264" y="21"/>
                    </a:moveTo>
                    <a:lnTo>
                      <a:pt x="2243" y="21"/>
                    </a:lnTo>
                    <a:lnTo>
                      <a:pt x="2243" y="0"/>
                    </a:lnTo>
                    <a:lnTo>
                      <a:pt x="2264" y="0"/>
                    </a:lnTo>
                    <a:lnTo>
                      <a:pt x="2264" y="21"/>
                    </a:lnTo>
                    <a:close/>
                    <a:moveTo>
                      <a:pt x="2221" y="21"/>
                    </a:moveTo>
                    <a:lnTo>
                      <a:pt x="2200" y="21"/>
                    </a:lnTo>
                    <a:lnTo>
                      <a:pt x="2200" y="0"/>
                    </a:lnTo>
                    <a:lnTo>
                      <a:pt x="2221" y="0"/>
                    </a:lnTo>
                    <a:lnTo>
                      <a:pt x="2221" y="21"/>
                    </a:lnTo>
                    <a:close/>
                    <a:moveTo>
                      <a:pt x="2178" y="21"/>
                    </a:moveTo>
                    <a:lnTo>
                      <a:pt x="2156" y="21"/>
                    </a:lnTo>
                    <a:lnTo>
                      <a:pt x="2156" y="0"/>
                    </a:lnTo>
                    <a:lnTo>
                      <a:pt x="2178" y="0"/>
                    </a:lnTo>
                    <a:lnTo>
                      <a:pt x="2178" y="21"/>
                    </a:lnTo>
                    <a:close/>
                    <a:moveTo>
                      <a:pt x="2135" y="21"/>
                    </a:moveTo>
                    <a:lnTo>
                      <a:pt x="2113" y="21"/>
                    </a:lnTo>
                    <a:lnTo>
                      <a:pt x="2113" y="0"/>
                    </a:lnTo>
                    <a:lnTo>
                      <a:pt x="2135" y="0"/>
                    </a:lnTo>
                    <a:lnTo>
                      <a:pt x="2135" y="21"/>
                    </a:lnTo>
                    <a:close/>
                    <a:moveTo>
                      <a:pt x="2092" y="21"/>
                    </a:moveTo>
                    <a:lnTo>
                      <a:pt x="2070" y="21"/>
                    </a:lnTo>
                    <a:lnTo>
                      <a:pt x="2070" y="0"/>
                    </a:lnTo>
                    <a:lnTo>
                      <a:pt x="2092" y="0"/>
                    </a:lnTo>
                    <a:lnTo>
                      <a:pt x="2092" y="21"/>
                    </a:lnTo>
                    <a:close/>
                    <a:moveTo>
                      <a:pt x="2048" y="21"/>
                    </a:moveTo>
                    <a:lnTo>
                      <a:pt x="2027" y="21"/>
                    </a:lnTo>
                    <a:lnTo>
                      <a:pt x="2027" y="0"/>
                    </a:lnTo>
                    <a:lnTo>
                      <a:pt x="2048" y="0"/>
                    </a:lnTo>
                    <a:lnTo>
                      <a:pt x="2048" y="21"/>
                    </a:lnTo>
                    <a:close/>
                    <a:moveTo>
                      <a:pt x="2005" y="21"/>
                    </a:moveTo>
                    <a:lnTo>
                      <a:pt x="1984" y="21"/>
                    </a:lnTo>
                    <a:lnTo>
                      <a:pt x="1984" y="0"/>
                    </a:lnTo>
                    <a:lnTo>
                      <a:pt x="2005" y="0"/>
                    </a:lnTo>
                    <a:lnTo>
                      <a:pt x="2005" y="21"/>
                    </a:lnTo>
                    <a:close/>
                    <a:moveTo>
                      <a:pt x="1962" y="21"/>
                    </a:moveTo>
                    <a:lnTo>
                      <a:pt x="1940" y="21"/>
                    </a:lnTo>
                    <a:lnTo>
                      <a:pt x="1940" y="0"/>
                    </a:lnTo>
                    <a:lnTo>
                      <a:pt x="1962" y="0"/>
                    </a:lnTo>
                    <a:lnTo>
                      <a:pt x="1962" y="21"/>
                    </a:lnTo>
                    <a:close/>
                    <a:moveTo>
                      <a:pt x="1919" y="21"/>
                    </a:moveTo>
                    <a:lnTo>
                      <a:pt x="1897" y="21"/>
                    </a:lnTo>
                    <a:lnTo>
                      <a:pt x="1897" y="0"/>
                    </a:lnTo>
                    <a:lnTo>
                      <a:pt x="1919" y="0"/>
                    </a:lnTo>
                    <a:lnTo>
                      <a:pt x="1919" y="21"/>
                    </a:lnTo>
                    <a:close/>
                    <a:moveTo>
                      <a:pt x="1875" y="21"/>
                    </a:moveTo>
                    <a:lnTo>
                      <a:pt x="1854" y="21"/>
                    </a:lnTo>
                    <a:lnTo>
                      <a:pt x="1854" y="0"/>
                    </a:lnTo>
                    <a:lnTo>
                      <a:pt x="1875" y="0"/>
                    </a:lnTo>
                    <a:lnTo>
                      <a:pt x="1875" y="21"/>
                    </a:lnTo>
                    <a:close/>
                    <a:moveTo>
                      <a:pt x="1832" y="21"/>
                    </a:moveTo>
                    <a:lnTo>
                      <a:pt x="1811" y="21"/>
                    </a:lnTo>
                    <a:lnTo>
                      <a:pt x="1811" y="0"/>
                    </a:lnTo>
                    <a:lnTo>
                      <a:pt x="1832" y="0"/>
                    </a:lnTo>
                    <a:lnTo>
                      <a:pt x="1832" y="21"/>
                    </a:lnTo>
                    <a:close/>
                    <a:moveTo>
                      <a:pt x="1789" y="21"/>
                    </a:moveTo>
                    <a:lnTo>
                      <a:pt x="1768" y="21"/>
                    </a:lnTo>
                    <a:lnTo>
                      <a:pt x="1768" y="0"/>
                    </a:lnTo>
                    <a:lnTo>
                      <a:pt x="1789" y="0"/>
                    </a:lnTo>
                    <a:lnTo>
                      <a:pt x="1789" y="21"/>
                    </a:lnTo>
                    <a:close/>
                    <a:moveTo>
                      <a:pt x="1746" y="21"/>
                    </a:moveTo>
                    <a:lnTo>
                      <a:pt x="1724" y="21"/>
                    </a:lnTo>
                    <a:lnTo>
                      <a:pt x="1724" y="0"/>
                    </a:lnTo>
                    <a:lnTo>
                      <a:pt x="1746" y="0"/>
                    </a:lnTo>
                    <a:lnTo>
                      <a:pt x="1746" y="21"/>
                    </a:lnTo>
                    <a:close/>
                    <a:moveTo>
                      <a:pt x="1703" y="21"/>
                    </a:moveTo>
                    <a:lnTo>
                      <a:pt x="1681" y="21"/>
                    </a:lnTo>
                    <a:lnTo>
                      <a:pt x="1681" y="0"/>
                    </a:lnTo>
                    <a:lnTo>
                      <a:pt x="1703" y="0"/>
                    </a:lnTo>
                    <a:lnTo>
                      <a:pt x="1703" y="21"/>
                    </a:lnTo>
                    <a:close/>
                    <a:moveTo>
                      <a:pt x="1660" y="21"/>
                    </a:moveTo>
                    <a:lnTo>
                      <a:pt x="1638" y="21"/>
                    </a:lnTo>
                    <a:lnTo>
                      <a:pt x="1638" y="0"/>
                    </a:lnTo>
                    <a:lnTo>
                      <a:pt x="1660" y="0"/>
                    </a:lnTo>
                    <a:lnTo>
                      <a:pt x="1660" y="21"/>
                    </a:lnTo>
                    <a:close/>
                    <a:moveTo>
                      <a:pt x="1616" y="21"/>
                    </a:moveTo>
                    <a:lnTo>
                      <a:pt x="1595" y="21"/>
                    </a:lnTo>
                    <a:lnTo>
                      <a:pt x="1595" y="0"/>
                    </a:lnTo>
                    <a:lnTo>
                      <a:pt x="1616" y="0"/>
                    </a:lnTo>
                    <a:lnTo>
                      <a:pt x="1616" y="21"/>
                    </a:lnTo>
                    <a:close/>
                    <a:moveTo>
                      <a:pt x="1573" y="21"/>
                    </a:moveTo>
                    <a:lnTo>
                      <a:pt x="1551" y="21"/>
                    </a:lnTo>
                    <a:lnTo>
                      <a:pt x="1551" y="0"/>
                    </a:lnTo>
                    <a:lnTo>
                      <a:pt x="1573" y="0"/>
                    </a:lnTo>
                    <a:lnTo>
                      <a:pt x="1573" y="21"/>
                    </a:lnTo>
                    <a:close/>
                    <a:moveTo>
                      <a:pt x="1530" y="21"/>
                    </a:moveTo>
                    <a:lnTo>
                      <a:pt x="1508" y="21"/>
                    </a:lnTo>
                    <a:lnTo>
                      <a:pt x="1508" y="0"/>
                    </a:lnTo>
                    <a:lnTo>
                      <a:pt x="1530" y="0"/>
                    </a:lnTo>
                    <a:lnTo>
                      <a:pt x="1530" y="21"/>
                    </a:lnTo>
                    <a:close/>
                    <a:moveTo>
                      <a:pt x="1487" y="21"/>
                    </a:moveTo>
                    <a:lnTo>
                      <a:pt x="1465" y="21"/>
                    </a:lnTo>
                    <a:lnTo>
                      <a:pt x="1465" y="0"/>
                    </a:lnTo>
                    <a:lnTo>
                      <a:pt x="1487" y="0"/>
                    </a:lnTo>
                    <a:lnTo>
                      <a:pt x="1487" y="21"/>
                    </a:lnTo>
                    <a:close/>
                    <a:moveTo>
                      <a:pt x="1443" y="21"/>
                    </a:moveTo>
                    <a:lnTo>
                      <a:pt x="1422" y="21"/>
                    </a:lnTo>
                    <a:lnTo>
                      <a:pt x="1422" y="0"/>
                    </a:lnTo>
                    <a:lnTo>
                      <a:pt x="1443" y="0"/>
                    </a:lnTo>
                    <a:lnTo>
                      <a:pt x="1443" y="21"/>
                    </a:lnTo>
                    <a:close/>
                    <a:moveTo>
                      <a:pt x="1400" y="21"/>
                    </a:moveTo>
                    <a:lnTo>
                      <a:pt x="1379" y="21"/>
                    </a:lnTo>
                    <a:lnTo>
                      <a:pt x="1379" y="0"/>
                    </a:lnTo>
                    <a:lnTo>
                      <a:pt x="1400" y="0"/>
                    </a:lnTo>
                    <a:lnTo>
                      <a:pt x="1400" y="21"/>
                    </a:lnTo>
                    <a:close/>
                    <a:moveTo>
                      <a:pt x="1357" y="21"/>
                    </a:moveTo>
                    <a:lnTo>
                      <a:pt x="1335" y="21"/>
                    </a:lnTo>
                    <a:lnTo>
                      <a:pt x="1335" y="0"/>
                    </a:lnTo>
                    <a:lnTo>
                      <a:pt x="1357" y="0"/>
                    </a:lnTo>
                    <a:lnTo>
                      <a:pt x="1357" y="21"/>
                    </a:lnTo>
                    <a:close/>
                    <a:moveTo>
                      <a:pt x="1314" y="21"/>
                    </a:moveTo>
                    <a:lnTo>
                      <a:pt x="1292" y="21"/>
                    </a:lnTo>
                    <a:lnTo>
                      <a:pt x="1292" y="0"/>
                    </a:lnTo>
                    <a:lnTo>
                      <a:pt x="1314" y="0"/>
                    </a:lnTo>
                    <a:lnTo>
                      <a:pt x="1314" y="21"/>
                    </a:lnTo>
                    <a:close/>
                    <a:moveTo>
                      <a:pt x="1271" y="21"/>
                    </a:moveTo>
                    <a:lnTo>
                      <a:pt x="1249" y="21"/>
                    </a:lnTo>
                    <a:lnTo>
                      <a:pt x="1249" y="0"/>
                    </a:lnTo>
                    <a:lnTo>
                      <a:pt x="1271" y="0"/>
                    </a:lnTo>
                    <a:lnTo>
                      <a:pt x="1271" y="21"/>
                    </a:lnTo>
                    <a:close/>
                    <a:moveTo>
                      <a:pt x="1227" y="21"/>
                    </a:moveTo>
                    <a:lnTo>
                      <a:pt x="1206" y="21"/>
                    </a:lnTo>
                    <a:lnTo>
                      <a:pt x="1206" y="0"/>
                    </a:lnTo>
                    <a:lnTo>
                      <a:pt x="1227" y="0"/>
                    </a:lnTo>
                    <a:lnTo>
                      <a:pt x="1227" y="21"/>
                    </a:lnTo>
                    <a:close/>
                    <a:moveTo>
                      <a:pt x="1184" y="21"/>
                    </a:moveTo>
                    <a:lnTo>
                      <a:pt x="1162" y="21"/>
                    </a:lnTo>
                    <a:lnTo>
                      <a:pt x="1162" y="0"/>
                    </a:lnTo>
                    <a:lnTo>
                      <a:pt x="1184" y="0"/>
                    </a:lnTo>
                    <a:lnTo>
                      <a:pt x="1184" y="21"/>
                    </a:lnTo>
                    <a:close/>
                    <a:moveTo>
                      <a:pt x="1141" y="21"/>
                    </a:moveTo>
                    <a:lnTo>
                      <a:pt x="1119" y="21"/>
                    </a:lnTo>
                    <a:lnTo>
                      <a:pt x="1119" y="0"/>
                    </a:lnTo>
                    <a:lnTo>
                      <a:pt x="1141" y="0"/>
                    </a:lnTo>
                    <a:lnTo>
                      <a:pt x="1141" y="21"/>
                    </a:lnTo>
                    <a:close/>
                    <a:moveTo>
                      <a:pt x="1098" y="21"/>
                    </a:moveTo>
                    <a:lnTo>
                      <a:pt x="1076" y="21"/>
                    </a:lnTo>
                    <a:lnTo>
                      <a:pt x="1076" y="0"/>
                    </a:lnTo>
                    <a:lnTo>
                      <a:pt x="1098" y="0"/>
                    </a:lnTo>
                    <a:lnTo>
                      <a:pt x="1098" y="21"/>
                    </a:lnTo>
                    <a:close/>
                    <a:moveTo>
                      <a:pt x="1055" y="21"/>
                    </a:moveTo>
                    <a:lnTo>
                      <a:pt x="1033" y="21"/>
                    </a:lnTo>
                    <a:lnTo>
                      <a:pt x="1033" y="0"/>
                    </a:lnTo>
                    <a:lnTo>
                      <a:pt x="1055" y="0"/>
                    </a:lnTo>
                    <a:lnTo>
                      <a:pt x="1055" y="21"/>
                    </a:lnTo>
                    <a:close/>
                    <a:moveTo>
                      <a:pt x="1011" y="21"/>
                    </a:moveTo>
                    <a:lnTo>
                      <a:pt x="990" y="21"/>
                    </a:lnTo>
                    <a:lnTo>
                      <a:pt x="990" y="0"/>
                    </a:lnTo>
                    <a:lnTo>
                      <a:pt x="1011" y="0"/>
                    </a:lnTo>
                    <a:lnTo>
                      <a:pt x="1011" y="21"/>
                    </a:lnTo>
                    <a:close/>
                    <a:moveTo>
                      <a:pt x="968" y="21"/>
                    </a:moveTo>
                    <a:lnTo>
                      <a:pt x="947" y="21"/>
                    </a:lnTo>
                    <a:lnTo>
                      <a:pt x="947" y="0"/>
                    </a:lnTo>
                    <a:lnTo>
                      <a:pt x="968" y="0"/>
                    </a:lnTo>
                    <a:lnTo>
                      <a:pt x="968" y="21"/>
                    </a:lnTo>
                    <a:close/>
                    <a:moveTo>
                      <a:pt x="925" y="21"/>
                    </a:moveTo>
                    <a:lnTo>
                      <a:pt x="903" y="21"/>
                    </a:lnTo>
                    <a:lnTo>
                      <a:pt x="903" y="0"/>
                    </a:lnTo>
                    <a:lnTo>
                      <a:pt x="925" y="0"/>
                    </a:lnTo>
                    <a:lnTo>
                      <a:pt x="925" y="21"/>
                    </a:lnTo>
                    <a:close/>
                    <a:moveTo>
                      <a:pt x="882" y="21"/>
                    </a:moveTo>
                    <a:lnTo>
                      <a:pt x="860" y="21"/>
                    </a:lnTo>
                    <a:lnTo>
                      <a:pt x="860" y="0"/>
                    </a:lnTo>
                    <a:lnTo>
                      <a:pt x="882" y="0"/>
                    </a:lnTo>
                    <a:lnTo>
                      <a:pt x="882" y="21"/>
                    </a:lnTo>
                    <a:close/>
                    <a:moveTo>
                      <a:pt x="838" y="21"/>
                    </a:moveTo>
                    <a:lnTo>
                      <a:pt x="817" y="21"/>
                    </a:lnTo>
                    <a:lnTo>
                      <a:pt x="817" y="0"/>
                    </a:lnTo>
                    <a:lnTo>
                      <a:pt x="838" y="0"/>
                    </a:lnTo>
                    <a:lnTo>
                      <a:pt x="838" y="21"/>
                    </a:lnTo>
                    <a:close/>
                    <a:moveTo>
                      <a:pt x="795" y="21"/>
                    </a:moveTo>
                    <a:lnTo>
                      <a:pt x="774" y="21"/>
                    </a:lnTo>
                    <a:lnTo>
                      <a:pt x="774" y="0"/>
                    </a:lnTo>
                    <a:lnTo>
                      <a:pt x="795" y="0"/>
                    </a:lnTo>
                    <a:lnTo>
                      <a:pt x="795" y="21"/>
                    </a:lnTo>
                    <a:close/>
                    <a:moveTo>
                      <a:pt x="752" y="21"/>
                    </a:moveTo>
                    <a:lnTo>
                      <a:pt x="730" y="21"/>
                    </a:lnTo>
                    <a:lnTo>
                      <a:pt x="730" y="0"/>
                    </a:lnTo>
                    <a:lnTo>
                      <a:pt x="752" y="0"/>
                    </a:lnTo>
                    <a:lnTo>
                      <a:pt x="752" y="21"/>
                    </a:lnTo>
                    <a:close/>
                    <a:moveTo>
                      <a:pt x="709" y="21"/>
                    </a:moveTo>
                    <a:lnTo>
                      <a:pt x="687" y="21"/>
                    </a:lnTo>
                    <a:lnTo>
                      <a:pt x="687" y="0"/>
                    </a:lnTo>
                    <a:lnTo>
                      <a:pt x="709" y="0"/>
                    </a:lnTo>
                    <a:lnTo>
                      <a:pt x="709" y="21"/>
                    </a:lnTo>
                    <a:close/>
                    <a:moveTo>
                      <a:pt x="666" y="21"/>
                    </a:moveTo>
                    <a:lnTo>
                      <a:pt x="644" y="21"/>
                    </a:lnTo>
                    <a:lnTo>
                      <a:pt x="644" y="0"/>
                    </a:lnTo>
                    <a:lnTo>
                      <a:pt x="666" y="0"/>
                    </a:lnTo>
                    <a:lnTo>
                      <a:pt x="666" y="21"/>
                    </a:lnTo>
                    <a:close/>
                    <a:moveTo>
                      <a:pt x="622" y="21"/>
                    </a:moveTo>
                    <a:lnTo>
                      <a:pt x="601" y="21"/>
                    </a:lnTo>
                    <a:lnTo>
                      <a:pt x="601" y="0"/>
                    </a:lnTo>
                    <a:lnTo>
                      <a:pt x="622" y="0"/>
                    </a:lnTo>
                    <a:lnTo>
                      <a:pt x="622" y="21"/>
                    </a:lnTo>
                    <a:close/>
                    <a:moveTo>
                      <a:pt x="579" y="21"/>
                    </a:moveTo>
                    <a:lnTo>
                      <a:pt x="558" y="21"/>
                    </a:lnTo>
                    <a:lnTo>
                      <a:pt x="558" y="0"/>
                    </a:lnTo>
                    <a:lnTo>
                      <a:pt x="579" y="0"/>
                    </a:lnTo>
                    <a:lnTo>
                      <a:pt x="579" y="21"/>
                    </a:lnTo>
                    <a:close/>
                    <a:moveTo>
                      <a:pt x="536" y="21"/>
                    </a:moveTo>
                    <a:lnTo>
                      <a:pt x="514" y="21"/>
                    </a:lnTo>
                    <a:lnTo>
                      <a:pt x="514" y="0"/>
                    </a:lnTo>
                    <a:lnTo>
                      <a:pt x="536" y="0"/>
                    </a:lnTo>
                    <a:lnTo>
                      <a:pt x="536" y="21"/>
                    </a:lnTo>
                    <a:close/>
                    <a:moveTo>
                      <a:pt x="493" y="21"/>
                    </a:moveTo>
                    <a:lnTo>
                      <a:pt x="471" y="21"/>
                    </a:lnTo>
                    <a:lnTo>
                      <a:pt x="471" y="0"/>
                    </a:lnTo>
                    <a:lnTo>
                      <a:pt x="493" y="0"/>
                    </a:lnTo>
                    <a:lnTo>
                      <a:pt x="493" y="21"/>
                    </a:lnTo>
                    <a:close/>
                    <a:moveTo>
                      <a:pt x="449" y="21"/>
                    </a:moveTo>
                    <a:lnTo>
                      <a:pt x="428" y="21"/>
                    </a:lnTo>
                    <a:lnTo>
                      <a:pt x="428" y="0"/>
                    </a:lnTo>
                    <a:lnTo>
                      <a:pt x="449" y="0"/>
                    </a:lnTo>
                    <a:lnTo>
                      <a:pt x="449" y="21"/>
                    </a:lnTo>
                    <a:close/>
                    <a:moveTo>
                      <a:pt x="406" y="21"/>
                    </a:moveTo>
                    <a:lnTo>
                      <a:pt x="385" y="21"/>
                    </a:lnTo>
                    <a:lnTo>
                      <a:pt x="385" y="0"/>
                    </a:lnTo>
                    <a:lnTo>
                      <a:pt x="406" y="0"/>
                    </a:lnTo>
                    <a:lnTo>
                      <a:pt x="406" y="21"/>
                    </a:lnTo>
                    <a:close/>
                    <a:moveTo>
                      <a:pt x="363" y="21"/>
                    </a:moveTo>
                    <a:lnTo>
                      <a:pt x="342" y="21"/>
                    </a:lnTo>
                    <a:lnTo>
                      <a:pt x="342" y="0"/>
                    </a:lnTo>
                    <a:lnTo>
                      <a:pt x="363" y="0"/>
                    </a:lnTo>
                    <a:lnTo>
                      <a:pt x="363" y="21"/>
                    </a:lnTo>
                    <a:close/>
                    <a:moveTo>
                      <a:pt x="320" y="21"/>
                    </a:moveTo>
                    <a:lnTo>
                      <a:pt x="298" y="21"/>
                    </a:lnTo>
                    <a:lnTo>
                      <a:pt x="298" y="0"/>
                    </a:lnTo>
                    <a:lnTo>
                      <a:pt x="320" y="0"/>
                    </a:lnTo>
                    <a:lnTo>
                      <a:pt x="320" y="21"/>
                    </a:lnTo>
                    <a:close/>
                    <a:moveTo>
                      <a:pt x="277" y="21"/>
                    </a:moveTo>
                    <a:lnTo>
                      <a:pt x="255" y="21"/>
                    </a:lnTo>
                    <a:lnTo>
                      <a:pt x="255" y="0"/>
                    </a:lnTo>
                    <a:lnTo>
                      <a:pt x="277" y="0"/>
                    </a:lnTo>
                    <a:lnTo>
                      <a:pt x="277" y="21"/>
                    </a:lnTo>
                    <a:close/>
                    <a:moveTo>
                      <a:pt x="234" y="21"/>
                    </a:moveTo>
                    <a:lnTo>
                      <a:pt x="212" y="21"/>
                    </a:lnTo>
                    <a:lnTo>
                      <a:pt x="212" y="0"/>
                    </a:lnTo>
                    <a:lnTo>
                      <a:pt x="234" y="0"/>
                    </a:lnTo>
                    <a:lnTo>
                      <a:pt x="234" y="21"/>
                    </a:lnTo>
                    <a:close/>
                    <a:moveTo>
                      <a:pt x="190" y="21"/>
                    </a:moveTo>
                    <a:lnTo>
                      <a:pt x="169" y="21"/>
                    </a:lnTo>
                    <a:lnTo>
                      <a:pt x="169" y="0"/>
                    </a:lnTo>
                    <a:lnTo>
                      <a:pt x="190" y="0"/>
                    </a:lnTo>
                    <a:lnTo>
                      <a:pt x="190" y="21"/>
                    </a:lnTo>
                    <a:close/>
                    <a:moveTo>
                      <a:pt x="147" y="21"/>
                    </a:moveTo>
                    <a:lnTo>
                      <a:pt x="125" y="21"/>
                    </a:lnTo>
                    <a:lnTo>
                      <a:pt x="125" y="0"/>
                    </a:lnTo>
                    <a:lnTo>
                      <a:pt x="147" y="0"/>
                    </a:lnTo>
                    <a:lnTo>
                      <a:pt x="147" y="21"/>
                    </a:lnTo>
                    <a:close/>
                    <a:moveTo>
                      <a:pt x="104" y="21"/>
                    </a:moveTo>
                    <a:lnTo>
                      <a:pt x="82" y="21"/>
                    </a:lnTo>
                    <a:lnTo>
                      <a:pt x="82" y="0"/>
                    </a:lnTo>
                    <a:lnTo>
                      <a:pt x="104" y="0"/>
                    </a:lnTo>
                    <a:lnTo>
                      <a:pt x="104" y="21"/>
                    </a:lnTo>
                    <a:close/>
                    <a:moveTo>
                      <a:pt x="61" y="21"/>
                    </a:moveTo>
                    <a:lnTo>
                      <a:pt x="39" y="21"/>
                    </a:lnTo>
                    <a:lnTo>
                      <a:pt x="39" y="0"/>
                    </a:lnTo>
                    <a:lnTo>
                      <a:pt x="61" y="0"/>
                    </a:lnTo>
                    <a:lnTo>
                      <a:pt x="61" y="21"/>
                    </a:lnTo>
                    <a:close/>
                    <a:moveTo>
                      <a:pt x="17" y="21"/>
                    </a:moveTo>
                    <a:lnTo>
                      <a:pt x="11" y="21"/>
                    </a:lnTo>
                    <a:lnTo>
                      <a:pt x="22" y="10"/>
                    </a:lnTo>
                    <a:lnTo>
                      <a:pt x="22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21"/>
                    </a:lnTo>
                    <a:close/>
                    <a:moveTo>
                      <a:pt x="22" y="47"/>
                    </a:moveTo>
                    <a:lnTo>
                      <a:pt x="22" y="69"/>
                    </a:lnTo>
                    <a:lnTo>
                      <a:pt x="0" y="69"/>
                    </a:lnTo>
                    <a:lnTo>
                      <a:pt x="0" y="47"/>
                    </a:lnTo>
                    <a:lnTo>
                      <a:pt x="22" y="47"/>
                    </a:lnTo>
                    <a:close/>
                    <a:moveTo>
                      <a:pt x="22" y="91"/>
                    </a:moveTo>
                    <a:lnTo>
                      <a:pt x="22" y="112"/>
                    </a:lnTo>
                    <a:lnTo>
                      <a:pt x="0" y="112"/>
                    </a:lnTo>
                    <a:lnTo>
                      <a:pt x="0" y="91"/>
                    </a:lnTo>
                    <a:lnTo>
                      <a:pt x="22" y="91"/>
                    </a:lnTo>
                    <a:close/>
                    <a:moveTo>
                      <a:pt x="22" y="134"/>
                    </a:moveTo>
                    <a:lnTo>
                      <a:pt x="22" y="156"/>
                    </a:lnTo>
                    <a:lnTo>
                      <a:pt x="0" y="156"/>
                    </a:lnTo>
                    <a:lnTo>
                      <a:pt x="0" y="134"/>
                    </a:lnTo>
                    <a:lnTo>
                      <a:pt x="22" y="134"/>
                    </a:lnTo>
                    <a:close/>
                    <a:moveTo>
                      <a:pt x="22" y="177"/>
                    </a:moveTo>
                    <a:lnTo>
                      <a:pt x="22" y="199"/>
                    </a:lnTo>
                    <a:lnTo>
                      <a:pt x="0" y="199"/>
                    </a:lnTo>
                    <a:lnTo>
                      <a:pt x="0" y="177"/>
                    </a:lnTo>
                    <a:lnTo>
                      <a:pt x="22" y="177"/>
                    </a:lnTo>
                    <a:close/>
                    <a:moveTo>
                      <a:pt x="22" y="220"/>
                    </a:moveTo>
                    <a:lnTo>
                      <a:pt x="22" y="242"/>
                    </a:lnTo>
                    <a:lnTo>
                      <a:pt x="0" y="242"/>
                    </a:lnTo>
                    <a:lnTo>
                      <a:pt x="0" y="220"/>
                    </a:lnTo>
                    <a:lnTo>
                      <a:pt x="22" y="220"/>
                    </a:lnTo>
                    <a:close/>
                    <a:moveTo>
                      <a:pt x="22" y="264"/>
                    </a:moveTo>
                    <a:lnTo>
                      <a:pt x="22" y="285"/>
                    </a:lnTo>
                    <a:lnTo>
                      <a:pt x="0" y="285"/>
                    </a:lnTo>
                    <a:lnTo>
                      <a:pt x="0" y="264"/>
                    </a:lnTo>
                    <a:lnTo>
                      <a:pt x="22" y="264"/>
                    </a:lnTo>
                    <a:close/>
                    <a:moveTo>
                      <a:pt x="22" y="307"/>
                    </a:moveTo>
                    <a:lnTo>
                      <a:pt x="22" y="328"/>
                    </a:lnTo>
                    <a:lnTo>
                      <a:pt x="0" y="328"/>
                    </a:lnTo>
                    <a:lnTo>
                      <a:pt x="0" y="307"/>
                    </a:lnTo>
                    <a:lnTo>
                      <a:pt x="22" y="307"/>
                    </a:lnTo>
                    <a:close/>
                    <a:moveTo>
                      <a:pt x="22" y="350"/>
                    </a:moveTo>
                    <a:lnTo>
                      <a:pt x="22" y="372"/>
                    </a:lnTo>
                    <a:lnTo>
                      <a:pt x="0" y="372"/>
                    </a:lnTo>
                    <a:lnTo>
                      <a:pt x="0" y="350"/>
                    </a:lnTo>
                    <a:lnTo>
                      <a:pt x="22" y="350"/>
                    </a:lnTo>
                    <a:close/>
                    <a:moveTo>
                      <a:pt x="22" y="393"/>
                    </a:moveTo>
                    <a:lnTo>
                      <a:pt x="22" y="415"/>
                    </a:lnTo>
                    <a:lnTo>
                      <a:pt x="0" y="415"/>
                    </a:lnTo>
                    <a:lnTo>
                      <a:pt x="0" y="393"/>
                    </a:lnTo>
                    <a:lnTo>
                      <a:pt x="22" y="393"/>
                    </a:lnTo>
                    <a:close/>
                    <a:moveTo>
                      <a:pt x="22" y="436"/>
                    </a:moveTo>
                    <a:lnTo>
                      <a:pt x="22" y="458"/>
                    </a:lnTo>
                    <a:lnTo>
                      <a:pt x="0" y="458"/>
                    </a:lnTo>
                    <a:lnTo>
                      <a:pt x="0" y="436"/>
                    </a:lnTo>
                    <a:lnTo>
                      <a:pt x="22" y="436"/>
                    </a:lnTo>
                    <a:close/>
                    <a:moveTo>
                      <a:pt x="22" y="480"/>
                    </a:moveTo>
                    <a:lnTo>
                      <a:pt x="22" y="501"/>
                    </a:lnTo>
                    <a:lnTo>
                      <a:pt x="0" y="501"/>
                    </a:lnTo>
                    <a:lnTo>
                      <a:pt x="0" y="480"/>
                    </a:lnTo>
                    <a:lnTo>
                      <a:pt x="22" y="480"/>
                    </a:lnTo>
                    <a:close/>
                    <a:moveTo>
                      <a:pt x="22" y="523"/>
                    </a:moveTo>
                    <a:lnTo>
                      <a:pt x="22" y="545"/>
                    </a:lnTo>
                    <a:lnTo>
                      <a:pt x="0" y="545"/>
                    </a:lnTo>
                    <a:lnTo>
                      <a:pt x="0" y="523"/>
                    </a:lnTo>
                    <a:lnTo>
                      <a:pt x="22" y="523"/>
                    </a:lnTo>
                    <a:close/>
                    <a:moveTo>
                      <a:pt x="22" y="566"/>
                    </a:moveTo>
                    <a:lnTo>
                      <a:pt x="22" y="588"/>
                    </a:lnTo>
                    <a:lnTo>
                      <a:pt x="0" y="588"/>
                    </a:lnTo>
                    <a:lnTo>
                      <a:pt x="0" y="566"/>
                    </a:lnTo>
                    <a:lnTo>
                      <a:pt x="22" y="566"/>
                    </a:lnTo>
                    <a:close/>
                    <a:moveTo>
                      <a:pt x="22" y="609"/>
                    </a:moveTo>
                    <a:lnTo>
                      <a:pt x="22" y="631"/>
                    </a:lnTo>
                    <a:lnTo>
                      <a:pt x="0" y="631"/>
                    </a:lnTo>
                    <a:lnTo>
                      <a:pt x="0" y="609"/>
                    </a:lnTo>
                    <a:lnTo>
                      <a:pt x="22" y="609"/>
                    </a:lnTo>
                    <a:close/>
                    <a:moveTo>
                      <a:pt x="22" y="653"/>
                    </a:moveTo>
                    <a:lnTo>
                      <a:pt x="22" y="674"/>
                    </a:lnTo>
                    <a:lnTo>
                      <a:pt x="0" y="674"/>
                    </a:lnTo>
                    <a:lnTo>
                      <a:pt x="0" y="653"/>
                    </a:lnTo>
                    <a:lnTo>
                      <a:pt x="22" y="653"/>
                    </a:lnTo>
                    <a:close/>
                    <a:moveTo>
                      <a:pt x="22" y="696"/>
                    </a:moveTo>
                    <a:lnTo>
                      <a:pt x="22" y="717"/>
                    </a:lnTo>
                    <a:lnTo>
                      <a:pt x="0" y="717"/>
                    </a:lnTo>
                    <a:lnTo>
                      <a:pt x="0" y="696"/>
                    </a:lnTo>
                    <a:lnTo>
                      <a:pt x="22" y="696"/>
                    </a:lnTo>
                    <a:close/>
                    <a:moveTo>
                      <a:pt x="22" y="739"/>
                    </a:moveTo>
                    <a:lnTo>
                      <a:pt x="22" y="761"/>
                    </a:lnTo>
                    <a:lnTo>
                      <a:pt x="0" y="761"/>
                    </a:lnTo>
                    <a:lnTo>
                      <a:pt x="0" y="739"/>
                    </a:lnTo>
                    <a:lnTo>
                      <a:pt x="22" y="739"/>
                    </a:lnTo>
                    <a:close/>
                    <a:moveTo>
                      <a:pt x="22" y="782"/>
                    </a:moveTo>
                    <a:lnTo>
                      <a:pt x="22" y="804"/>
                    </a:lnTo>
                    <a:lnTo>
                      <a:pt x="0" y="804"/>
                    </a:lnTo>
                    <a:lnTo>
                      <a:pt x="0" y="782"/>
                    </a:lnTo>
                    <a:lnTo>
                      <a:pt x="22" y="782"/>
                    </a:lnTo>
                    <a:close/>
                    <a:moveTo>
                      <a:pt x="22" y="826"/>
                    </a:moveTo>
                    <a:lnTo>
                      <a:pt x="22" y="847"/>
                    </a:lnTo>
                    <a:lnTo>
                      <a:pt x="0" y="847"/>
                    </a:lnTo>
                    <a:lnTo>
                      <a:pt x="0" y="826"/>
                    </a:lnTo>
                    <a:lnTo>
                      <a:pt x="22" y="826"/>
                    </a:lnTo>
                    <a:close/>
                    <a:moveTo>
                      <a:pt x="22" y="869"/>
                    </a:moveTo>
                    <a:lnTo>
                      <a:pt x="22" y="890"/>
                    </a:lnTo>
                    <a:lnTo>
                      <a:pt x="0" y="890"/>
                    </a:lnTo>
                    <a:lnTo>
                      <a:pt x="0" y="869"/>
                    </a:lnTo>
                    <a:lnTo>
                      <a:pt x="22" y="869"/>
                    </a:lnTo>
                    <a:close/>
                    <a:moveTo>
                      <a:pt x="22" y="912"/>
                    </a:moveTo>
                    <a:lnTo>
                      <a:pt x="22" y="934"/>
                    </a:lnTo>
                    <a:lnTo>
                      <a:pt x="0" y="934"/>
                    </a:lnTo>
                    <a:lnTo>
                      <a:pt x="0" y="912"/>
                    </a:lnTo>
                    <a:lnTo>
                      <a:pt x="22" y="912"/>
                    </a:lnTo>
                    <a:close/>
                    <a:moveTo>
                      <a:pt x="22" y="955"/>
                    </a:moveTo>
                    <a:lnTo>
                      <a:pt x="22" y="977"/>
                    </a:lnTo>
                    <a:lnTo>
                      <a:pt x="0" y="977"/>
                    </a:lnTo>
                    <a:lnTo>
                      <a:pt x="0" y="955"/>
                    </a:lnTo>
                    <a:lnTo>
                      <a:pt x="22" y="955"/>
                    </a:lnTo>
                    <a:close/>
                    <a:moveTo>
                      <a:pt x="22" y="999"/>
                    </a:moveTo>
                    <a:lnTo>
                      <a:pt x="22" y="1020"/>
                    </a:lnTo>
                    <a:lnTo>
                      <a:pt x="0" y="1020"/>
                    </a:lnTo>
                    <a:lnTo>
                      <a:pt x="0" y="999"/>
                    </a:lnTo>
                    <a:lnTo>
                      <a:pt x="22" y="999"/>
                    </a:lnTo>
                    <a:close/>
                    <a:moveTo>
                      <a:pt x="22" y="1042"/>
                    </a:moveTo>
                    <a:lnTo>
                      <a:pt x="22" y="1063"/>
                    </a:lnTo>
                    <a:lnTo>
                      <a:pt x="0" y="1063"/>
                    </a:lnTo>
                    <a:lnTo>
                      <a:pt x="0" y="1042"/>
                    </a:lnTo>
                    <a:lnTo>
                      <a:pt x="22" y="1042"/>
                    </a:lnTo>
                    <a:close/>
                    <a:moveTo>
                      <a:pt x="22" y="1085"/>
                    </a:moveTo>
                    <a:lnTo>
                      <a:pt x="22" y="1107"/>
                    </a:lnTo>
                    <a:lnTo>
                      <a:pt x="0" y="1107"/>
                    </a:lnTo>
                    <a:lnTo>
                      <a:pt x="0" y="1085"/>
                    </a:lnTo>
                    <a:lnTo>
                      <a:pt x="22" y="1085"/>
                    </a:lnTo>
                    <a:close/>
                    <a:moveTo>
                      <a:pt x="22" y="1128"/>
                    </a:moveTo>
                    <a:lnTo>
                      <a:pt x="22" y="1150"/>
                    </a:lnTo>
                    <a:lnTo>
                      <a:pt x="0" y="1150"/>
                    </a:lnTo>
                    <a:lnTo>
                      <a:pt x="0" y="1128"/>
                    </a:lnTo>
                    <a:lnTo>
                      <a:pt x="22" y="1128"/>
                    </a:lnTo>
                    <a:close/>
                    <a:moveTo>
                      <a:pt x="22" y="1171"/>
                    </a:moveTo>
                    <a:lnTo>
                      <a:pt x="22" y="1193"/>
                    </a:lnTo>
                    <a:lnTo>
                      <a:pt x="0" y="1193"/>
                    </a:lnTo>
                    <a:lnTo>
                      <a:pt x="0" y="1171"/>
                    </a:lnTo>
                    <a:lnTo>
                      <a:pt x="22" y="1171"/>
                    </a:lnTo>
                    <a:close/>
                    <a:moveTo>
                      <a:pt x="22" y="1215"/>
                    </a:moveTo>
                    <a:lnTo>
                      <a:pt x="22" y="1236"/>
                    </a:lnTo>
                    <a:lnTo>
                      <a:pt x="0" y="1236"/>
                    </a:lnTo>
                    <a:lnTo>
                      <a:pt x="0" y="1215"/>
                    </a:lnTo>
                    <a:lnTo>
                      <a:pt x="22" y="1215"/>
                    </a:lnTo>
                    <a:close/>
                    <a:moveTo>
                      <a:pt x="22" y="1258"/>
                    </a:moveTo>
                    <a:lnTo>
                      <a:pt x="22" y="1279"/>
                    </a:lnTo>
                    <a:lnTo>
                      <a:pt x="0" y="1279"/>
                    </a:lnTo>
                    <a:lnTo>
                      <a:pt x="0" y="1258"/>
                    </a:lnTo>
                    <a:lnTo>
                      <a:pt x="22" y="1258"/>
                    </a:lnTo>
                    <a:close/>
                    <a:moveTo>
                      <a:pt x="22" y="1301"/>
                    </a:moveTo>
                    <a:lnTo>
                      <a:pt x="22" y="1323"/>
                    </a:lnTo>
                    <a:lnTo>
                      <a:pt x="0" y="1323"/>
                    </a:lnTo>
                    <a:lnTo>
                      <a:pt x="0" y="1301"/>
                    </a:lnTo>
                    <a:lnTo>
                      <a:pt x="22" y="1301"/>
                    </a:lnTo>
                    <a:close/>
                    <a:moveTo>
                      <a:pt x="22" y="1344"/>
                    </a:moveTo>
                    <a:lnTo>
                      <a:pt x="22" y="1366"/>
                    </a:lnTo>
                    <a:lnTo>
                      <a:pt x="0" y="1366"/>
                    </a:lnTo>
                    <a:lnTo>
                      <a:pt x="0" y="1344"/>
                    </a:lnTo>
                    <a:lnTo>
                      <a:pt x="22" y="1344"/>
                    </a:lnTo>
                    <a:close/>
                    <a:moveTo>
                      <a:pt x="22" y="1388"/>
                    </a:moveTo>
                    <a:lnTo>
                      <a:pt x="22" y="1409"/>
                    </a:lnTo>
                    <a:lnTo>
                      <a:pt x="0" y="1409"/>
                    </a:lnTo>
                    <a:lnTo>
                      <a:pt x="0" y="1388"/>
                    </a:lnTo>
                    <a:lnTo>
                      <a:pt x="22" y="1388"/>
                    </a:lnTo>
                    <a:close/>
                    <a:moveTo>
                      <a:pt x="22" y="1431"/>
                    </a:moveTo>
                    <a:lnTo>
                      <a:pt x="22" y="1452"/>
                    </a:lnTo>
                    <a:lnTo>
                      <a:pt x="0" y="1452"/>
                    </a:lnTo>
                    <a:lnTo>
                      <a:pt x="0" y="1431"/>
                    </a:lnTo>
                    <a:lnTo>
                      <a:pt x="22" y="1431"/>
                    </a:lnTo>
                    <a:close/>
                    <a:moveTo>
                      <a:pt x="22" y="1474"/>
                    </a:moveTo>
                    <a:lnTo>
                      <a:pt x="22" y="1496"/>
                    </a:lnTo>
                    <a:lnTo>
                      <a:pt x="0" y="1496"/>
                    </a:lnTo>
                    <a:lnTo>
                      <a:pt x="0" y="1474"/>
                    </a:lnTo>
                    <a:lnTo>
                      <a:pt x="22" y="1474"/>
                    </a:lnTo>
                    <a:close/>
                    <a:moveTo>
                      <a:pt x="22" y="1517"/>
                    </a:moveTo>
                    <a:lnTo>
                      <a:pt x="22" y="1539"/>
                    </a:lnTo>
                    <a:lnTo>
                      <a:pt x="0" y="1539"/>
                    </a:lnTo>
                    <a:lnTo>
                      <a:pt x="0" y="1517"/>
                    </a:lnTo>
                    <a:lnTo>
                      <a:pt x="22" y="1517"/>
                    </a:lnTo>
                    <a:close/>
                    <a:moveTo>
                      <a:pt x="22" y="1561"/>
                    </a:moveTo>
                    <a:lnTo>
                      <a:pt x="22" y="1582"/>
                    </a:lnTo>
                    <a:lnTo>
                      <a:pt x="0" y="1582"/>
                    </a:lnTo>
                    <a:lnTo>
                      <a:pt x="0" y="1561"/>
                    </a:lnTo>
                    <a:lnTo>
                      <a:pt x="22" y="1561"/>
                    </a:lnTo>
                    <a:close/>
                    <a:moveTo>
                      <a:pt x="22" y="1604"/>
                    </a:moveTo>
                    <a:lnTo>
                      <a:pt x="22" y="1625"/>
                    </a:lnTo>
                    <a:lnTo>
                      <a:pt x="0" y="1625"/>
                    </a:lnTo>
                    <a:lnTo>
                      <a:pt x="0" y="1604"/>
                    </a:lnTo>
                    <a:lnTo>
                      <a:pt x="22" y="1604"/>
                    </a:lnTo>
                    <a:close/>
                    <a:moveTo>
                      <a:pt x="22" y="1647"/>
                    </a:moveTo>
                    <a:lnTo>
                      <a:pt x="22" y="1669"/>
                    </a:lnTo>
                    <a:lnTo>
                      <a:pt x="0" y="1669"/>
                    </a:lnTo>
                    <a:lnTo>
                      <a:pt x="0" y="1647"/>
                    </a:lnTo>
                    <a:lnTo>
                      <a:pt x="22" y="1647"/>
                    </a:lnTo>
                    <a:close/>
                    <a:moveTo>
                      <a:pt x="22" y="1690"/>
                    </a:moveTo>
                    <a:lnTo>
                      <a:pt x="22" y="1712"/>
                    </a:lnTo>
                    <a:lnTo>
                      <a:pt x="0" y="1712"/>
                    </a:lnTo>
                    <a:lnTo>
                      <a:pt x="0" y="1690"/>
                    </a:lnTo>
                    <a:lnTo>
                      <a:pt x="22" y="1690"/>
                    </a:lnTo>
                    <a:close/>
                    <a:moveTo>
                      <a:pt x="22" y="1733"/>
                    </a:moveTo>
                    <a:lnTo>
                      <a:pt x="22" y="1755"/>
                    </a:lnTo>
                    <a:lnTo>
                      <a:pt x="0" y="1755"/>
                    </a:lnTo>
                    <a:lnTo>
                      <a:pt x="0" y="1733"/>
                    </a:lnTo>
                    <a:lnTo>
                      <a:pt x="22" y="1733"/>
                    </a:lnTo>
                    <a:close/>
                    <a:moveTo>
                      <a:pt x="22" y="1777"/>
                    </a:moveTo>
                    <a:lnTo>
                      <a:pt x="22" y="1798"/>
                    </a:lnTo>
                    <a:lnTo>
                      <a:pt x="0" y="1798"/>
                    </a:lnTo>
                    <a:lnTo>
                      <a:pt x="0" y="1777"/>
                    </a:lnTo>
                    <a:lnTo>
                      <a:pt x="22" y="1777"/>
                    </a:lnTo>
                    <a:close/>
                    <a:moveTo>
                      <a:pt x="22" y="1820"/>
                    </a:moveTo>
                    <a:lnTo>
                      <a:pt x="22" y="1842"/>
                    </a:lnTo>
                    <a:lnTo>
                      <a:pt x="0" y="1842"/>
                    </a:lnTo>
                    <a:lnTo>
                      <a:pt x="0" y="1820"/>
                    </a:lnTo>
                    <a:lnTo>
                      <a:pt x="22" y="1820"/>
                    </a:lnTo>
                    <a:close/>
                    <a:moveTo>
                      <a:pt x="22" y="1863"/>
                    </a:moveTo>
                    <a:lnTo>
                      <a:pt x="22" y="1885"/>
                    </a:lnTo>
                    <a:lnTo>
                      <a:pt x="0" y="1885"/>
                    </a:lnTo>
                    <a:lnTo>
                      <a:pt x="0" y="1863"/>
                    </a:lnTo>
                    <a:lnTo>
                      <a:pt x="22" y="1863"/>
                    </a:lnTo>
                    <a:close/>
                    <a:moveTo>
                      <a:pt x="22" y="1906"/>
                    </a:moveTo>
                    <a:lnTo>
                      <a:pt x="22" y="1928"/>
                    </a:lnTo>
                    <a:lnTo>
                      <a:pt x="0" y="1928"/>
                    </a:lnTo>
                    <a:lnTo>
                      <a:pt x="0" y="1906"/>
                    </a:lnTo>
                    <a:lnTo>
                      <a:pt x="22" y="1906"/>
                    </a:lnTo>
                    <a:close/>
                    <a:moveTo>
                      <a:pt x="22" y="1950"/>
                    </a:moveTo>
                    <a:lnTo>
                      <a:pt x="22" y="1971"/>
                    </a:lnTo>
                    <a:lnTo>
                      <a:pt x="0" y="1971"/>
                    </a:lnTo>
                    <a:lnTo>
                      <a:pt x="0" y="1950"/>
                    </a:lnTo>
                    <a:lnTo>
                      <a:pt x="22" y="1950"/>
                    </a:lnTo>
                    <a:close/>
                    <a:moveTo>
                      <a:pt x="22" y="1993"/>
                    </a:moveTo>
                    <a:lnTo>
                      <a:pt x="22" y="2014"/>
                    </a:lnTo>
                    <a:lnTo>
                      <a:pt x="0" y="2014"/>
                    </a:lnTo>
                    <a:lnTo>
                      <a:pt x="0" y="1993"/>
                    </a:lnTo>
                    <a:lnTo>
                      <a:pt x="22" y="1993"/>
                    </a:lnTo>
                    <a:close/>
                    <a:moveTo>
                      <a:pt x="22" y="2036"/>
                    </a:moveTo>
                    <a:lnTo>
                      <a:pt x="22" y="2058"/>
                    </a:lnTo>
                    <a:lnTo>
                      <a:pt x="0" y="2058"/>
                    </a:lnTo>
                    <a:lnTo>
                      <a:pt x="0" y="2036"/>
                    </a:lnTo>
                    <a:lnTo>
                      <a:pt x="22" y="2036"/>
                    </a:lnTo>
                    <a:close/>
                    <a:moveTo>
                      <a:pt x="22" y="2079"/>
                    </a:moveTo>
                    <a:lnTo>
                      <a:pt x="22" y="2101"/>
                    </a:lnTo>
                    <a:lnTo>
                      <a:pt x="0" y="2101"/>
                    </a:lnTo>
                    <a:lnTo>
                      <a:pt x="0" y="2079"/>
                    </a:lnTo>
                    <a:lnTo>
                      <a:pt x="22" y="2079"/>
                    </a:lnTo>
                    <a:close/>
                    <a:moveTo>
                      <a:pt x="22" y="2122"/>
                    </a:moveTo>
                    <a:lnTo>
                      <a:pt x="22" y="2144"/>
                    </a:lnTo>
                    <a:lnTo>
                      <a:pt x="0" y="2144"/>
                    </a:lnTo>
                    <a:lnTo>
                      <a:pt x="0" y="2122"/>
                    </a:lnTo>
                    <a:lnTo>
                      <a:pt x="22" y="2122"/>
                    </a:lnTo>
                    <a:close/>
                    <a:moveTo>
                      <a:pt x="22" y="2166"/>
                    </a:moveTo>
                    <a:lnTo>
                      <a:pt x="22" y="2187"/>
                    </a:lnTo>
                    <a:lnTo>
                      <a:pt x="0" y="2187"/>
                    </a:lnTo>
                    <a:lnTo>
                      <a:pt x="0" y="2166"/>
                    </a:lnTo>
                    <a:lnTo>
                      <a:pt x="22" y="2166"/>
                    </a:lnTo>
                    <a:close/>
                    <a:moveTo>
                      <a:pt x="22" y="2209"/>
                    </a:moveTo>
                    <a:lnTo>
                      <a:pt x="22" y="2231"/>
                    </a:lnTo>
                    <a:lnTo>
                      <a:pt x="0" y="2231"/>
                    </a:lnTo>
                    <a:lnTo>
                      <a:pt x="0" y="2209"/>
                    </a:lnTo>
                    <a:lnTo>
                      <a:pt x="22" y="2209"/>
                    </a:lnTo>
                    <a:close/>
                    <a:moveTo>
                      <a:pt x="22" y="2252"/>
                    </a:moveTo>
                    <a:lnTo>
                      <a:pt x="22" y="2274"/>
                    </a:lnTo>
                    <a:lnTo>
                      <a:pt x="0" y="2274"/>
                    </a:lnTo>
                    <a:lnTo>
                      <a:pt x="0" y="2252"/>
                    </a:lnTo>
                    <a:lnTo>
                      <a:pt x="22" y="2252"/>
                    </a:lnTo>
                    <a:close/>
                    <a:moveTo>
                      <a:pt x="22" y="2296"/>
                    </a:moveTo>
                    <a:lnTo>
                      <a:pt x="22" y="2317"/>
                    </a:lnTo>
                    <a:lnTo>
                      <a:pt x="0" y="2317"/>
                    </a:lnTo>
                    <a:lnTo>
                      <a:pt x="0" y="2296"/>
                    </a:lnTo>
                    <a:lnTo>
                      <a:pt x="22" y="2296"/>
                    </a:lnTo>
                    <a:close/>
                    <a:moveTo>
                      <a:pt x="22" y="2339"/>
                    </a:moveTo>
                    <a:lnTo>
                      <a:pt x="22" y="2360"/>
                    </a:lnTo>
                    <a:lnTo>
                      <a:pt x="0" y="2360"/>
                    </a:lnTo>
                    <a:lnTo>
                      <a:pt x="0" y="2339"/>
                    </a:lnTo>
                    <a:lnTo>
                      <a:pt x="22" y="2339"/>
                    </a:lnTo>
                    <a:close/>
                    <a:moveTo>
                      <a:pt x="22" y="2382"/>
                    </a:moveTo>
                    <a:lnTo>
                      <a:pt x="22" y="2404"/>
                    </a:lnTo>
                    <a:lnTo>
                      <a:pt x="0" y="2404"/>
                    </a:lnTo>
                    <a:lnTo>
                      <a:pt x="0" y="2382"/>
                    </a:lnTo>
                    <a:lnTo>
                      <a:pt x="22" y="2382"/>
                    </a:lnTo>
                    <a:close/>
                    <a:moveTo>
                      <a:pt x="22" y="2425"/>
                    </a:moveTo>
                    <a:lnTo>
                      <a:pt x="22" y="2447"/>
                    </a:lnTo>
                    <a:lnTo>
                      <a:pt x="0" y="2447"/>
                    </a:lnTo>
                    <a:lnTo>
                      <a:pt x="0" y="2425"/>
                    </a:lnTo>
                    <a:lnTo>
                      <a:pt x="22" y="2425"/>
                    </a:lnTo>
                    <a:close/>
                    <a:moveTo>
                      <a:pt x="22" y="2468"/>
                    </a:moveTo>
                    <a:lnTo>
                      <a:pt x="22" y="2490"/>
                    </a:lnTo>
                    <a:lnTo>
                      <a:pt x="0" y="2490"/>
                    </a:lnTo>
                    <a:lnTo>
                      <a:pt x="0" y="2468"/>
                    </a:lnTo>
                    <a:lnTo>
                      <a:pt x="22" y="2468"/>
                    </a:lnTo>
                    <a:close/>
                    <a:moveTo>
                      <a:pt x="22" y="2512"/>
                    </a:moveTo>
                    <a:lnTo>
                      <a:pt x="22" y="2533"/>
                    </a:lnTo>
                    <a:lnTo>
                      <a:pt x="0" y="2533"/>
                    </a:lnTo>
                    <a:lnTo>
                      <a:pt x="0" y="2512"/>
                    </a:lnTo>
                    <a:lnTo>
                      <a:pt x="22" y="2512"/>
                    </a:lnTo>
                    <a:close/>
                    <a:moveTo>
                      <a:pt x="22" y="2555"/>
                    </a:moveTo>
                    <a:lnTo>
                      <a:pt x="22" y="2576"/>
                    </a:lnTo>
                    <a:lnTo>
                      <a:pt x="0" y="2576"/>
                    </a:lnTo>
                    <a:lnTo>
                      <a:pt x="0" y="2555"/>
                    </a:lnTo>
                    <a:lnTo>
                      <a:pt x="22" y="2555"/>
                    </a:lnTo>
                    <a:close/>
                    <a:moveTo>
                      <a:pt x="22" y="2598"/>
                    </a:moveTo>
                    <a:lnTo>
                      <a:pt x="22" y="2620"/>
                    </a:lnTo>
                    <a:lnTo>
                      <a:pt x="0" y="2620"/>
                    </a:lnTo>
                    <a:lnTo>
                      <a:pt x="0" y="2598"/>
                    </a:lnTo>
                    <a:lnTo>
                      <a:pt x="22" y="2598"/>
                    </a:lnTo>
                    <a:close/>
                    <a:moveTo>
                      <a:pt x="22" y="2641"/>
                    </a:moveTo>
                    <a:lnTo>
                      <a:pt x="22" y="2663"/>
                    </a:lnTo>
                    <a:lnTo>
                      <a:pt x="0" y="2663"/>
                    </a:lnTo>
                    <a:lnTo>
                      <a:pt x="0" y="2641"/>
                    </a:lnTo>
                    <a:lnTo>
                      <a:pt x="22" y="2641"/>
                    </a:lnTo>
                    <a:close/>
                    <a:moveTo>
                      <a:pt x="22" y="2685"/>
                    </a:moveTo>
                    <a:lnTo>
                      <a:pt x="22" y="2706"/>
                    </a:lnTo>
                    <a:lnTo>
                      <a:pt x="0" y="2706"/>
                    </a:lnTo>
                    <a:lnTo>
                      <a:pt x="0" y="2685"/>
                    </a:lnTo>
                    <a:lnTo>
                      <a:pt x="22" y="2685"/>
                    </a:lnTo>
                    <a:close/>
                    <a:moveTo>
                      <a:pt x="22" y="2728"/>
                    </a:moveTo>
                    <a:lnTo>
                      <a:pt x="22" y="2749"/>
                    </a:lnTo>
                    <a:lnTo>
                      <a:pt x="0" y="2749"/>
                    </a:lnTo>
                    <a:lnTo>
                      <a:pt x="0" y="2728"/>
                    </a:lnTo>
                    <a:lnTo>
                      <a:pt x="22" y="2728"/>
                    </a:lnTo>
                    <a:close/>
                    <a:moveTo>
                      <a:pt x="22" y="2771"/>
                    </a:moveTo>
                    <a:lnTo>
                      <a:pt x="22" y="2793"/>
                    </a:lnTo>
                    <a:lnTo>
                      <a:pt x="0" y="2793"/>
                    </a:lnTo>
                    <a:lnTo>
                      <a:pt x="0" y="2771"/>
                    </a:lnTo>
                    <a:lnTo>
                      <a:pt x="22" y="2771"/>
                    </a:lnTo>
                    <a:close/>
                    <a:moveTo>
                      <a:pt x="22" y="2814"/>
                    </a:moveTo>
                    <a:lnTo>
                      <a:pt x="22" y="2836"/>
                    </a:lnTo>
                    <a:lnTo>
                      <a:pt x="0" y="2836"/>
                    </a:lnTo>
                    <a:lnTo>
                      <a:pt x="0" y="2814"/>
                    </a:lnTo>
                    <a:lnTo>
                      <a:pt x="22" y="2814"/>
                    </a:lnTo>
                    <a:close/>
                    <a:moveTo>
                      <a:pt x="22" y="2857"/>
                    </a:moveTo>
                    <a:lnTo>
                      <a:pt x="22" y="2879"/>
                    </a:lnTo>
                    <a:lnTo>
                      <a:pt x="0" y="2879"/>
                    </a:lnTo>
                    <a:lnTo>
                      <a:pt x="0" y="2857"/>
                    </a:lnTo>
                    <a:lnTo>
                      <a:pt x="22" y="2857"/>
                    </a:lnTo>
                    <a:close/>
                    <a:moveTo>
                      <a:pt x="22" y="2901"/>
                    </a:moveTo>
                    <a:lnTo>
                      <a:pt x="22" y="2922"/>
                    </a:lnTo>
                    <a:lnTo>
                      <a:pt x="0" y="2922"/>
                    </a:lnTo>
                    <a:lnTo>
                      <a:pt x="0" y="2901"/>
                    </a:lnTo>
                    <a:lnTo>
                      <a:pt x="22" y="2901"/>
                    </a:lnTo>
                    <a:close/>
                    <a:moveTo>
                      <a:pt x="22" y="2944"/>
                    </a:moveTo>
                    <a:lnTo>
                      <a:pt x="22" y="2966"/>
                    </a:lnTo>
                    <a:lnTo>
                      <a:pt x="0" y="2966"/>
                    </a:lnTo>
                    <a:lnTo>
                      <a:pt x="0" y="2944"/>
                    </a:lnTo>
                    <a:lnTo>
                      <a:pt x="22" y="2944"/>
                    </a:lnTo>
                    <a:close/>
                    <a:moveTo>
                      <a:pt x="22" y="2987"/>
                    </a:moveTo>
                    <a:lnTo>
                      <a:pt x="22" y="3009"/>
                    </a:lnTo>
                    <a:lnTo>
                      <a:pt x="0" y="3009"/>
                    </a:lnTo>
                    <a:lnTo>
                      <a:pt x="0" y="2987"/>
                    </a:lnTo>
                    <a:lnTo>
                      <a:pt x="22" y="2987"/>
                    </a:lnTo>
                    <a:close/>
                    <a:moveTo>
                      <a:pt x="22" y="3030"/>
                    </a:moveTo>
                    <a:lnTo>
                      <a:pt x="22" y="3052"/>
                    </a:lnTo>
                    <a:lnTo>
                      <a:pt x="0" y="3052"/>
                    </a:lnTo>
                    <a:lnTo>
                      <a:pt x="0" y="3030"/>
                    </a:lnTo>
                    <a:lnTo>
                      <a:pt x="22" y="3030"/>
                    </a:lnTo>
                    <a:close/>
                    <a:moveTo>
                      <a:pt x="22" y="3074"/>
                    </a:moveTo>
                    <a:lnTo>
                      <a:pt x="22" y="3095"/>
                    </a:lnTo>
                    <a:lnTo>
                      <a:pt x="0" y="3095"/>
                    </a:lnTo>
                    <a:lnTo>
                      <a:pt x="0" y="3074"/>
                    </a:lnTo>
                    <a:lnTo>
                      <a:pt x="22" y="3074"/>
                    </a:lnTo>
                    <a:close/>
                    <a:moveTo>
                      <a:pt x="22" y="3117"/>
                    </a:moveTo>
                    <a:lnTo>
                      <a:pt x="22" y="3139"/>
                    </a:lnTo>
                    <a:lnTo>
                      <a:pt x="0" y="3139"/>
                    </a:lnTo>
                    <a:lnTo>
                      <a:pt x="0" y="3117"/>
                    </a:lnTo>
                    <a:lnTo>
                      <a:pt x="22" y="3117"/>
                    </a:lnTo>
                    <a:close/>
                    <a:moveTo>
                      <a:pt x="22" y="3160"/>
                    </a:moveTo>
                    <a:lnTo>
                      <a:pt x="22" y="3182"/>
                    </a:lnTo>
                    <a:lnTo>
                      <a:pt x="0" y="3182"/>
                    </a:lnTo>
                    <a:lnTo>
                      <a:pt x="0" y="3160"/>
                    </a:lnTo>
                    <a:lnTo>
                      <a:pt x="22" y="3160"/>
                    </a:lnTo>
                    <a:close/>
                    <a:moveTo>
                      <a:pt x="22" y="3203"/>
                    </a:moveTo>
                    <a:lnTo>
                      <a:pt x="22" y="3225"/>
                    </a:lnTo>
                    <a:lnTo>
                      <a:pt x="0" y="3225"/>
                    </a:lnTo>
                    <a:lnTo>
                      <a:pt x="0" y="3203"/>
                    </a:lnTo>
                    <a:lnTo>
                      <a:pt x="22" y="3203"/>
                    </a:lnTo>
                    <a:close/>
                    <a:moveTo>
                      <a:pt x="22" y="3247"/>
                    </a:moveTo>
                    <a:lnTo>
                      <a:pt x="22" y="3268"/>
                    </a:lnTo>
                    <a:lnTo>
                      <a:pt x="0" y="3268"/>
                    </a:lnTo>
                    <a:lnTo>
                      <a:pt x="0" y="3247"/>
                    </a:lnTo>
                    <a:lnTo>
                      <a:pt x="22" y="3247"/>
                    </a:lnTo>
                    <a:close/>
                    <a:moveTo>
                      <a:pt x="22" y="3290"/>
                    </a:moveTo>
                    <a:lnTo>
                      <a:pt x="22" y="3311"/>
                    </a:lnTo>
                    <a:lnTo>
                      <a:pt x="0" y="3311"/>
                    </a:lnTo>
                    <a:lnTo>
                      <a:pt x="0" y="3290"/>
                    </a:lnTo>
                    <a:lnTo>
                      <a:pt x="22" y="3290"/>
                    </a:lnTo>
                    <a:close/>
                    <a:moveTo>
                      <a:pt x="22" y="3333"/>
                    </a:moveTo>
                    <a:lnTo>
                      <a:pt x="22" y="3355"/>
                    </a:lnTo>
                    <a:lnTo>
                      <a:pt x="0" y="3355"/>
                    </a:lnTo>
                    <a:lnTo>
                      <a:pt x="0" y="3333"/>
                    </a:lnTo>
                    <a:lnTo>
                      <a:pt x="22" y="3333"/>
                    </a:lnTo>
                    <a:close/>
                    <a:moveTo>
                      <a:pt x="22" y="3376"/>
                    </a:moveTo>
                    <a:lnTo>
                      <a:pt x="22" y="3398"/>
                    </a:lnTo>
                    <a:lnTo>
                      <a:pt x="0" y="3398"/>
                    </a:lnTo>
                    <a:lnTo>
                      <a:pt x="0" y="3376"/>
                    </a:lnTo>
                    <a:lnTo>
                      <a:pt x="22" y="3376"/>
                    </a:lnTo>
                    <a:close/>
                    <a:moveTo>
                      <a:pt x="22" y="3419"/>
                    </a:moveTo>
                    <a:lnTo>
                      <a:pt x="22" y="3441"/>
                    </a:lnTo>
                    <a:lnTo>
                      <a:pt x="0" y="3441"/>
                    </a:lnTo>
                    <a:lnTo>
                      <a:pt x="0" y="3419"/>
                    </a:lnTo>
                    <a:lnTo>
                      <a:pt x="22" y="3419"/>
                    </a:lnTo>
                    <a:close/>
                    <a:moveTo>
                      <a:pt x="22" y="3463"/>
                    </a:moveTo>
                    <a:lnTo>
                      <a:pt x="22" y="3484"/>
                    </a:lnTo>
                    <a:lnTo>
                      <a:pt x="0" y="3484"/>
                    </a:lnTo>
                    <a:lnTo>
                      <a:pt x="0" y="3463"/>
                    </a:lnTo>
                    <a:lnTo>
                      <a:pt x="22" y="3463"/>
                    </a:lnTo>
                    <a:close/>
                    <a:moveTo>
                      <a:pt x="22" y="3506"/>
                    </a:moveTo>
                    <a:lnTo>
                      <a:pt x="22" y="3528"/>
                    </a:lnTo>
                    <a:lnTo>
                      <a:pt x="0" y="3528"/>
                    </a:lnTo>
                    <a:lnTo>
                      <a:pt x="0" y="3506"/>
                    </a:lnTo>
                    <a:lnTo>
                      <a:pt x="22" y="3506"/>
                    </a:lnTo>
                    <a:close/>
                    <a:moveTo>
                      <a:pt x="22" y="3549"/>
                    </a:moveTo>
                    <a:lnTo>
                      <a:pt x="22" y="3571"/>
                    </a:lnTo>
                    <a:lnTo>
                      <a:pt x="0" y="3571"/>
                    </a:lnTo>
                    <a:lnTo>
                      <a:pt x="0" y="3549"/>
                    </a:lnTo>
                    <a:lnTo>
                      <a:pt x="22" y="3549"/>
                    </a:lnTo>
                    <a:close/>
                    <a:moveTo>
                      <a:pt x="22" y="3592"/>
                    </a:moveTo>
                    <a:lnTo>
                      <a:pt x="22" y="3614"/>
                    </a:lnTo>
                    <a:lnTo>
                      <a:pt x="0" y="3614"/>
                    </a:lnTo>
                    <a:lnTo>
                      <a:pt x="0" y="3592"/>
                    </a:lnTo>
                    <a:lnTo>
                      <a:pt x="22" y="3592"/>
                    </a:lnTo>
                    <a:close/>
                    <a:moveTo>
                      <a:pt x="22" y="3636"/>
                    </a:moveTo>
                    <a:lnTo>
                      <a:pt x="22" y="3657"/>
                    </a:lnTo>
                    <a:lnTo>
                      <a:pt x="0" y="3657"/>
                    </a:lnTo>
                    <a:lnTo>
                      <a:pt x="0" y="3636"/>
                    </a:lnTo>
                    <a:lnTo>
                      <a:pt x="22" y="3636"/>
                    </a:lnTo>
                    <a:close/>
                    <a:moveTo>
                      <a:pt x="22" y="3679"/>
                    </a:moveTo>
                    <a:lnTo>
                      <a:pt x="22" y="3701"/>
                    </a:lnTo>
                    <a:lnTo>
                      <a:pt x="0" y="3701"/>
                    </a:lnTo>
                    <a:lnTo>
                      <a:pt x="0" y="3679"/>
                    </a:lnTo>
                    <a:lnTo>
                      <a:pt x="22" y="3679"/>
                    </a:lnTo>
                    <a:close/>
                    <a:moveTo>
                      <a:pt x="22" y="3722"/>
                    </a:moveTo>
                    <a:lnTo>
                      <a:pt x="22" y="3744"/>
                    </a:lnTo>
                    <a:lnTo>
                      <a:pt x="0" y="3744"/>
                    </a:lnTo>
                    <a:lnTo>
                      <a:pt x="0" y="3722"/>
                    </a:lnTo>
                    <a:lnTo>
                      <a:pt x="22" y="3722"/>
                    </a:lnTo>
                    <a:close/>
                    <a:moveTo>
                      <a:pt x="22" y="3765"/>
                    </a:moveTo>
                    <a:lnTo>
                      <a:pt x="22" y="3787"/>
                    </a:lnTo>
                    <a:lnTo>
                      <a:pt x="0" y="3787"/>
                    </a:lnTo>
                    <a:lnTo>
                      <a:pt x="0" y="3765"/>
                    </a:lnTo>
                    <a:lnTo>
                      <a:pt x="22" y="3765"/>
                    </a:lnTo>
                    <a:close/>
                    <a:moveTo>
                      <a:pt x="22" y="3809"/>
                    </a:moveTo>
                    <a:lnTo>
                      <a:pt x="22" y="3830"/>
                    </a:lnTo>
                    <a:lnTo>
                      <a:pt x="0" y="3830"/>
                    </a:lnTo>
                    <a:lnTo>
                      <a:pt x="0" y="3809"/>
                    </a:lnTo>
                    <a:lnTo>
                      <a:pt x="22" y="3809"/>
                    </a:lnTo>
                    <a:close/>
                    <a:moveTo>
                      <a:pt x="22" y="3852"/>
                    </a:moveTo>
                    <a:lnTo>
                      <a:pt x="22" y="3873"/>
                    </a:lnTo>
                    <a:lnTo>
                      <a:pt x="0" y="3873"/>
                    </a:lnTo>
                    <a:lnTo>
                      <a:pt x="0" y="3852"/>
                    </a:lnTo>
                    <a:lnTo>
                      <a:pt x="22" y="3852"/>
                    </a:lnTo>
                    <a:close/>
                    <a:moveTo>
                      <a:pt x="22" y="3895"/>
                    </a:moveTo>
                    <a:lnTo>
                      <a:pt x="22" y="3917"/>
                    </a:lnTo>
                    <a:lnTo>
                      <a:pt x="0" y="3917"/>
                    </a:lnTo>
                    <a:lnTo>
                      <a:pt x="0" y="3895"/>
                    </a:lnTo>
                    <a:lnTo>
                      <a:pt x="22" y="3895"/>
                    </a:lnTo>
                    <a:close/>
                    <a:moveTo>
                      <a:pt x="22" y="3938"/>
                    </a:moveTo>
                    <a:lnTo>
                      <a:pt x="22" y="3960"/>
                    </a:lnTo>
                    <a:lnTo>
                      <a:pt x="0" y="3960"/>
                    </a:lnTo>
                    <a:lnTo>
                      <a:pt x="0" y="3938"/>
                    </a:lnTo>
                    <a:lnTo>
                      <a:pt x="22" y="3938"/>
                    </a:lnTo>
                    <a:close/>
                    <a:moveTo>
                      <a:pt x="22" y="3982"/>
                    </a:moveTo>
                    <a:lnTo>
                      <a:pt x="22" y="4003"/>
                    </a:lnTo>
                    <a:lnTo>
                      <a:pt x="0" y="4003"/>
                    </a:lnTo>
                    <a:lnTo>
                      <a:pt x="0" y="3982"/>
                    </a:lnTo>
                    <a:lnTo>
                      <a:pt x="22" y="3982"/>
                    </a:lnTo>
                    <a:close/>
                    <a:moveTo>
                      <a:pt x="22" y="4025"/>
                    </a:moveTo>
                    <a:lnTo>
                      <a:pt x="22" y="4046"/>
                    </a:lnTo>
                    <a:lnTo>
                      <a:pt x="0" y="4046"/>
                    </a:lnTo>
                    <a:lnTo>
                      <a:pt x="0" y="4025"/>
                    </a:lnTo>
                    <a:lnTo>
                      <a:pt x="22" y="4025"/>
                    </a:lnTo>
                    <a:close/>
                    <a:moveTo>
                      <a:pt x="22" y="4068"/>
                    </a:moveTo>
                    <a:lnTo>
                      <a:pt x="22" y="4090"/>
                    </a:lnTo>
                    <a:lnTo>
                      <a:pt x="0" y="4090"/>
                    </a:lnTo>
                    <a:lnTo>
                      <a:pt x="0" y="4068"/>
                    </a:lnTo>
                    <a:lnTo>
                      <a:pt x="22" y="4068"/>
                    </a:lnTo>
                    <a:close/>
                    <a:moveTo>
                      <a:pt x="22" y="4111"/>
                    </a:moveTo>
                    <a:lnTo>
                      <a:pt x="22" y="4133"/>
                    </a:lnTo>
                    <a:lnTo>
                      <a:pt x="0" y="4133"/>
                    </a:lnTo>
                    <a:lnTo>
                      <a:pt x="0" y="4111"/>
                    </a:lnTo>
                    <a:lnTo>
                      <a:pt x="22" y="4111"/>
                    </a:lnTo>
                    <a:close/>
                    <a:moveTo>
                      <a:pt x="22" y="4154"/>
                    </a:moveTo>
                    <a:lnTo>
                      <a:pt x="22" y="4176"/>
                    </a:lnTo>
                    <a:lnTo>
                      <a:pt x="0" y="4176"/>
                    </a:lnTo>
                    <a:lnTo>
                      <a:pt x="0" y="4154"/>
                    </a:lnTo>
                    <a:lnTo>
                      <a:pt x="22" y="4154"/>
                    </a:lnTo>
                    <a:close/>
                    <a:moveTo>
                      <a:pt x="22" y="4198"/>
                    </a:moveTo>
                    <a:lnTo>
                      <a:pt x="22" y="4219"/>
                    </a:lnTo>
                    <a:lnTo>
                      <a:pt x="0" y="4219"/>
                    </a:lnTo>
                    <a:lnTo>
                      <a:pt x="0" y="4198"/>
                    </a:lnTo>
                    <a:lnTo>
                      <a:pt x="22" y="4198"/>
                    </a:lnTo>
                    <a:close/>
                    <a:moveTo>
                      <a:pt x="22" y="4241"/>
                    </a:moveTo>
                    <a:lnTo>
                      <a:pt x="22" y="4262"/>
                    </a:lnTo>
                    <a:lnTo>
                      <a:pt x="0" y="4262"/>
                    </a:lnTo>
                    <a:lnTo>
                      <a:pt x="0" y="4241"/>
                    </a:lnTo>
                    <a:lnTo>
                      <a:pt x="22" y="4241"/>
                    </a:lnTo>
                    <a:close/>
                    <a:moveTo>
                      <a:pt x="22" y="4284"/>
                    </a:moveTo>
                    <a:lnTo>
                      <a:pt x="22" y="4306"/>
                    </a:lnTo>
                    <a:lnTo>
                      <a:pt x="0" y="4306"/>
                    </a:lnTo>
                    <a:lnTo>
                      <a:pt x="0" y="4284"/>
                    </a:lnTo>
                    <a:lnTo>
                      <a:pt x="22" y="4284"/>
                    </a:lnTo>
                    <a:close/>
                    <a:moveTo>
                      <a:pt x="22" y="4327"/>
                    </a:moveTo>
                    <a:lnTo>
                      <a:pt x="22" y="4349"/>
                    </a:lnTo>
                    <a:lnTo>
                      <a:pt x="0" y="4349"/>
                    </a:lnTo>
                    <a:lnTo>
                      <a:pt x="0" y="4327"/>
                    </a:lnTo>
                    <a:lnTo>
                      <a:pt x="22" y="4327"/>
                    </a:lnTo>
                    <a:close/>
                    <a:moveTo>
                      <a:pt x="22" y="4371"/>
                    </a:moveTo>
                    <a:lnTo>
                      <a:pt x="22" y="4381"/>
                    </a:lnTo>
                    <a:lnTo>
                      <a:pt x="11" y="4370"/>
                    </a:lnTo>
                    <a:lnTo>
                      <a:pt x="22" y="4370"/>
                    </a:lnTo>
                    <a:lnTo>
                      <a:pt x="22" y="4392"/>
                    </a:lnTo>
                    <a:lnTo>
                      <a:pt x="0" y="4392"/>
                    </a:lnTo>
                    <a:lnTo>
                      <a:pt x="0" y="4371"/>
                    </a:lnTo>
                    <a:lnTo>
                      <a:pt x="22" y="4371"/>
                    </a:lnTo>
                    <a:close/>
                    <a:moveTo>
                      <a:pt x="44" y="4370"/>
                    </a:moveTo>
                    <a:lnTo>
                      <a:pt x="65" y="4370"/>
                    </a:lnTo>
                    <a:lnTo>
                      <a:pt x="65" y="4392"/>
                    </a:lnTo>
                    <a:lnTo>
                      <a:pt x="44" y="4392"/>
                    </a:lnTo>
                    <a:lnTo>
                      <a:pt x="44" y="4370"/>
                    </a:lnTo>
                    <a:close/>
                    <a:moveTo>
                      <a:pt x="87" y="4370"/>
                    </a:moveTo>
                    <a:lnTo>
                      <a:pt x="109" y="4370"/>
                    </a:lnTo>
                    <a:lnTo>
                      <a:pt x="109" y="4392"/>
                    </a:lnTo>
                    <a:lnTo>
                      <a:pt x="87" y="4392"/>
                    </a:lnTo>
                    <a:lnTo>
                      <a:pt x="87" y="4370"/>
                    </a:lnTo>
                    <a:close/>
                    <a:moveTo>
                      <a:pt x="130" y="4370"/>
                    </a:moveTo>
                    <a:lnTo>
                      <a:pt x="152" y="4370"/>
                    </a:lnTo>
                    <a:lnTo>
                      <a:pt x="152" y="4392"/>
                    </a:lnTo>
                    <a:lnTo>
                      <a:pt x="130" y="4392"/>
                    </a:lnTo>
                    <a:lnTo>
                      <a:pt x="130" y="4370"/>
                    </a:lnTo>
                    <a:close/>
                    <a:moveTo>
                      <a:pt x="173" y="4370"/>
                    </a:moveTo>
                    <a:lnTo>
                      <a:pt x="195" y="4370"/>
                    </a:lnTo>
                    <a:lnTo>
                      <a:pt x="195" y="4392"/>
                    </a:lnTo>
                    <a:lnTo>
                      <a:pt x="173" y="4392"/>
                    </a:lnTo>
                    <a:lnTo>
                      <a:pt x="173" y="4370"/>
                    </a:lnTo>
                    <a:close/>
                    <a:moveTo>
                      <a:pt x="217" y="4370"/>
                    </a:moveTo>
                    <a:lnTo>
                      <a:pt x="238" y="4370"/>
                    </a:lnTo>
                    <a:lnTo>
                      <a:pt x="238" y="4392"/>
                    </a:lnTo>
                    <a:lnTo>
                      <a:pt x="217" y="4392"/>
                    </a:lnTo>
                    <a:lnTo>
                      <a:pt x="217" y="4370"/>
                    </a:lnTo>
                    <a:close/>
                    <a:moveTo>
                      <a:pt x="260" y="4370"/>
                    </a:moveTo>
                    <a:lnTo>
                      <a:pt x="281" y="4370"/>
                    </a:lnTo>
                    <a:lnTo>
                      <a:pt x="281" y="4392"/>
                    </a:lnTo>
                    <a:lnTo>
                      <a:pt x="260" y="4392"/>
                    </a:lnTo>
                    <a:lnTo>
                      <a:pt x="260" y="4370"/>
                    </a:lnTo>
                    <a:close/>
                    <a:moveTo>
                      <a:pt x="303" y="4370"/>
                    </a:moveTo>
                    <a:lnTo>
                      <a:pt x="325" y="4370"/>
                    </a:lnTo>
                    <a:lnTo>
                      <a:pt x="325" y="4392"/>
                    </a:lnTo>
                    <a:lnTo>
                      <a:pt x="303" y="4392"/>
                    </a:lnTo>
                    <a:lnTo>
                      <a:pt x="303" y="4370"/>
                    </a:lnTo>
                    <a:close/>
                    <a:moveTo>
                      <a:pt x="346" y="4370"/>
                    </a:moveTo>
                    <a:lnTo>
                      <a:pt x="368" y="4370"/>
                    </a:lnTo>
                    <a:lnTo>
                      <a:pt x="368" y="4392"/>
                    </a:lnTo>
                    <a:lnTo>
                      <a:pt x="346" y="4392"/>
                    </a:lnTo>
                    <a:lnTo>
                      <a:pt x="346" y="4370"/>
                    </a:lnTo>
                    <a:close/>
                    <a:moveTo>
                      <a:pt x="389" y="4370"/>
                    </a:moveTo>
                    <a:lnTo>
                      <a:pt x="411" y="4370"/>
                    </a:lnTo>
                    <a:lnTo>
                      <a:pt x="411" y="4392"/>
                    </a:lnTo>
                    <a:lnTo>
                      <a:pt x="389" y="4392"/>
                    </a:lnTo>
                    <a:lnTo>
                      <a:pt x="389" y="4370"/>
                    </a:lnTo>
                    <a:close/>
                    <a:moveTo>
                      <a:pt x="433" y="4370"/>
                    </a:moveTo>
                    <a:lnTo>
                      <a:pt x="454" y="4370"/>
                    </a:lnTo>
                    <a:lnTo>
                      <a:pt x="454" y="4392"/>
                    </a:lnTo>
                    <a:lnTo>
                      <a:pt x="433" y="4392"/>
                    </a:lnTo>
                    <a:lnTo>
                      <a:pt x="433" y="4370"/>
                    </a:lnTo>
                    <a:close/>
                    <a:moveTo>
                      <a:pt x="476" y="4370"/>
                    </a:moveTo>
                    <a:lnTo>
                      <a:pt x="497" y="4370"/>
                    </a:lnTo>
                    <a:lnTo>
                      <a:pt x="497" y="4392"/>
                    </a:lnTo>
                    <a:lnTo>
                      <a:pt x="476" y="4392"/>
                    </a:lnTo>
                    <a:lnTo>
                      <a:pt x="476" y="4370"/>
                    </a:lnTo>
                    <a:close/>
                    <a:moveTo>
                      <a:pt x="519" y="4370"/>
                    </a:moveTo>
                    <a:lnTo>
                      <a:pt x="541" y="4370"/>
                    </a:lnTo>
                    <a:lnTo>
                      <a:pt x="541" y="4392"/>
                    </a:lnTo>
                    <a:lnTo>
                      <a:pt x="519" y="4392"/>
                    </a:lnTo>
                    <a:lnTo>
                      <a:pt x="519" y="4370"/>
                    </a:lnTo>
                    <a:close/>
                    <a:moveTo>
                      <a:pt x="562" y="4370"/>
                    </a:moveTo>
                    <a:lnTo>
                      <a:pt x="584" y="4370"/>
                    </a:lnTo>
                    <a:lnTo>
                      <a:pt x="584" y="4392"/>
                    </a:lnTo>
                    <a:lnTo>
                      <a:pt x="562" y="4392"/>
                    </a:lnTo>
                    <a:lnTo>
                      <a:pt x="562" y="4370"/>
                    </a:lnTo>
                    <a:close/>
                    <a:moveTo>
                      <a:pt x="605" y="4370"/>
                    </a:moveTo>
                    <a:lnTo>
                      <a:pt x="627" y="4370"/>
                    </a:lnTo>
                    <a:lnTo>
                      <a:pt x="627" y="4392"/>
                    </a:lnTo>
                    <a:lnTo>
                      <a:pt x="605" y="4392"/>
                    </a:lnTo>
                    <a:lnTo>
                      <a:pt x="605" y="4370"/>
                    </a:lnTo>
                    <a:close/>
                    <a:moveTo>
                      <a:pt x="649" y="4370"/>
                    </a:moveTo>
                    <a:lnTo>
                      <a:pt x="670" y="4370"/>
                    </a:lnTo>
                    <a:lnTo>
                      <a:pt x="670" y="4392"/>
                    </a:lnTo>
                    <a:lnTo>
                      <a:pt x="649" y="4392"/>
                    </a:lnTo>
                    <a:lnTo>
                      <a:pt x="649" y="4370"/>
                    </a:lnTo>
                    <a:close/>
                    <a:moveTo>
                      <a:pt x="692" y="4370"/>
                    </a:moveTo>
                    <a:lnTo>
                      <a:pt x="714" y="4370"/>
                    </a:lnTo>
                    <a:lnTo>
                      <a:pt x="714" y="4392"/>
                    </a:lnTo>
                    <a:lnTo>
                      <a:pt x="692" y="4392"/>
                    </a:lnTo>
                    <a:lnTo>
                      <a:pt x="692" y="4370"/>
                    </a:lnTo>
                    <a:close/>
                    <a:moveTo>
                      <a:pt x="735" y="4370"/>
                    </a:moveTo>
                    <a:lnTo>
                      <a:pt x="757" y="4370"/>
                    </a:lnTo>
                    <a:lnTo>
                      <a:pt x="757" y="4392"/>
                    </a:lnTo>
                    <a:lnTo>
                      <a:pt x="735" y="4392"/>
                    </a:lnTo>
                    <a:lnTo>
                      <a:pt x="735" y="4370"/>
                    </a:lnTo>
                    <a:close/>
                    <a:moveTo>
                      <a:pt x="778" y="4370"/>
                    </a:moveTo>
                    <a:lnTo>
                      <a:pt x="800" y="4370"/>
                    </a:lnTo>
                    <a:lnTo>
                      <a:pt x="800" y="4392"/>
                    </a:lnTo>
                    <a:lnTo>
                      <a:pt x="778" y="4392"/>
                    </a:lnTo>
                    <a:lnTo>
                      <a:pt x="778" y="4370"/>
                    </a:lnTo>
                    <a:close/>
                    <a:moveTo>
                      <a:pt x="822" y="4370"/>
                    </a:moveTo>
                    <a:lnTo>
                      <a:pt x="843" y="4370"/>
                    </a:lnTo>
                    <a:lnTo>
                      <a:pt x="843" y="4392"/>
                    </a:lnTo>
                    <a:lnTo>
                      <a:pt x="822" y="4392"/>
                    </a:lnTo>
                    <a:lnTo>
                      <a:pt x="822" y="4370"/>
                    </a:lnTo>
                    <a:close/>
                    <a:moveTo>
                      <a:pt x="865" y="4370"/>
                    </a:moveTo>
                    <a:lnTo>
                      <a:pt x="886" y="4370"/>
                    </a:lnTo>
                    <a:lnTo>
                      <a:pt x="886" y="4392"/>
                    </a:lnTo>
                    <a:lnTo>
                      <a:pt x="865" y="4392"/>
                    </a:lnTo>
                    <a:lnTo>
                      <a:pt x="865" y="4370"/>
                    </a:lnTo>
                    <a:close/>
                    <a:moveTo>
                      <a:pt x="908" y="4370"/>
                    </a:moveTo>
                    <a:lnTo>
                      <a:pt x="930" y="4370"/>
                    </a:lnTo>
                    <a:lnTo>
                      <a:pt x="930" y="4392"/>
                    </a:lnTo>
                    <a:lnTo>
                      <a:pt x="908" y="4392"/>
                    </a:lnTo>
                    <a:lnTo>
                      <a:pt x="908" y="4370"/>
                    </a:lnTo>
                    <a:close/>
                    <a:moveTo>
                      <a:pt x="951" y="4370"/>
                    </a:moveTo>
                    <a:lnTo>
                      <a:pt x="973" y="4370"/>
                    </a:lnTo>
                    <a:lnTo>
                      <a:pt x="973" y="4392"/>
                    </a:lnTo>
                    <a:lnTo>
                      <a:pt x="951" y="4392"/>
                    </a:lnTo>
                    <a:lnTo>
                      <a:pt x="951" y="4370"/>
                    </a:lnTo>
                    <a:close/>
                    <a:moveTo>
                      <a:pt x="994" y="4370"/>
                    </a:moveTo>
                    <a:lnTo>
                      <a:pt x="1016" y="4370"/>
                    </a:lnTo>
                    <a:lnTo>
                      <a:pt x="1016" y="4392"/>
                    </a:lnTo>
                    <a:lnTo>
                      <a:pt x="994" y="4392"/>
                    </a:lnTo>
                    <a:lnTo>
                      <a:pt x="994" y="4370"/>
                    </a:lnTo>
                    <a:close/>
                    <a:moveTo>
                      <a:pt x="1038" y="4370"/>
                    </a:moveTo>
                    <a:lnTo>
                      <a:pt x="1059" y="4370"/>
                    </a:lnTo>
                    <a:lnTo>
                      <a:pt x="1059" y="4392"/>
                    </a:lnTo>
                    <a:lnTo>
                      <a:pt x="1038" y="4392"/>
                    </a:lnTo>
                    <a:lnTo>
                      <a:pt x="1038" y="4370"/>
                    </a:lnTo>
                    <a:close/>
                    <a:moveTo>
                      <a:pt x="1081" y="4370"/>
                    </a:moveTo>
                    <a:lnTo>
                      <a:pt x="1102" y="4370"/>
                    </a:lnTo>
                    <a:lnTo>
                      <a:pt x="1102" y="4392"/>
                    </a:lnTo>
                    <a:lnTo>
                      <a:pt x="1081" y="4392"/>
                    </a:lnTo>
                    <a:lnTo>
                      <a:pt x="1081" y="4370"/>
                    </a:lnTo>
                    <a:close/>
                    <a:moveTo>
                      <a:pt x="1124" y="4370"/>
                    </a:moveTo>
                    <a:lnTo>
                      <a:pt x="1146" y="4370"/>
                    </a:lnTo>
                    <a:lnTo>
                      <a:pt x="1146" y="4392"/>
                    </a:lnTo>
                    <a:lnTo>
                      <a:pt x="1124" y="4392"/>
                    </a:lnTo>
                    <a:lnTo>
                      <a:pt x="1124" y="4370"/>
                    </a:lnTo>
                    <a:close/>
                    <a:moveTo>
                      <a:pt x="1167" y="4370"/>
                    </a:moveTo>
                    <a:lnTo>
                      <a:pt x="1189" y="4370"/>
                    </a:lnTo>
                    <a:lnTo>
                      <a:pt x="1189" y="4392"/>
                    </a:lnTo>
                    <a:lnTo>
                      <a:pt x="1167" y="4392"/>
                    </a:lnTo>
                    <a:lnTo>
                      <a:pt x="1167" y="4370"/>
                    </a:lnTo>
                    <a:close/>
                    <a:moveTo>
                      <a:pt x="1210" y="4370"/>
                    </a:moveTo>
                    <a:lnTo>
                      <a:pt x="1232" y="4370"/>
                    </a:lnTo>
                    <a:lnTo>
                      <a:pt x="1232" y="4392"/>
                    </a:lnTo>
                    <a:lnTo>
                      <a:pt x="1210" y="4392"/>
                    </a:lnTo>
                    <a:lnTo>
                      <a:pt x="1210" y="4370"/>
                    </a:lnTo>
                    <a:close/>
                    <a:moveTo>
                      <a:pt x="1254" y="4370"/>
                    </a:moveTo>
                    <a:lnTo>
                      <a:pt x="1275" y="4370"/>
                    </a:lnTo>
                    <a:lnTo>
                      <a:pt x="1275" y="4392"/>
                    </a:lnTo>
                    <a:lnTo>
                      <a:pt x="1254" y="4392"/>
                    </a:lnTo>
                    <a:lnTo>
                      <a:pt x="1254" y="4370"/>
                    </a:lnTo>
                    <a:close/>
                    <a:moveTo>
                      <a:pt x="1297" y="4370"/>
                    </a:moveTo>
                    <a:lnTo>
                      <a:pt x="1318" y="4370"/>
                    </a:lnTo>
                    <a:lnTo>
                      <a:pt x="1318" y="4392"/>
                    </a:lnTo>
                    <a:lnTo>
                      <a:pt x="1297" y="4392"/>
                    </a:lnTo>
                    <a:lnTo>
                      <a:pt x="1297" y="4370"/>
                    </a:lnTo>
                    <a:close/>
                    <a:moveTo>
                      <a:pt x="1340" y="4370"/>
                    </a:moveTo>
                    <a:lnTo>
                      <a:pt x="1362" y="4370"/>
                    </a:lnTo>
                    <a:lnTo>
                      <a:pt x="1362" y="4392"/>
                    </a:lnTo>
                    <a:lnTo>
                      <a:pt x="1340" y="4392"/>
                    </a:lnTo>
                    <a:lnTo>
                      <a:pt x="1340" y="4370"/>
                    </a:lnTo>
                    <a:close/>
                    <a:moveTo>
                      <a:pt x="1383" y="4370"/>
                    </a:moveTo>
                    <a:lnTo>
                      <a:pt x="1405" y="4370"/>
                    </a:lnTo>
                    <a:lnTo>
                      <a:pt x="1405" y="4392"/>
                    </a:lnTo>
                    <a:lnTo>
                      <a:pt x="1383" y="4392"/>
                    </a:lnTo>
                    <a:lnTo>
                      <a:pt x="1383" y="4370"/>
                    </a:lnTo>
                    <a:close/>
                    <a:moveTo>
                      <a:pt x="1427" y="4370"/>
                    </a:moveTo>
                    <a:lnTo>
                      <a:pt x="1448" y="4370"/>
                    </a:lnTo>
                    <a:lnTo>
                      <a:pt x="1448" y="4392"/>
                    </a:lnTo>
                    <a:lnTo>
                      <a:pt x="1427" y="4392"/>
                    </a:lnTo>
                    <a:lnTo>
                      <a:pt x="1427" y="4370"/>
                    </a:lnTo>
                    <a:close/>
                    <a:moveTo>
                      <a:pt x="1470" y="4370"/>
                    </a:moveTo>
                    <a:lnTo>
                      <a:pt x="1491" y="4370"/>
                    </a:lnTo>
                    <a:lnTo>
                      <a:pt x="1491" y="4392"/>
                    </a:lnTo>
                    <a:lnTo>
                      <a:pt x="1470" y="4392"/>
                    </a:lnTo>
                    <a:lnTo>
                      <a:pt x="1470" y="4370"/>
                    </a:lnTo>
                    <a:close/>
                    <a:moveTo>
                      <a:pt x="1513" y="4370"/>
                    </a:moveTo>
                    <a:lnTo>
                      <a:pt x="1535" y="4370"/>
                    </a:lnTo>
                    <a:lnTo>
                      <a:pt x="1535" y="4392"/>
                    </a:lnTo>
                    <a:lnTo>
                      <a:pt x="1513" y="4392"/>
                    </a:lnTo>
                    <a:lnTo>
                      <a:pt x="1513" y="4370"/>
                    </a:lnTo>
                    <a:close/>
                    <a:moveTo>
                      <a:pt x="1556" y="4370"/>
                    </a:moveTo>
                    <a:lnTo>
                      <a:pt x="1578" y="4370"/>
                    </a:lnTo>
                    <a:lnTo>
                      <a:pt x="1578" y="4392"/>
                    </a:lnTo>
                    <a:lnTo>
                      <a:pt x="1556" y="4392"/>
                    </a:lnTo>
                    <a:lnTo>
                      <a:pt x="1556" y="4370"/>
                    </a:lnTo>
                    <a:close/>
                    <a:moveTo>
                      <a:pt x="1599" y="4370"/>
                    </a:moveTo>
                    <a:lnTo>
                      <a:pt x="1621" y="4370"/>
                    </a:lnTo>
                    <a:lnTo>
                      <a:pt x="1621" y="4392"/>
                    </a:lnTo>
                    <a:lnTo>
                      <a:pt x="1599" y="4392"/>
                    </a:lnTo>
                    <a:lnTo>
                      <a:pt x="1599" y="4370"/>
                    </a:lnTo>
                    <a:close/>
                    <a:moveTo>
                      <a:pt x="1643" y="4370"/>
                    </a:moveTo>
                    <a:lnTo>
                      <a:pt x="1664" y="4370"/>
                    </a:lnTo>
                    <a:lnTo>
                      <a:pt x="1664" y="4392"/>
                    </a:lnTo>
                    <a:lnTo>
                      <a:pt x="1643" y="4392"/>
                    </a:lnTo>
                    <a:lnTo>
                      <a:pt x="1643" y="4370"/>
                    </a:lnTo>
                    <a:close/>
                    <a:moveTo>
                      <a:pt x="1686" y="4370"/>
                    </a:moveTo>
                    <a:lnTo>
                      <a:pt x="1707" y="4370"/>
                    </a:lnTo>
                    <a:lnTo>
                      <a:pt x="1707" y="4392"/>
                    </a:lnTo>
                    <a:lnTo>
                      <a:pt x="1686" y="4392"/>
                    </a:lnTo>
                    <a:lnTo>
                      <a:pt x="1686" y="4370"/>
                    </a:lnTo>
                    <a:close/>
                    <a:moveTo>
                      <a:pt x="1729" y="4370"/>
                    </a:moveTo>
                    <a:lnTo>
                      <a:pt x="1751" y="4370"/>
                    </a:lnTo>
                    <a:lnTo>
                      <a:pt x="1751" y="4392"/>
                    </a:lnTo>
                    <a:lnTo>
                      <a:pt x="1729" y="4392"/>
                    </a:lnTo>
                    <a:lnTo>
                      <a:pt x="1729" y="4370"/>
                    </a:lnTo>
                    <a:close/>
                    <a:moveTo>
                      <a:pt x="1772" y="4370"/>
                    </a:moveTo>
                    <a:lnTo>
                      <a:pt x="1794" y="4370"/>
                    </a:lnTo>
                    <a:lnTo>
                      <a:pt x="1794" y="4392"/>
                    </a:lnTo>
                    <a:lnTo>
                      <a:pt x="1772" y="4392"/>
                    </a:lnTo>
                    <a:lnTo>
                      <a:pt x="1772" y="4370"/>
                    </a:lnTo>
                    <a:close/>
                    <a:moveTo>
                      <a:pt x="1815" y="4370"/>
                    </a:moveTo>
                    <a:lnTo>
                      <a:pt x="1837" y="4370"/>
                    </a:lnTo>
                    <a:lnTo>
                      <a:pt x="1837" y="4392"/>
                    </a:lnTo>
                    <a:lnTo>
                      <a:pt x="1815" y="4392"/>
                    </a:lnTo>
                    <a:lnTo>
                      <a:pt x="1815" y="4370"/>
                    </a:lnTo>
                    <a:close/>
                    <a:moveTo>
                      <a:pt x="1859" y="4370"/>
                    </a:moveTo>
                    <a:lnTo>
                      <a:pt x="1880" y="4370"/>
                    </a:lnTo>
                    <a:lnTo>
                      <a:pt x="1880" y="4392"/>
                    </a:lnTo>
                    <a:lnTo>
                      <a:pt x="1859" y="4392"/>
                    </a:lnTo>
                    <a:lnTo>
                      <a:pt x="1859" y="4370"/>
                    </a:lnTo>
                    <a:close/>
                    <a:moveTo>
                      <a:pt x="1902" y="4370"/>
                    </a:moveTo>
                    <a:lnTo>
                      <a:pt x="1923" y="4370"/>
                    </a:lnTo>
                    <a:lnTo>
                      <a:pt x="1923" y="4392"/>
                    </a:lnTo>
                    <a:lnTo>
                      <a:pt x="1902" y="4392"/>
                    </a:lnTo>
                    <a:lnTo>
                      <a:pt x="1902" y="4370"/>
                    </a:lnTo>
                    <a:close/>
                    <a:moveTo>
                      <a:pt x="1945" y="4370"/>
                    </a:moveTo>
                    <a:lnTo>
                      <a:pt x="1967" y="4370"/>
                    </a:lnTo>
                    <a:lnTo>
                      <a:pt x="1967" y="4392"/>
                    </a:lnTo>
                    <a:lnTo>
                      <a:pt x="1945" y="4392"/>
                    </a:lnTo>
                    <a:lnTo>
                      <a:pt x="1945" y="4370"/>
                    </a:lnTo>
                    <a:close/>
                    <a:moveTo>
                      <a:pt x="1988" y="4370"/>
                    </a:moveTo>
                    <a:lnTo>
                      <a:pt x="2010" y="4370"/>
                    </a:lnTo>
                    <a:lnTo>
                      <a:pt x="2010" y="4392"/>
                    </a:lnTo>
                    <a:lnTo>
                      <a:pt x="1988" y="4392"/>
                    </a:lnTo>
                    <a:lnTo>
                      <a:pt x="1988" y="4370"/>
                    </a:lnTo>
                    <a:close/>
                    <a:moveTo>
                      <a:pt x="2031" y="4370"/>
                    </a:moveTo>
                    <a:lnTo>
                      <a:pt x="2053" y="4370"/>
                    </a:lnTo>
                    <a:lnTo>
                      <a:pt x="2053" y="4392"/>
                    </a:lnTo>
                    <a:lnTo>
                      <a:pt x="2031" y="4392"/>
                    </a:lnTo>
                    <a:lnTo>
                      <a:pt x="2031" y="4370"/>
                    </a:lnTo>
                    <a:close/>
                    <a:moveTo>
                      <a:pt x="2075" y="4370"/>
                    </a:moveTo>
                    <a:lnTo>
                      <a:pt x="2096" y="4370"/>
                    </a:lnTo>
                    <a:lnTo>
                      <a:pt x="2096" y="4392"/>
                    </a:lnTo>
                    <a:lnTo>
                      <a:pt x="2075" y="4392"/>
                    </a:lnTo>
                    <a:lnTo>
                      <a:pt x="2075" y="4370"/>
                    </a:lnTo>
                    <a:close/>
                    <a:moveTo>
                      <a:pt x="2118" y="4370"/>
                    </a:moveTo>
                    <a:lnTo>
                      <a:pt x="2140" y="4370"/>
                    </a:lnTo>
                    <a:lnTo>
                      <a:pt x="2140" y="4392"/>
                    </a:lnTo>
                    <a:lnTo>
                      <a:pt x="2118" y="4392"/>
                    </a:lnTo>
                    <a:lnTo>
                      <a:pt x="2118" y="4370"/>
                    </a:lnTo>
                    <a:close/>
                    <a:moveTo>
                      <a:pt x="2161" y="4370"/>
                    </a:moveTo>
                    <a:lnTo>
                      <a:pt x="2183" y="4370"/>
                    </a:lnTo>
                    <a:lnTo>
                      <a:pt x="2183" y="4392"/>
                    </a:lnTo>
                    <a:lnTo>
                      <a:pt x="2161" y="4392"/>
                    </a:lnTo>
                    <a:lnTo>
                      <a:pt x="2161" y="4370"/>
                    </a:lnTo>
                    <a:close/>
                    <a:moveTo>
                      <a:pt x="2204" y="4370"/>
                    </a:moveTo>
                    <a:lnTo>
                      <a:pt x="2226" y="4370"/>
                    </a:lnTo>
                    <a:lnTo>
                      <a:pt x="2226" y="4392"/>
                    </a:lnTo>
                    <a:lnTo>
                      <a:pt x="2204" y="4392"/>
                    </a:lnTo>
                    <a:lnTo>
                      <a:pt x="2204" y="4370"/>
                    </a:lnTo>
                    <a:close/>
                    <a:moveTo>
                      <a:pt x="2248" y="4370"/>
                    </a:moveTo>
                    <a:lnTo>
                      <a:pt x="2269" y="4370"/>
                    </a:lnTo>
                    <a:lnTo>
                      <a:pt x="2269" y="4392"/>
                    </a:lnTo>
                    <a:lnTo>
                      <a:pt x="2248" y="4392"/>
                    </a:lnTo>
                    <a:lnTo>
                      <a:pt x="2248" y="4370"/>
                    </a:lnTo>
                    <a:close/>
                    <a:moveTo>
                      <a:pt x="2291" y="4370"/>
                    </a:moveTo>
                    <a:lnTo>
                      <a:pt x="2312" y="4370"/>
                    </a:lnTo>
                    <a:lnTo>
                      <a:pt x="2312" y="4392"/>
                    </a:lnTo>
                    <a:lnTo>
                      <a:pt x="2291" y="4392"/>
                    </a:lnTo>
                    <a:lnTo>
                      <a:pt x="2291" y="4370"/>
                    </a:lnTo>
                    <a:close/>
                    <a:moveTo>
                      <a:pt x="2334" y="4370"/>
                    </a:moveTo>
                    <a:lnTo>
                      <a:pt x="2356" y="4370"/>
                    </a:lnTo>
                    <a:lnTo>
                      <a:pt x="2356" y="4392"/>
                    </a:lnTo>
                    <a:lnTo>
                      <a:pt x="2334" y="4392"/>
                    </a:lnTo>
                    <a:lnTo>
                      <a:pt x="2334" y="4370"/>
                    </a:lnTo>
                    <a:close/>
                    <a:moveTo>
                      <a:pt x="2377" y="4370"/>
                    </a:moveTo>
                    <a:lnTo>
                      <a:pt x="2399" y="4370"/>
                    </a:lnTo>
                    <a:lnTo>
                      <a:pt x="2399" y="4392"/>
                    </a:lnTo>
                    <a:lnTo>
                      <a:pt x="2377" y="4392"/>
                    </a:lnTo>
                    <a:lnTo>
                      <a:pt x="2377" y="4370"/>
                    </a:lnTo>
                    <a:close/>
                    <a:moveTo>
                      <a:pt x="2420" y="4370"/>
                    </a:moveTo>
                    <a:lnTo>
                      <a:pt x="2442" y="4370"/>
                    </a:lnTo>
                    <a:lnTo>
                      <a:pt x="2442" y="4392"/>
                    </a:lnTo>
                    <a:lnTo>
                      <a:pt x="2420" y="4392"/>
                    </a:lnTo>
                    <a:lnTo>
                      <a:pt x="2420" y="4370"/>
                    </a:lnTo>
                    <a:close/>
                    <a:moveTo>
                      <a:pt x="2464" y="4370"/>
                    </a:moveTo>
                    <a:lnTo>
                      <a:pt x="2485" y="4370"/>
                    </a:lnTo>
                    <a:lnTo>
                      <a:pt x="2485" y="4392"/>
                    </a:lnTo>
                    <a:lnTo>
                      <a:pt x="2464" y="4392"/>
                    </a:lnTo>
                    <a:lnTo>
                      <a:pt x="2464" y="4370"/>
                    </a:lnTo>
                    <a:close/>
                    <a:moveTo>
                      <a:pt x="2507" y="4370"/>
                    </a:moveTo>
                    <a:lnTo>
                      <a:pt x="2528" y="4370"/>
                    </a:lnTo>
                    <a:lnTo>
                      <a:pt x="2528" y="4392"/>
                    </a:lnTo>
                    <a:lnTo>
                      <a:pt x="2507" y="4392"/>
                    </a:lnTo>
                    <a:lnTo>
                      <a:pt x="2507" y="4370"/>
                    </a:lnTo>
                    <a:close/>
                    <a:moveTo>
                      <a:pt x="2550" y="4370"/>
                    </a:moveTo>
                    <a:lnTo>
                      <a:pt x="2572" y="4370"/>
                    </a:lnTo>
                    <a:lnTo>
                      <a:pt x="2572" y="4392"/>
                    </a:lnTo>
                    <a:lnTo>
                      <a:pt x="2550" y="4392"/>
                    </a:lnTo>
                    <a:lnTo>
                      <a:pt x="2550" y="4370"/>
                    </a:lnTo>
                    <a:close/>
                    <a:moveTo>
                      <a:pt x="2593" y="4370"/>
                    </a:moveTo>
                    <a:lnTo>
                      <a:pt x="2615" y="4370"/>
                    </a:lnTo>
                    <a:lnTo>
                      <a:pt x="2615" y="4392"/>
                    </a:lnTo>
                    <a:lnTo>
                      <a:pt x="2593" y="4392"/>
                    </a:lnTo>
                    <a:lnTo>
                      <a:pt x="2593" y="4370"/>
                    </a:lnTo>
                    <a:close/>
                    <a:moveTo>
                      <a:pt x="2636" y="4370"/>
                    </a:moveTo>
                    <a:lnTo>
                      <a:pt x="2658" y="4370"/>
                    </a:lnTo>
                    <a:lnTo>
                      <a:pt x="2658" y="4392"/>
                    </a:lnTo>
                    <a:lnTo>
                      <a:pt x="2636" y="4392"/>
                    </a:lnTo>
                    <a:lnTo>
                      <a:pt x="2636" y="4370"/>
                    </a:lnTo>
                    <a:close/>
                    <a:moveTo>
                      <a:pt x="2680" y="4370"/>
                    </a:moveTo>
                    <a:lnTo>
                      <a:pt x="2701" y="4370"/>
                    </a:lnTo>
                    <a:lnTo>
                      <a:pt x="2701" y="4392"/>
                    </a:lnTo>
                    <a:lnTo>
                      <a:pt x="2680" y="4392"/>
                    </a:lnTo>
                    <a:lnTo>
                      <a:pt x="2680" y="4370"/>
                    </a:lnTo>
                    <a:close/>
                    <a:moveTo>
                      <a:pt x="2723" y="4370"/>
                    </a:moveTo>
                    <a:lnTo>
                      <a:pt x="2744" y="4370"/>
                    </a:lnTo>
                    <a:lnTo>
                      <a:pt x="2744" y="4392"/>
                    </a:lnTo>
                    <a:lnTo>
                      <a:pt x="2723" y="4392"/>
                    </a:lnTo>
                    <a:lnTo>
                      <a:pt x="2723" y="4370"/>
                    </a:lnTo>
                    <a:close/>
                    <a:moveTo>
                      <a:pt x="2766" y="4370"/>
                    </a:moveTo>
                    <a:lnTo>
                      <a:pt x="2788" y="4370"/>
                    </a:lnTo>
                    <a:lnTo>
                      <a:pt x="2788" y="4392"/>
                    </a:lnTo>
                    <a:lnTo>
                      <a:pt x="2766" y="4392"/>
                    </a:lnTo>
                    <a:lnTo>
                      <a:pt x="2766" y="4370"/>
                    </a:lnTo>
                    <a:close/>
                    <a:moveTo>
                      <a:pt x="2809" y="4370"/>
                    </a:moveTo>
                    <a:lnTo>
                      <a:pt x="2831" y="4370"/>
                    </a:lnTo>
                    <a:lnTo>
                      <a:pt x="2831" y="4392"/>
                    </a:lnTo>
                    <a:lnTo>
                      <a:pt x="2809" y="4392"/>
                    </a:lnTo>
                    <a:lnTo>
                      <a:pt x="2809" y="4370"/>
                    </a:lnTo>
                    <a:close/>
                    <a:moveTo>
                      <a:pt x="2853" y="4370"/>
                    </a:moveTo>
                    <a:lnTo>
                      <a:pt x="2874" y="4370"/>
                    </a:lnTo>
                    <a:lnTo>
                      <a:pt x="2874" y="4392"/>
                    </a:lnTo>
                    <a:lnTo>
                      <a:pt x="2853" y="4392"/>
                    </a:lnTo>
                    <a:lnTo>
                      <a:pt x="2853" y="4370"/>
                    </a:lnTo>
                    <a:close/>
                    <a:moveTo>
                      <a:pt x="2896" y="4370"/>
                    </a:moveTo>
                    <a:lnTo>
                      <a:pt x="2917" y="4370"/>
                    </a:lnTo>
                    <a:lnTo>
                      <a:pt x="2917" y="4392"/>
                    </a:lnTo>
                    <a:lnTo>
                      <a:pt x="2896" y="4392"/>
                    </a:lnTo>
                    <a:lnTo>
                      <a:pt x="2896" y="4370"/>
                    </a:lnTo>
                    <a:close/>
                    <a:moveTo>
                      <a:pt x="2939" y="4370"/>
                    </a:moveTo>
                    <a:lnTo>
                      <a:pt x="2961" y="4370"/>
                    </a:lnTo>
                    <a:lnTo>
                      <a:pt x="2961" y="4392"/>
                    </a:lnTo>
                    <a:lnTo>
                      <a:pt x="2939" y="4392"/>
                    </a:lnTo>
                    <a:lnTo>
                      <a:pt x="2939" y="4370"/>
                    </a:lnTo>
                    <a:close/>
                    <a:moveTo>
                      <a:pt x="2982" y="4370"/>
                    </a:moveTo>
                    <a:lnTo>
                      <a:pt x="3004" y="4370"/>
                    </a:lnTo>
                    <a:lnTo>
                      <a:pt x="3004" y="4392"/>
                    </a:lnTo>
                    <a:lnTo>
                      <a:pt x="2982" y="4392"/>
                    </a:lnTo>
                    <a:lnTo>
                      <a:pt x="2982" y="4370"/>
                    </a:lnTo>
                    <a:close/>
                    <a:moveTo>
                      <a:pt x="3025" y="4370"/>
                    </a:moveTo>
                    <a:lnTo>
                      <a:pt x="3047" y="4370"/>
                    </a:lnTo>
                    <a:lnTo>
                      <a:pt x="3047" y="4392"/>
                    </a:lnTo>
                    <a:lnTo>
                      <a:pt x="3025" y="4392"/>
                    </a:lnTo>
                    <a:lnTo>
                      <a:pt x="3025" y="4370"/>
                    </a:lnTo>
                    <a:close/>
                    <a:moveTo>
                      <a:pt x="3069" y="4370"/>
                    </a:moveTo>
                    <a:lnTo>
                      <a:pt x="3086" y="4370"/>
                    </a:lnTo>
                    <a:lnTo>
                      <a:pt x="3075" y="4381"/>
                    </a:lnTo>
                    <a:lnTo>
                      <a:pt x="3075" y="4377"/>
                    </a:lnTo>
                    <a:lnTo>
                      <a:pt x="3096" y="4377"/>
                    </a:lnTo>
                    <a:lnTo>
                      <a:pt x="3096" y="4392"/>
                    </a:lnTo>
                    <a:lnTo>
                      <a:pt x="3069" y="4392"/>
                    </a:lnTo>
                    <a:lnTo>
                      <a:pt x="3069" y="4370"/>
                    </a:lnTo>
                    <a:close/>
                    <a:moveTo>
                      <a:pt x="3075" y="4355"/>
                    </a:moveTo>
                    <a:lnTo>
                      <a:pt x="3075" y="4333"/>
                    </a:lnTo>
                    <a:lnTo>
                      <a:pt x="3096" y="4333"/>
                    </a:lnTo>
                    <a:lnTo>
                      <a:pt x="3096" y="4355"/>
                    </a:lnTo>
                    <a:lnTo>
                      <a:pt x="3075" y="4355"/>
                    </a:lnTo>
                    <a:close/>
                    <a:moveTo>
                      <a:pt x="3075" y="4312"/>
                    </a:moveTo>
                    <a:lnTo>
                      <a:pt x="3075" y="4290"/>
                    </a:lnTo>
                    <a:lnTo>
                      <a:pt x="3096" y="4290"/>
                    </a:lnTo>
                    <a:lnTo>
                      <a:pt x="3096" y="4312"/>
                    </a:lnTo>
                    <a:lnTo>
                      <a:pt x="3075" y="4312"/>
                    </a:lnTo>
                    <a:close/>
                    <a:moveTo>
                      <a:pt x="3075" y="4269"/>
                    </a:moveTo>
                    <a:lnTo>
                      <a:pt x="3075" y="4247"/>
                    </a:lnTo>
                    <a:lnTo>
                      <a:pt x="3096" y="4247"/>
                    </a:lnTo>
                    <a:lnTo>
                      <a:pt x="3096" y="4269"/>
                    </a:lnTo>
                    <a:lnTo>
                      <a:pt x="3075" y="4269"/>
                    </a:lnTo>
                    <a:close/>
                    <a:moveTo>
                      <a:pt x="3075" y="4225"/>
                    </a:moveTo>
                    <a:lnTo>
                      <a:pt x="3075" y="4204"/>
                    </a:lnTo>
                    <a:lnTo>
                      <a:pt x="3096" y="4204"/>
                    </a:lnTo>
                    <a:lnTo>
                      <a:pt x="3096" y="4225"/>
                    </a:lnTo>
                    <a:lnTo>
                      <a:pt x="3075" y="4225"/>
                    </a:lnTo>
                    <a:close/>
                    <a:moveTo>
                      <a:pt x="3075" y="4182"/>
                    </a:moveTo>
                    <a:lnTo>
                      <a:pt x="3075" y="4161"/>
                    </a:lnTo>
                    <a:lnTo>
                      <a:pt x="3096" y="4161"/>
                    </a:lnTo>
                    <a:lnTo>
                      <a:pt x="3096" y="4182"/>
                    </a:lnTo>
                    <a:lnTo>
                      <a:pt x="3075" y="4182"/>
                    </a:lnTo>
                    <a:close/>
                    <a:moveTo>
                      <a:pt x="3075" y="4139"/>
                    </a:moveTo>
                    <a:lnTo>
                      <a:pt x="3075" y="4117"/>
                    </a:lnTo>
                    <a:lnTo>
                      <a:pt x="3096" y="4117"/>
                    </a:lnTo>
                    <a:lnTo>
                      <a:pt x="3096" y="4139"/>
                    </a:lnTo>
                    <a:lnTo>
                      <a:pt x="3075" y="4139"/>
                    </a:lnTo>
                    <a:close/>
                    <a:moveTo>
                      <a:pt x="3075" y="4096"/>
                    </a:moveTo>
                    <a:lnTo>
                      <a:pt x="3075" y="4074"/>
                    </a:lnTo>
                    <a:lnTo>
                      <a:pt x="3096" y="4074"/>
                    </a:lnTo>
                    <a:lnTo>
                      <a:pt x="3096" y="4096"/>
                    </a:lnTo>
                    <a:lnTo>
                      <a:pt x="3075" y="4096"/>
                    </a:lnTo>
                    <a:close/>
                    <a:moveTo>
                      <a:pt x="3075" y="4053"/>
                    </a:moveTo>
                    <a:lnTo>
                      <a:pt x="3075" y="4031"/>
                    </a:lnTo>
                    <a:lnTo>
                      <a:pt x="3096" y="4031"/>
                    </a:lnTo>
                    <a:lnTo>
                      <a:pt x="3096" y="4053"/>
                    </a:lnTo>
                    <a:lnTo>
                      <a:pt x="3075" y="4053"/>
                    </a:lnTo>
                    <a:close/>
                    <a:moveTo>
                      <a:pt x="3075" y="4009"/>
                    </a:moveTo>
                    <a:lnTo>
                      <a:pt x="3075" y="3988"/>
                    </a:lnTo>
                    <a:lnTo>
                      <a:pt x="3096" y="3988"/>
                    </a:lnTo>
                    <a:lnTo>
                      <a:pt x="3096" y="4009"/>
                    </a:lnTo>
                    <a:lnTo>
                      <a:pt x="3075" y="4009"/>
                    </a:lnTo>
                    <a:close/>
                    <a:moveTo>
                      <a:pt x="3075" y="3966"/>
                    </a:moveTo>
                    <a:lnTo>
                      <a:pt x="3075" y="3944"/>
                    </a:lnTo>
                    <a:lnTo>
                      <a:pt x="3096" y="3944"/>
                    </a:lnTo>
                    <a:lnTo>
                      <a:pt x="3096" y="3966"/>
                    </a:lnTo>
                    <a:lnTo>
                      <a:pt x="3075" y="3966"/>
                    </a:lnTo>
                    <a:close/>
                    <a:moveTo>
                      <a:pt x="3075" y="3923"/>
                    </a:moveTo>
                    <a:lnTo>
                      <a:pt x="3075" y="3901"/>
                    </a:lnTo>
                    <a:lnTo>
                      <a:pt x="3096" y="3901"/>
                    </a:lnTo>
                    <a:lnTo>
                      <a:pt x="3096" y="3923"/>
                    </a:lnTo>
                    <a:lnTo>
                      <a:pt x="3075" y="3923"/>
                    </a:lnTo>
                    <a:close/>
                    <a:moveTo>
                      <a:pt x="3075" y="3879"/>
                    </a:moveTo>
                    <a:lnTo>
                      <a:pt x="3075" y="3858"/>
                    </a:lnTo>
                    <a:lnTo>
                      <a:pt x="3096" y="3858"/>
                    </a:lnTo>
                    <a:lnTo>
                      <a:pt x="3096" y="3879"/>
                    </a:lnTo>
                    <a:lnTo>
                      <a:pt x="3075" y="3879"/>
                    </a:lnTo>
                    <a:close/>
                    <a:moveTo>
                      <a:pt x="3075" y="3836"/>
                    </a:moveTo>
                    <a:lnTo>
                      <a:pt x="3075" y="3815"/>
                    </a:lnTo>
                    <a:lnTo>
                      <a:pt x="3096" y="3815"/>
                    </a:lnTo>
                    <a:lnTo>
                      <a:pt x="3096" y="3836"/>
                    </a:lnTo>
                    <a:lnTo>
                      <a:pt x="3075" y="3836"/>
                    </a:lnTo>
                    <a:close/>
                    <a:moveTo>
                      <a:pt x="3075" y="3793"/>
                    </a:moveTo>
                    <a:lnTo>
                      <a:pt x="3075" y="3771"/>
                    </a:lnTo>
                    <a:lnTo>
                      <a:pt x="3096" y="3771"/>
                    </a:lnTo>
                    <a:lnTo>
                      <a:pt x="3096" y="3793"/>
                    </a:lnTo>
                    <a:lnTo>
                      <a:pt x="3075" y="3793"/>
                    </a:lnTo>
                    <a:close/>
                    <a:moveTo>
                      <a:pt x="3075" y="3750"/>
                    </a:moveTo>
                    <a:lnTo>
                      <a:pt x="3075" y="3728"/>
                    </a:lnTo>
                    <a:lnTo>
                      <a:pt x="3096" y="3728"/>
                    </a:lnTo>
                    <a:lnTo>
                      <a:pt x="3096" y="3750"/>
                    </a:lnTo>
                    <a:lnTo>
                      <a:pt x="3075" y="3750"/>
                    </a:lnTo>
                    <a:close/>
                    <a:moveTo>
                      <a:pt x="3075" y="3707"/>
                    </a:moveTo>
                    <a:lnTo>
                      <a:pt x="3075" y="3685"/>
                    </a:lnTo>
                    <a:lnTo>
                      <a:pt x="3096" y="3685"/>
                    </a:lnTo>
                    <a:lnTo>
                      <a:pt x="3096" y="3707"/>
                    </a:lnTo>
                    <a:lnTo>
                      <a:pt x="3075" y="3707"/>
                    </a:lnTo>
                    <a:close/>
                    <a:moveTo>
                      <a:pt x="3075" y="3663"/>
                    </a:moveTo>
                    <a:lnTo>
                      <a:pt x="3075" y="3642"/>
                    </a:lnTo>
                    <a:lnTo>
                      <a:pt x="3096" y="3642"/>
                    </a:lnTo>
                    <a:lnTo>
                      <a:pt x="3096" y="3663"/>
                    </a:lnTo>
                    <a:lnTo>
                      <a:pt x="3075" y="3663"/>
                    </a:lnTo>
                    <a:close/>
                    <a:moveTo>
                      <a:pt x="3075" y="3620"/>
                    </a:moveTo>
                    <a:lnTo>
                      <a:pt x="3075" y="3599"/>
                    </a:lnTo>
                    <a:lnTo>
                      <a:pt x="3096" y="3599"/>
                    </a:lnTo>
                    <a:lnTo>
                      <a:pt x="3096" y="3620"/>
                    </a:lnTo>
                    <a:lnTo>
                      <a:pt x="3075" y="3620"/>
                    </a:lnTo>
                    <a:close/>
                    <a:moveTo>
                      <a:pt x="3075" y="3577"/>
                    </a:moveTo>
                    <a:lnTo>
                      <a:pt x="3075" y="3555"/>
                    </a:lnTo>
                    <a:lnTo>
                      <a:pt x="3096" y="3555"/>
                    </a:lnTo>
                    <a:lnTo>
                      <a:pt x="3096" y="3577"/>
                    </a:lnTo>
                    <a:lnTo>
                      <a:pt x="3075" y="3577"/>
                    </a:lnTo>
                    <a:close/>
                    <a:moveTo>
                      <a:pt x="3075" y="3534"/>
                    </a:moveTo>
                    <a:lnTo>
                      <a:pt x="3075" y="3512"/>
                    </a:lnTo>
                    <a:lnTo>
                      <a:pt x="3096" y="3512"/>
                    </a:lnTo>
                    <a:lnTo>
                      <a:pt x="3096" y="3534"/>
                    </a:lnTo>
                    <a:lnTo>
                      <a:pt x="3075" y="3534"/>
                    </a:lnTo>
                    <a:close/>
                    <a:moveTo>
                      <a:pt x="3075" y="3490"/>
                    </a:moveTo>
                    <a:lnTo>
                      <a:pt x="3075" y="3469"/>
                    </a:lnTo>
                    <a:lnTo>
                      <a:pt x="3096" y="3469"/>
                    </a:lnTo>
                    <a:lnTo>
                      <a:pt x="3096" y="3490"/>
                    </a:lnTo>
                    <a:lnTo>
                      <a:pt x="3075" y="3490"/>
                    </a:lnTo>
                    <a:close/>
                    <a:moveTo>
                      <a:pt x="3075" y="3447"/>
                    </a:moveTo>
                    <a:lnTo>
                      <a:pt x="3075" y="3426"/>
                    </a:lnTo>
                    <a:lnTo>
                      <a:pt x="3096" y="3426"/>
                    </a:lnTo>
                    <a:lnTo>
                      <a:pt x="3096" y="3447"/>
                    </a:lnTo>
                    <a:lnTo>
                      <a:pt x="3075" y="3447"/>
                    </a:lnTo>
                    <a:close/>
                    <a:moveTo>
                      <a:pt x="3075" y="3404"/>
                    </a:moveTo>
                    <a:lnTo>
                      <a:pt x="3075" y="3382"/>
                    </a:lnTo>
                    <a:lnTo>
                      <a:pt x="3096" y="3382"/>
                    </a:lnTo>
                    <a:lnTo>
                      <a:pt x="3096" y="3404"/>
                    </a:lnTo>
                    <a:lnTo>
                      <a:pt x="3075" y="3404"/>
                    </a:lnTo>
                    <a:close/>
                    <a:moveTo>
                      <a:pt x="3075" y="3361"/>
                    </a:moveTo>
                    <a:lnTo>
                      <a:pt x="3075" y="3339"/>
                    </a:lnTo>
                    <a:lnTo>
                      <a:pt x="3096" y="3339"/>
                    </a:lnTo>
                    <a:lnTo>
                      <a:pt x="3096" y="3361"/>
                    </a:lnTo>
                    <a:lnTo>
                      <a:pt x="3075" y="3361"/>
                    </a:lnTo>
                    <a:close/>
                    <a:moveTo>
                      <a:pt x="3075" y="3318"/>
                    </a:moveTo>
                    <a:lnTo>
                      <a:pt x="3075" y="3296"/>
                    </a:lnTo>
                    <a:lnTo>
                      <a:pt x="3096" y="3296"/>
                    </a:lnTo>
                    <a:lnTo>
                      <a:pt x="3096" y="3318"/>
                    </a:lnTo>
                    <a:lnTo>
                      <a:pt x="3075" y="3318"/>
                    </a:lnTo>
                    <a:close/>
                    <a:moveTo>
                      <a:pt x="3075" y="3274"/>
                    </a:moveTo>
                    <a:lnTo>
                      <a:pt x="3075" y="3253"/>
                    </a:lnTo>
                    <a:lnTo>
                      <a:pt x="3096" y="3253"/>
                    </a:lnTo>
                    <a:lnTo>
                      <a:pt x="3096" y="3274"/>
                    </a:lnTo>
                    <a:lnTo>
                      <a:pt x="3075" y="3274"/>
                    </a:lnTo>
                    <a:close/>
                    <a:moveTo>
                      <a:pt x="3075" y="3231"/>
                    </a:moveTo>
                    <a:lnTo>
                      <a:pt x="3075" y="3210"/>
                    </a:lnTo>
                    <a:lnTo>
                      <a:pt x="3096" y="3210"/>
                    </a:lnTo>
                    <a:lnTo>
                      <a:pt x="3096" y="3231"/>
                    </a:lnTo>
                    <a:lnTo>
                      <a:pt x="3075" y="3231"/>
                    </a:lnTo>
                    <a:close/>
                    <a:moveTo>
                      <a:pt x="3075" y="3188"/>
                    </a:moveTo>
                    <a:lnTo>
                      <a:pt x="3075" y="3166"/>
                    </a:lnTo>
                    <a:lnTo>
                      <a:pt x="3096" y="3166"/>
                    </a:lnTo>
                    <a:lnTo>
                      <a:pt x="3096" y="3188"/>
                    </a:lnTo>
                    <a:lnTo>
                      <a:pt x="3075" y="3188"/>
                    </a:lnTo>
                    <a:close/>
                    <a:moveTo>
                      <a:pt x="3075" y="3145"/>
                    </a:moveTo>
                    <a:lnTo>
                      <a:pt x="3075" y="3123"/>
                    </a:lnTo>
                    <a:lnTo>
                      <a:pt x="3096" y="3123"/>
                    </a:lnTo>
                    <a:lnTo>
                      <a:pt x="3096" y="3145"/>
                    </a:lnTo>
                    <a:lnTo>
                      <a:pt x="3075" y="3145"/>
                    </a:lnTo>
                    <a:close/>
                    <a:moveTo>
                      <a:pt x="3075" y="3101"/>
                    </a:moveTo>
                    <a:lnTo>
                      <a:pt x="3075" y="3080"/>
                    </a:lnTo>
                    <a:lnTo>
                      <a:pt x="3096" y="3080"/>
                    </a:lnTo>
                    <a:lnTo>
                      <a:pt x="3096" y="3101"/>
                    </a:lnTo>
                    <a:lnTo>
                      <a:pt x="3075" y="3101"/>
                    </a:lnTo>
                    <a:close/>
                    <a:moveTo>
                      <a:pt x="3075" y="3058"/>
                    </a:moveTo>
                    <a:lnTo>
                      <a:pt x="3075" y="3036"/>
                    </a:lnTo>
                    <a:lnTo>
                      <a:pt x="3096" y="3036"/>
                    </a:lnTo>
                    <a:lnTo>
                      <a:pt x="3096" y="3058"/>
                    </a:lnTo>
                    <a:lnTo>
                      <a:pt x="3075" y="3058"/>
                    </a:lnTo>
                    <a:close/>
                    <a:moveTo>
                      <a:pt x="3075" y="3015"/>
                    </a:moveTo>
                    <a:lnTo>
                      <a:pt x="3075" y="2993"/>
                    </a:lnTo>
                    <a:lnTo>
                      <a:pt x="3096" y="2993"/>
                    </a:lnTo>
                    <a:lnTo>
                      <a:pt x="3096" y="3015"/>
                    </a:lnTo>
                    <a:lnTo>
                      <a:pt x="3075" y="3015"/>
                    </a:lnTo>
                    <a:close/>
                    <a:moveTo>
                      <a:pt x="3075" y="2972"/>
                    </a:moveTo>
                    <a:lnTo>
                      <a:pt x="3075" y="2950"/>
                    </a:lnTo>
                    <a:lnTo>
                      <a:pt x="3096" y="2950"/>
                    </a:lnTo>
                    <a:lnTo>
                      <a:pt x="3096" y="2972"/>
                    </a:lnTo>
                    <a:lnTo>
                      <a:pt x="3075" y="2972"/>
                    </a:lnTo>
                    <a:close/>
                    <a:moveTo>
                      <a:pt x="3075" y="2928"/>
                    </a:moveTo>
                    <a:lnTo>
                      <a:pt x="3075" y="2907"/>
                    </a:lnTo>
                    <a:lnTo>
                      <a:pt x="3096" y="2907"/>
                    </a:lnTo>
                    <a:lnTo>
                      <a:pt x="3096" y="2928"/>
                    </a:lnTo>
                    <a:lnTo>
                      <a:pt x="3075" y="2928"/>
                    </a:lnTo>
                    <a:close/>
                    <a:moveTo>
                      <a:pt x="3075" y="2885"/>
                    </a:moveTo>
                    <a:lnTo>
                      <a:pt x="3075" y="2864"/>
                    </a:lnTo>
                    <a:lnTo>
                      <a:pt x="3096" y="2864"/>
                    </a:lnTo>
                    <a:lnTo>
                      <a:pt x="3096" y="2885"/>
                    </a:lnTo>
                    <a:lnTo>
                      <a:pt x="3075" y="2885"/>
                    </a:lnTo>
                    <a:close/>
                    <a:moveTo>
                      <a:pt x="3075" y="2842"/>
                    </a:moveTo>
                    <a:lnTo>
                      <a:pt x="3075" y="2820"/>
                    </a:lnTo>
                    <a:lnTo>
                      <a:pt x="3096" y="2820"/>
                    </a:lnTo>
                    <a:lnTo>
                      <a:pt x="3096" y="2842"/>
                    </a:lnTo>
                    <a:lnTo>
                      <a:pt x="3075" y="2842"/>
                    </a:lnTo>
                    <a:close/>
                    <a:moveTo>
                      <a:pt x="3075" y="2799"/>
                    </a:moveTo>
                    <a:lnTo>
                      <a:pt x="3075" y="2777"/>
                    </a:lnTo>
                    <a:lnTo>
                      <a:pt x="3096" y="2777"/>
                    </a:lnTo>
                    <a:lnTo>
                      <a:pt x="3096" y="2799"/>
                    </a:lnTo>
                    <a:lnTo>
                      <a:pt x="3075" y="2799"/>
                    </a:lnTo>
                    <a:close/>
                    <a:moveTo>
                      <a:pt x="3075" y="2756"/>
                    </a:moveTo>
                    <a:lnTo>
                      <a:pt x="3075" y="2734"/>
                    </a:lnTo>
                    <a:lnTo>
                      <a:pt x="3096" y="2734"/>
                    </a:lnTo>
                    <a:lnTo>
                      <a:pt x="3096" y="2756"/>
                    </a:lnTo>
                    <a:lnTo>
                      <a:pt x="3075" y="2756"/>
                    </a:lnTo>
                    <a:close/>
                    <a:moveTo>
                      <a:pt x="3075" y="2712"/>
                    </a:moveTo>
                    <a:lnTo>
                      <a:pt x="3075" y="2691"/>
                    </a:lnTo>
                    <a:lnTo>
                      <a:pt x="3096" y="2691"/>
                    </a:lnTo>
                    <a:lnTo>
                      <a:pt x="3096" y="2712"/>
                    </a:lnTo>
                    <a:lnTo>
                      <a:pt x="3075" y="2712"/>
                    </a:lnTo>
                    <a:close/>
                    <a:moveTo>
                      <a:pt x="3075" y="2669"/>
                    </a:moveTo>
                    <a:lnTo>
                      <a:pt x="3075" y="2647"/>
                    </a:lnTo>
                    <a:lnTo>
                      <a:pt x="3096" y="2647"/>
                    </a:lnTo>
                    <a:lnTo>
                      <a:pt x="3096" y="2669"/>
                    </a:lnTo>
                    <a:lnTo>
                      <a:pt x="3075" y="2669"/>
                    </a:lnTo>
                    <a:close/>
                    <a:moveTo>
                      <a:pt x="3075" y="2626"/>
                    </a:moveTo>
                    <a:lnTo>
                      <a:pt x="3075" y="2604"/>
                    </a:lnTo>
                    <a:lnTo>
                      <a:pt x="3096" y="2604"/>
                    </a:lnTo>
                    <a:lnTo>
                      <a:pt x="3096" y="2626"/>
                    </a:lnTo>
                    <a:lnTo>
                      <a:pt x="3075" y="2626"/>
                    </a:lnTo>
                    <a:close/>
                    <a:moveTo>
                      <a:pt x="3075" y="2583"/>
                    </a:moveTo>
                    <a:lnTo>
                      <a:pt x="3075" y="2561"/>
                    </a:lnTo>
                    <a:lnTo>
                      <a:pt x="3096" y="2561"/>
                    </a:lnTo>
                    <a:lnTo>
                      <a:pt x="3096" y="2583"/>
                    </a:lnTo>
                    <a:lnTo>
                      <a:pt x="3075" y="2583"/>
                    </a:lnTo>
                    <a:close/>
                    <a:moveTo>
                      <a:pt x="3075" y="2539"/>
                    </a:moveTo>
                    <a:lnTo>
                      <a:pt x="3075" y="2518"/>
                    </a:lnTo>
                    <a:lnTo>
                      <a:pt x="3096" y="2518"/>
                    </a:lnTo>
                    <a:lnTo>
                      <a:pt x="3096" y="2539"/>
                    </a:lnTo>
                    <a:lnTo>
                      <a:pt x="3075" y="2539"/>
                    </a:lnTo>
                    <a:close/>
                    <a:moveTo>
                      <a:pt x="3075" y="2496"/>
                    </a:moveTo>
                    <a:lnTo>
                      <a:pt x="3075" y="2475"/>
                    </a:lnTo>
                    <a:lnTo>
                      <a:pt x="3096" y="2475"/>
                    </a:lnTo>
                    <a:lnTo>
                      <a:pt x="3096" y="2496"/>
                    </a:lnTo>
                    <a:lnTo>
                      <a:pt x="3075" y="2496"/>
                    </a:lnTo>
                    <a:close/>
                    <a:moveTo>
                      <a:pt x="3075" y="2453"/>
                    </a:moveTo>
                    <a:lnTo>
                      <a:pt x="3075" y="2431"/>
                    </a:lnTo>
                    <a:lnTo>
                      <a:pt x="3096" y="2431"/>
                    </a:lnTo>
                    <a:lnTo>
                      <a:pt x="3096" y="2453"/>
                    </a:lnTo>
                    <a:lnTo>
                      <a:pt x="3075" y="2453"/>
                    </a:lnTo>
                    <a:close/>
                    <a:moveTo>
                      <a:pt x="3075" y="2410"/>
                    </a:moveTo>
                    <a:lnTo>
                      <a:pt x="3075" y="2388"/>
                    </a:lnTo>
                    <a:lnTo>
                      <a:pt x="3096" y="2388"/>
                    </a:lnTo>
                    <a:lnTo>
                      <a:pt x="3096" y="2410"/>
                    </a:lnTo>
                    <a:lnTo>
                      <a:pt x="3075" y="2410"/>
                    </a:lnTo>
                    <a:close/>
                    <a:moveTo>
                      <a:pt x="3075" y="2366"/>
                    </a:moveTo>
                    <a:lnTo>
                      <a:pt x="3075" y="2345"/>
                    </a:lnTo>
                    <a:lnTo>
                      <a:pt x="3096" y="2345"/>
                    </a:lnTo>
                    <a:lnTo>
                      <a:pt x="3096" y="2366"/>
                    </a:lnTo>
                    <a:lnTo>
                      <a:pt x="3075" y="2366"/>
                    </a:lnTo>
                    <a:close/>
                    <a:moveTo>
                      <a:pt x="3075" y="2323"/>
                    </a:moveTo>
                    <a:lnTo>
                      <a:pt x="3075" y="2301"/>
                    </a:lnTo>
                    <a:lnTo>
                      <a:pt x="3096" y="2301"/>
                    </a:lnTo>
                    <a:lnTo>
                      <a:pt x="3096" y="2323"/>
                    </a:lnTo>
                    <a:lnTo>
                      <a:pt x="3075" y="2323"/>
                    </a:lnTo>
                    <a:close/>
                    <a:moveTo>
                      <a:pt x="3075" y="2280"/>
                    </a:moveTo>
                    <a:lnTo>
                      <a:pt x="3075" y="2258"/>
                    </a:lnTo>
                    <a:lnTo>
                      <a:pt x="3096" y="2258"/>
                    </a:lnTo>
                    <a:lnTo>
                      <a:pt x="3096" y="2280"/>
                    </a:lnTo>
                    <a:lnTo>
                      <a:pt x="3075" y="2280"/>
                    </a:lnTo>
                    <a:close/>
                    <a:moveTo>
                      <a:pt x="3075" y="2237"/>
                    </a:moveTo>
                    <a:lnTo>
                      <a:pt x="3075" y="2215"/>
                    </a:lnTo>
                    <a:lnTo>
                      <a:pt x="3096" y="2215"/>
                    </a:lnTo>
                    <a:lnTo>
                      <a:pt x="3096" y="2237"/>
                    </a:lnTo>
                    <a:lnTo>
                      <a:pt x="3075" y="2237"/>
                    </a:lnTo>
                    <a:close/>
                    <a:moveTo>
                      <a:pt x="3075" y="2193"/>
                    </a:moveTo>
                    <a:lnTo>
                      <a:pt x="3075" y="2172"/>
                    </a:lnTo>
                    <a:lnTo>
                      <a:pt x="3096" y="2172"/>
                    </a:lnTo>
                    <a:lnTo>
                      <a:pt x="3096" y="2193"/>
                    </a:lnTo>
                    <a:lnTo>
                      <a:pt x="3075" y="2193"/>
                    </a:lnTo>
                    <a:close/>
                    <a:moveTo>
                      <a:pt x="3075" y="2150"/>
                    </a:moveTo>
                    <a:lnTo>
                      <a:pt x="3075" y="2129"/>
                    </a:lnTo>
                    <a:lnTo>
                      <a:pt x="3096" y="2129"/>
                    </a:lnTo>
                    <a:lnTo>
                      <a:pt x="3096" y="2150"/>
                    </a:lnTo>
                    <a:lnTo>
                      <a:pt x="3075" y="2150"/>
                    </a:lnTo>
                    <a:close/>
                    <a:moveTo>
                      <a:pt x="3075" y="2107"/>
                    </a:moveTo>
                    <a:lnTo>
                      <a:pt x="3075" y="2085"/>
                    </a:lnTo>
                    <a:lnTo>
                      <a:pt x="3096" y="2085"/>
                    </a:lnTo>
                    <a:lnTo>
                      <a:pt x="3096" y="2107"/>
                    </a:lnTo>
                    <a:lnTo>
                      <a:pt x="3075" y="2107"/>
                    </a:lnTo>
                    <a:close/>
                    <a:moveTo>
                      <a:pt x="3075" y="2064"/>
                    </a:moveTo>
                    <a:lnTo>
                      <a:pt x="3075" y="2042"/>
                    </a:lnTo>
                    <a:lnTo>
                      <a:pt x="3096" y="2042"/>
                    </a:lnTo>
                    <a:lnTo>
                      <a:pt x="3096" y="2064"/>
                    </a:lnTo>
                    <a:lnTo>
                      <a:pt x="3075" y="2064"/>
                    </a:lnTo>
                    <a:close/>
                    <a:moveTo>
                      <a:pt x="3075" y="2021"/>
                    </a:moveTo>
                    <a:lnTo>
                      <a:pt x="3075" y="1999"/>
                    </a:lnTo>
                    <a:lnTo>
                      <a:pt x="3096" y="1999"/>
                    </a:lnTo>
                    <a:lnTo>
                      <a:pt x="3096" y="2021"/>
                    </a:lnTo>
                    <a:lnTo>
                      <a:pt x="3075" y="2021"/>
                    </a:lnTo>
                    <a:close/>
                    <a:moveTo>
                      <a:pt x="3075" y="1977"/>
                    </a:moveTo>
                    <a:lnTo>
                      <a:pt x="3075" y="1956"/>
                    </a:lnTo>
                    <a:lnTo>
                      <a:pt x="3096" y="1956"/>
                    </a:lnTo>
                    <a:lnTo>
                      <a:pt x="3096" y="1977"/>
                    </a:lnTo>
                    <a:lnTo>
                      <a:pt x="3075" y="1977"/>
                    </a:lnTo>
                    <a:close/>
                    <a:moveTo>
                      <a:pt x="3075" y="1934"/>
                    </a:moveTo>
                    <a:lnTo>
                      <a:pt x="3075" y="1912"/>
                    </a:lnTo>
                    <a:lnTo>
                      <a:pt x="3096" y="1912"/>
                    </a:lnTo>
                    <a:lnTo>
                      <a:pt x="3096" y="1934"/>
                    </a:lnTo>
                    <a:lnTo>
                      <a:pt x="3075" y="1934"/>
                    </a:lnTo>
                    <a:close/>
                    <a:moveTo>
                      <a:pt x="3075" y="1891"/>
                    </a:moveTo>
                    <a:lnTo>
                      <a:pt x="3075" y="1869"/>
                    </a:lnTo>
                    <a:lnTo>
                      <a:pt x="3096" y="1869"/>
                    </a:lnTo>
                    <a:lnTo>
                      <a:pt x="3096" y="1891"/>
                    </a:lnTo>
                    <a:lnTo>
                      <a:pt x="3075" y="1891"/>
                    </a:lnTo>
                    <a:close/>
                    <a:moveTo>
                      <a:pt x="3075" y="1848"/>
                    </a:moveTo>
                    <a:lnTo>
                      <a:pt x="3075" y="1826"/>
                    </a:lnTo>
                    <a:lnTo>
                      <a:pt x="3096" y="1826"/>
                    </a:lnTo>
                    <a:lnTo>
                      <a:pt x="3096" y="1848"/>
                    </a:lnTo>
                    <a:lnTo>
                      <a:pt x="3075" y="1848"/>
                    </a:lnTo>
                    <a:close/>
                    <a:moveTo>
                      <a:pt x="3075" y="1804"/>
                    </a:moveTo>
                    <a:lnTo>
                      <a:pt x="3075" y="1783"/>
                    </a:lnTo>
                    <a:lnTo>
                      <a:pt x="3096" y="1783"/>
                    </a:lnTo>
                    <a:lnTo>
                      <a:pt x="3096" y="1804"/>
                    </a:lnTo>
                    <a:lnTo>
                      <a:pt x="3075" y="1804"/>
                    </a:lnTo>
                    <a:close/>
                    <a:moveTo>
                      <a:pt x="3075" y="1761"/>
                    </a:moveTo>
                    <a:lnTo>
                      <a:pt x="3075" y="1739"/>
                    </a:lnTo>
                    <a:lnTo>
                      <a:pt x="3096" y="1739"/>
                    </a:lnTo>
                    <a:lnTo>
                      <a:pt x="3096" y="1761"/>
                    </a:lnTo>
                    <a:lnTo>
                      <a:pt x="3075" y="1761"/>
                    </a:lnTo>
                    <a:close/>
                    <a:moveTo>
                      <a:pt x="3075" y="1718"/>
                    </a:moveTo>
                    <a:lnTo>
                      <a:pt x="3075" y="1696"/>
                    </a:lnTo>
                    <a:lnTo>
                      <a:pt x="3096" y="1696"/>
                    </a:lnTo>
                    <a:lnTo>
                      <a:pt x="3096" y="1718"/>
                    </a:lnTo>
                    <a:lnTo>
                      <a:pt x="3075" y="1718"/>
                    </a:lnTo>
                    <a:close/>
                    <a:moveTo>
                      <a:pt x="3075" y="1675"/>
                    </a:moveTo>
                    <a:lnTo>
                      <a:pt x="3075" y="1653"/>
                    </a:lnTo>
                    <a:lnTo>
                      <a:pt x="3096" y="1653"/>
                    </a:lnTo>
                    <a:lnTo>
                      <a:pt x="3096" y="1675"/>
                    </a:lnTo>
                    <a:lnTo>
                      <a:pt x="3075" y="1675"/>
                    </a:lnTo>
                    <a:close/>
                    <a:moveTo>
                      <a:pt x="3075" y="1631"/>
                    </a:moveTo>
                    <a:lnTo>
                      <a:pt x="3075" y="1610"/>
                    </a:lnTo>
                    <a:lnTo>
                      <a:pt x="3096" y="1610"/>
                    </a:lnTo>
                    <a:lnTo>
                      <a:pt x="3096" y="1631"/>
                    </a:lnTo>
                    <a:lnTo>
                      <a:pt x="3075" y="1631"/>
                    </a:lnTo>
                    <a:close/>
                    <a:moveTo>
                      <a:pt x="3075" y="1588"/>
                    </a:moveTo>
                    <a:lnTo>
                      <a:pt x="3075" y="1567"/>
                    </a:lnTo>
                    <a:lnTo>
                      <a:pt x="3096" y="1567"/>
                    </a:lnTo>
                    <a:lnTo>
                      <a:pt x="3096" y="1588"/>
                    </a:lnTo>
                    <a:lnTo>
                      <a:pt x="3075" y="1588"/>
                    </a:lnTo>
                    <a:close/>
                    <a:moveTo>
                      <a:pt x="3075" y="1545"/>
                    </a:moveTo>
                    <a:lnTo>
                      <a:pt x="3075" y="1523"/>
                    </a:lnTo>
                    <a:lnTo>
                      <a:pt x="3096" y="1523"/>
                    </a:lnTo>
                    <a:lnTo>
                      <a:pt x="3096" y="1545"/>
                    </a:lnTo>
                    <a:lnTo>
                      <a:pt x="3075" y="1545"/>
                    </a:lnTo>
                    <a:close/>
                    <a:moveTo>
                      <a:pt x="3075" y="1502"/>
                    </a:moveTo>
                    <a:lnTo>
                      <a:pt x="3075" y="1480"/>
                    </a:lnTo>
                    <a:lnTo>
                      <a:pt x="3096" y="1480"/>
                    </a:lnTo>
                    <a:lnTo>
                      <a:pt x="3096" y="1502"/>
                    </a:lnTo>
                    <a:lnTo>
                      <a:pt x="3075" y="1502"/>
                    </a:lnTo>
                    <a:close/>
                    <a:moveTo>
                      <a:pt x="3075" y="1458"/>
                    </a:moveTo>
                    <a:lnTo>
                      <a:pt x="3075" y="1437"/>
                    </a:lnTo>
                    <a:lnTo>
                      <a:pt x="3096" y="1437"/>
                    </a:lnTo>
                    <a:lnTo>
                      <a:pt x="3096" y="1458"/>
                    </a:lnTo>
                    <a:lnTo>
                      <a:pt x="3075" y="1458"/>
                    </a:lnTo>
                    <a:close/>
                    <a:moveTo>
                      <a:pt x="3075" y="1415"/>
                    </a:moveTo>
                    <a:lnTo>
                      <a:pt x="3075" y="1394"/>
                    </a:lnTo>
                    <a:lnTo>
                      <a:pt x="3096" y="1394"/>
                    </a:lnTo>
                    <a:lnTo>
                      <a:pt x="3096" y="1415"/>
                    </a:lnTo>
                    <a:lnTo>
                      <a:pt x="3075" y="1415"/>
                    </a:lnTo>
                    <a:close/>
                    <a:moveTo>
                      <a:pt x="3075" y="1372"/>
                    </a:moveTo>
                    <a:lnTo>
                      <a:pt x="3075" y="1350"/>
                    </a:lnTo>
                    <a:lnTo>
                      <a:pt x="3096" y="1350"/>
                    </a:lnTo>
                    <a:lnTo>
                      <a:pt x="3096" y="1372"/>
                    </a:lnTo>
                    <a:lnTo>
                      <a:pt x="3075" y="1372"/>
                    </a:lnTo>
                    <a:close/>
                    <a:moveTo>
                      <a:pt x="3075" y="1329"/>
                    </a:moveTo>
                    <a:lnTo>
                      <a:pt x="3075" y="1307"/>
                    </a:lnTo>
                    <a:lnTo>
                      <a:pt x="3096" y="1307"/>
                    </a:lnTo>
                    <a:lnTo>
                      <a:pt x="3096" y="1329"/>
                    </a:lnTo>
                    <a:lnTo>
                      <a:pt x="3075" y="1329"/>
                    </a:lnTo>
                    <a:close/>
                    <a:moveTo>
                      <a:pt x="3075" y="1286"/>
                    </a:moveTo>
                    <a:lnTo>
                      <a:pt x="3075" y="1264"/>
                    </a:lnTo>
                    <a:lnTo>
                      <a:pt x="3096" y="1264"/>
                    </a:lnTo>
                    <a:lnTo>
                      <a:pt x="3096" y="1286"/>
                    </a:lnTo>
                    <a:lnTo>
                      <a:pt x="3075" y="1286"/>
                    </a:lnTo>
                    <a:close/>
                    <a:moveTo>
                      <a:pt x="3075" y="1242"/>
                    </a:moveTo>
                    <a:lnTo>
                      <a:pt x="3075" y="1221"/>
                    </a:lnTo>
                    <a:lnTo>
                      <a:pt x="3096" y="1221"/>
                    </a:lnTo>
                    <a:lnTo>
                      <a:pt x="3096" y="1242"/>
                    </a:lnTo>
                    <a:lnTo>
                      <a:pt x="3075" y="1242"/>
                    </a:lnTo>
                    <a:close/>
                    <a:moveTo>
                      <a:pt x="3075" y="1199"/>
                    </a:moveTo>
                    <a:lnTo>
                      <a:pt x="3075" y="1178"/>
                    </a:lnTo>
                    <a:lnTo>
                      <a:pt x="3096" y="1178"/>
                    </a:lnTo>
                    <a:lnTo>
                      <a:pt x="3096" y="1199"/>
                    </a:lnTo>
                    <a:lnTo>
                      <a:pt x="3075" y="1199"/>
                    </a:lnTo>
                    <a:close/>
                    <a:moveTo>
                      <a:pt x="3075" y="1156"/>
                    </a:moveTo>
                    <a:lnTo>
                      <a:pt x="3075" y="1134"/>
                    </a:lnTo>
                    <a:lnTo>
                      <a:pt x="3096" y="1134"/>
                    </a:lnTo>
                    <a:lnTo>
                      <a:pt x="3096" y="1156"/>
                    </a:lnTo>
                    <a:lnTo>
                      <a:pt x="3075" y="1156"/>
                    </a:lnTo>
                    <a:close/>
                    <a:moveTo>
                      <a:pt x="3075" y="1113"/>
                    </a:moveTo>
                    <a:lnTo>
                      <a:pt x="3075" y="1091"/>
                    </a:lnTo>
                    <a:lnTo>
                      <a:pt x="3096" y="1091"/>
                    </a:lnTo>
                    <a:lnTo>
                      <a:pt x="3096" y="1113"/>
                    </a:lnTo>
                    <a:lnTo>
                      <a:pt x="3075" y="1113"/>
                    </a:lnTo>
                    <a:close/>
                    <a:moveTo>
                      <a:pt x="3075" y="1069"/>
                    </a:moveTo>
                    <a:lnTo>
                      <a:pt x="3075" y="1048"/>
                    </a:lnTo>
                    <a:lnTo>
                      <a:pt x="3096" y="1048"/>
                    </a:lnTo>
                    <a:lnTo>
                      <a:pt x="3096" y="1069"/>
                    </a:lnTo>
                    <a:lnTo>
                      <a:pt x="3075" y="1069"/>
                    </a:lnTo>
                    <a:close/>
                    <a:moveTo>
                      <a:pt x="3075" y="1026"/>
                    </a:moveTo>
                    <a:lnTo>
                      <a:pt x="3075" y="1004"/>
                    </a:lnTo>
                    <a:lnTo>
                      <a:pt x="3096" y="1004"/>
                    </a:lnTo>
                    <a:lnTo>
                      <a:pt x="3096" y="1026"/>
                    </a:lnTo>
                    <a:lnTo>
                      <a:pt x="3075" y="1026"/>
                    </a:lnTo>
                    <a:close/>
                    <a:moveTo>
                      <a:pt x="3075" y="983"/>
                    </a:moveTo>
                    <a:lnTo>
                      <a:pt x="3075" y="961"/>
                    </a:lnTo>
                    <a:lnTo>
                      <a:pt x="3096" y="961"/>
                    </a:lnTo>
                    <a:lnTo>
                      <a:pt x="3096" y="983"/>
                    </a:lnTo>
                    <a:lnTo>
                      <a:pt x="3075" y="983"/>
                    </a:lnTo>
                    <a:close/>
                    <a:moveTo>
                      <a:pt x="3075" y="940"/>
                    </a:moveTo>
                    <a:lnTo>
                      <a:pt x="3075" y="918"/>
                    </a:lnTo>
                    <a:lnTo>
                      <a:pt x="3096" y="918"/>
                    </a:lnTo>
                    <a:lnTo>
                      <a:pt x="3096" y="940"/>
                    </a:lnTo>
                    <a:lnTo>
                      <a:pt x="3075" y="940"/>
                    </a:lnTo>
                    <a:close/>
                    <a:moveTo>
                      <a:pt x="3075" y="896"/>
                    </a:moveTo>
                    <a:lnTo>
                      <a:pt x="3075" y="875"/>
                    </a:lnTo>
                    <a:lnTo>
                      <a:pt x="3096" y="875"/>
                    </a:lnTo>
                    <a:lnTo>
                      <a:pt x="3096" y="896"/>
                    </a:lnTo>
                    <a:lnTo>
                      <a:pt x="3075" y="896"/>
                    </a:lnTo>
                    <a:close/>
                    <a:moveTo>
                      <a:pt x="3075" y="853"/>
                    </a:moveTo>
                    <a:lnTo>
                      <a:pt x="3075" y="832"/>
                    </a:lnTo>
                    <a:lnTo>
                      <a:pt x="3096" y="832"/>
                    </a:lnTo>
                    <a:lnTo>
                      <a:pt x="3096" y="853"/>
                    </a:lnTo>
                    <a:lnTo>
                      <a:pt x="3075" y="853"/>
                    </a:lnTo>
                    <a:close/>
                    <a:moveTo>
                      <a:pt x="3075" y="810"/>
                    </a:moveTo>
                    <a:lnTo>
                      <a:pt x="3075" y="788"/>
                    </a:lnTo>
                    <a:lnTo>
                      <a:pt x="3096" y="788"/>
                    </a:lnTo>
                    <a:lnTo>
                      <a:pt x="3096" y="810"/>
                    </a:lnTo>
                    <a:lnTo>
                      <a:pt x="3075" y="810"/>
                    </a:lnTo>
                    <a:close/>
                    <a:moveTo>
                      <a:pt x="3075" y="767"/>
                    </a:moveTo>
                    <a:lnTo>
                      <a:pt x="3075" y="745"/>
                    </a:lnTo>
                    <a:lnTo>
                      <a:pt x="3096" y="745"/>
                    </a:lnTo>
                    <a:lnTo>
                      <a:pt x="3096" y="767"/>
                    </a:lnTo>
                    <a:lnTo>
                      <a:pt x="3075" y="767"/>
                    </a:lnTo>
                    <a:close/>
                    <a:moveTo>
                      <a:pt x="3075" y="724"/>
                    </a:moveTo>
                    <a:lnTo>
                      <a:pt x="3075" y="702"/>
                    </a:lnTo>
                    <a:lnTo>
                      <a:pt x="3096" y="702"/>
                    </a:lnTo>
                    <a:lnTo>
                      <a:pt x="3096" y="724"/>
                    </a:lnTo>
                    <a:lnTo>
                      <a:pt x="3075" y="724"/>
                    </a:lnTo>
                    <a:close/>
                    <a:moveTo>
                      <a:pt x="3075" y="680"/>
                    </a:moveTo>
                    <a:lnTo>
                      <a:pt x="3075" y="659"/>
                    </a:lnTo>
                    <a:lnTo>
                      <a:pt x="3096" y="659"/>
                    </a:lnTo>
                    <a:lnTo>
                      <a:pt x="3096" y="680"/>
                    </a:lnTo>
                    <a:lnTo>
                      <a:pt x="3075" y="680"/>
                    </a:lnTo>
                    <a:close/>
                    <a:moveTo>
                      <a:pt x="3075" y="637"/>
                    </a:moveTo>
                    <a:lnTo>
                      <a:pt x="3075" y="615"/>
                    </a:lnTo>
                    <a:lnTo>
                      <a:pt x="3096" y="615"/>
                    </a:lnTo>
                    <a:lnTo>
                      <a:pt x="3096" y="637"/>
                    </a:lnTo>
                    <a:lnTo>
                      <a:pt x="3075" y="637"/>
                    </a:lnTo>
                    <a:close/>
                    <a:moveTo>
                      <a:pt x="3075" y="594"/>
                    </a:moveTo>
                    <a:lnTo>
                      <a:pt x="3075" y="572"/>
                    </a:lnTo>
                    <a:lnTo>
                      <a:pt x="3096" y="572"/>
                    </a:lnTo>
                    <a:lnTo>
                      <a:pt x="3096" y="594"/>
                    </a:lnTo>
                    <a:lnTo>
                      <a:pt x="3075" y="594"/>
                    </a:lnTo>
                    <a:close/>
                    <a:moveTo>
                      <a:pt x="3075" y="551"/>
                    </a:moveTo>
                    <a:lnTo>
                      <a:pt x="3075" y="529"/>
                    </a:lnTo>
                    <a:lnTo>
                      <a:pt x="3096" y="529"/>
                    </a:lnTo>
                    <a:lnTo>
                      <a:pt x="3096" y="551"/>
                    </a:lnTo>
                    <a:lnTo>
                      <a:pt x="3075" y="551"/>
                    </a:lnTo>
                    <a:close/>
                    <a:moveTo>
                      <a:pt x="3075" y="507"/>
                    </a:moveTo>
                    <a:lnTo>
                      <a:pt x="3075" y="486"/>
                    </a:lnTo>
                    <a:lnTo>
                      <a:pt x="3096" y="486"/>
                    </a:lnTo>
                    <a:lnTo>
                      <a:pt x="3096" y="507"/>
                    </a:lnTo>
                    <a:lnTo>
                      <a:pt x="3075" y="507"/>
                    </a:lnTo>
                    <a:close/>
                    <a:moveTo>
                      <a:pt x="3075" y="464"/>
                    </a:moveTo>
                    <a:lnTo>
                      <a:pt x="3075" y="443"/>
                    </a:lnTo>
                    <a:lnTo>
                      <a:pt x="3096" y="443"/>
                    </a:lnTo>
                    <a:lnTo>
                      <a:pt x="3096" y="464"/>
                    </a:lnTo>
                    <a:lnTo>
                      <a:pt x="3075" y="464"/>
                    </a:lnTo>
                    <a:close/>
                    <a:moveTo>
                      <a:pt x="3075" y="421"/>
                    </a:moveTo>
                    <a:lnTo>
                      <a:pt x="3075" y="399"/>
                    </a:lnTo>
                    <a:lnTo>
                      <a:pt x="3096" y="399"/>
                    </a:lnTo>
                    <a:lnTo>
                      <a:pt x="3096" y="421"/>
                    </a:lnTo>
                    <a:lnTo>
                      <a:pt x="3075" y="421"/>
                    </a:lnTo>
                    <a:close/>
                    <a:moveTo>
                      <a:pt x="3075" y="378"/>
                    </a:moveTo>
                    <a:lnTo>
                      <a:pt x="3075" y="356"/>
                    </a:lnTo>
                    <a:lnTo>
                      <a:pt x="3096" y="356"/>
                    </a:lnTo>
                    <a:lnTo>
                      <a:pt x="3096" y="378"/>
                    </a:lnTo>
                    <a:lnTo>
                      <a:pt x="3075" y="378"/>
                    </a:lnTo>
                    <a:close/>
                    <a:moveTo>
                      <a:pt x="3075" y="335"/>
                    </a:moveTo>
                    <a:lnTo>
                      <a:pt x="3075" y="313"/>
                    </a:lnTo>
                    <a:lnTo>
                      <a:pt x="3096" y="313"/>
                    </a:lnTo>
                    <a:lnTo>
                      <a:pt x="3096" y="335"/>
                    </a:lnTo>
                    <a:lnTo>
                      <a:pt x="3075" y="335"/>
                    </a:lnTo>
                    <a:close/>
                    <a:moveTo>
                      <a:pt x="3075" y="291"/>
                    </a:moveTo>
                    <a:lnTo>
                      <a:pt x="3075" y="270"/>
                    </a:lnTo>
                    <a:lnTo>
                      <a:pt x="3096" y="270"/>
                    </a:lnTo>
                    <a:lnTo>
                      <a:pt x="3096" y="291"/>
                    </a:lnTo>
                    <a:lnTo>
                      <a:pt x="3075" y="291"/>
                    </a:lnTo>
                    <a:close/>
                    <a:moveTo>
                      <a:pt x="3075" y="248"/>
                    </a:moveTo>
                    <a:lnTo>
                      <a:pt x="3075" y="226"/>
                    </a:lnTo>
                    <a:lnTo>
                      <a:pt x="3096" y="226"/>
                    </a:lnTo>
                    <a:lnTo>
                      <a:pt x="3096" y="248"/>
                    </a:lnTo>
                    <a:lnTo>
                      <a:pt x="3075" y="248"/>
                    </a:lnTo>
                    <a:close/>
                    <a:moveTo>
                      <a:pt x="3075" y="205"/>
                    </a:moveTo>
                    <a:lnTo>
                      <a:pt x="3075" y="183"/>
                    </a:lnTo>
                    <a:lnTo>
                      <a:pt x="3096" y="183"/>
                    </a:lnTo>
                    <a:lnTo>
                      <a:pt x="3096" y="205"/>
                    </a:lnTo>
                    <a:lnTo>
                      <a:pt x="3075" y="205"/>
                    </a:lnTo>
                    <a:close/>
                    <a:moveTo>
                      <a:pt x="3075" y="161"/>
                    </a:moveTo>
                    <a:lnTo>
                      <a:pt x="3075" y="140"/>
                    </a:lnTo>
                    <a:lnTo>
                      <a:pt x="3096" y="140"/>
                    </a:lnTo>
                    <a:lnTo>
                      <a:pt x="3096" y="161"/>
                    </a:lnTo>
                    <a:lnTo>
                      <a:pt x="3075" y="161"/>
                    </a:lnTo>
                    <a:close/>
                    <a:moveTo>
                      <a:pt x="3075" y="118"/>
                    </a:moveTo>
                    <a:lnTo>
                      <a:pt x="3075" y="97"/>
                    </a:lnTo>
                    <a:lnTo>
                      <a:pt x="3096" y="97"/>
                    </a:lnTo>
                    <a:lnTo>
                      <a:pt x="3096" y="118"/>
                    </a:lnTo>
                    <a:lnTo>
                      <a:pt x="3075" y="118"/>
                    </a:lnTo>
                    <a:close/>
                    <a:moveTo>
                      <a:pt x="3075" y="75"/>
                    </a:moveTo>
                    <a:lnTo>
                      <a:pt x="3075" y="53"/>
                    </a:lnTo>
                    <a:lnTo>
                      <a:pt x="3096" y="53"/>
                    </a:lnTo>
                    <a:lnTo>
                      <a:pt x="3096" y="75"/>
                    </a:lnTo>
                    <a:lnTo>
                      <a:pt x="3075" y="75"/>
                    </a:lnTo>
                    <a:close/>
                    <a:moveTo>
                      <a:pt x="3075" y="32"/>
                    </a:moveTo>
                    <a:lnTo>
                      <a:pt x="3075" y="10"/>
                    </a:lnTo>
                    <a:lnTo>
                      <a:pt x="3096" y="10"/>
                    </a:lnTo>
                    <a:lnTo>
                      <a:pt x="3096" y="32"/>
                    </a:lnTo>
                    <a:lnTo>
                      <a:pt x="3075" y="32"/>
                    </a:lnTo>
                    <a:close/>
                  </a:path>
                </a:pathLst>
              </a:custGeom>
              <a:solidFill>
                <a:srgbClr val="333333"/>
              </a:solidFill>
              <a:ln w="1270" cap="flat">
                <a:solidFill>
                  <a:srgbClr val="333333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grpSp>
            <p:nvGrpSpPr>
              <p:cNvPr id="26" name="Group 18"/>
              <p:cNvGrpSpPr>
                <a:grpSpLocks/>
              </p:cNvGrpSpPr>
              <p:nvPr/>
            </p:nvGrpSpPr>
            <p:grpSpPr bwMode="auto">
              <a:xfrm>
                <a:off x="4651345" y="4373429"/>
                <a:ext cx="1275257" cy="194649"/>
                <a:chOff x="1711" y="5067"/>
                <a:chExt cx="2395" cy="369"/>
              </a:xfrm>
            </p:grpSpPr>
            <p:sp>
              <p:nvSpPr>
                <p:cNvPr id="142" name="Rectangle 19"/>
                <p:cNvSpPr>
                  <a:spLocks noChangeArrowheads="1"/>
                </p:cNvSpPr>
                <p:nvPr/>
              </p:nvSpPr>
              <p:spPr bwMode="auto">
                <a:xfrm>
                  <a:off x="1711" y="5067"/>
                  <a:ext cx="2395" cy="36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43" name="Rectangle 20"/>
                <p:cNvSpPr>
                  <a:spLocks noChangeArrowheads="1"/>
                </p:cNvSpPr>
                <p:nvPr/>
              </p:nvSpPr>
              <p:spPr bwMode="auto">
                <a:xfrm>
                  <a:off x="1711" y="5067"/>
                  <a:ext cx="2395" cy="369"/>
                </a:xfrm>
                <a:prstGeom prst="rect">
                  <a:avLst/>
                </a:prstGeom>
                <a:noFill/>
                <a:ln w="7620" cap="rnd">
                  <a:solidFill>
                    <a:srgbClr val="3333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4289800" y="1461310"/>
                <a:ext cx="4827744" cy="4178621"/>
              </a:xfrm>
              <a:prstGeom prst="rect">
                <a:avLst/>
              </a:prstGeom>
              <a:noFill/>
              <a:ln w="7620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30" name="Freeform 24"/>
              <p:cNvSpPr>
                <a:spLocks noEditPoints="1"/>
              </p:cNvSpPr>
              <p:nvPr/>
            </p:nvSpPr>
            <p:spPr bwMode="auto">
              <a:xfrm>
                <a:off x="5605525" y="3370642"/>
                <a:ext cx="526609" cy="487942"/>
              </a:xfrm>
              <a:custGeom>
                <a:avLst/>
                <a:gdLst>
                  <a:gd name="T0" fmla="*/ 989 w 989"/>
                  <a:gd name="T1" fmla="*/ 900 h 900"/>
                  <a:gd name="T2" fmla="*/ 24 w 989"/>
                  <a:gd name="T3" fmla="*/ 900 h 900"/>
                  <a:gd name="T4" fmla="*/ 25 w 989"/>
                  <a:gd name="T5" fmla="*/ 61 h 900"/>
                  <a:gd name="T6" fmla="*/ 50 w 989"/>
                  <a:gd name="T7" fmla="*/ 62 h 900"/>
                  <a:gd name="T8" fmla="*/ 49 w 989"/>
                  <a:gd name="T9" fmla="*/ 888 h 900"/>
                  <a:gd name="T10" fmla="*/ 37 w 989"/>
                  <a:gd name="T11" fmla="*/ 875 h 900"/>
                  <a:gd name="T12" fmla="*/ 989 w 989"/>
                  <a:gd name="T13" fmla="*/ 875 h 900"/>
                  <a:gd name="T14" fmla="*/ 989 w 989"/>
                  <a:gd name="T15" fmla="*/ 900 h 900"/>
                  <a:gd name="T16" fmla="*/ 0 w 989"/>
                  <a:gd name="T17" fmla="*/ 72 h 900"/>
                  <a:gd name="T18" fmla="*/ 40 w 989"/>
                  <a:gd name="T19" fmla="*/ 0 h 900"/>
                  <a:gd name="T20" fmla="*/ 74 w 989"/>
                  <a:gd name="T21" fmla="*/ 75 h 900"/>
                  <a:gd name="T22" fmla="*/ 0 w 989"/>
                  <a:gd name="T23" fmla="*/ 72 h 9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89"/>
                  <a:gd name="T37" fmla="*/ 0 h 900"/>
                  <a:gd name="T38" fmla="*/ 989 w 989"/>
                  <a:gd name="T39" fmla="*/ 900 h 90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89" h="900">
                    <a:moveTo>
                      <a:pt x="989" y="900"/>
                    </a:moveTo>
                    <a:lnTo>
                      <a:pt x="24" y="900"/>
                    </a:lnTo>
                    <a:lnTo>
                      <a:pt x="25" y="61"/>
                    </a:lnTo>
                    <a:lnTo>
                      <a:pt x="50" y="62"/>
                    </a:lnTo>
                    <a:lnTo>
                      <a:pt x="49" y="888"/>
                    </a:lnTo>
                    <a:lnTo>
                      <a:pt x="37" y="875"/>
                    </a:lnTo>
                    <a:lnTo>
                      <a:pt x="989" y="875"/>
                    </a:lnTo>
                    <a:lnTo>
                      <a:pt x="989" y="900"/>
                    </a:lnTo>
                    <a:close/>
                    <a:moveTo>
                      <a:pt x="0" y="72"/>
                    </a:moveTo>
                    <a:lnTo>
                      <a:pt x="40" y="0"/>
                    </a:lnTo>
                    <a:lnTo>
                      <a:pt x="74" y="75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800080"/>
              </a:solidFill>
              <a:ln w="1270" cap="flat">
                <a:solidFill>
                  <a:srgbClr val="80008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31" name="Freeform 25"/>
              <p:cNvSpPr>
                <a:spLocks noEditPoints="1"/>
              </p:cNvSpPr>
              <p:nvPr/>
            </p:nvSpPr>
            <p:spPr bwMode="auto">
              <a:xfrm>
                <a:off x="5436200" y="3370642"/>
                <a:ext cx="702323" cy="772267"/>
              </a:xfrm>
              <a:custGeom>
                <a:avLst/>
                <a:gdLst>
                  <a:gd name="T0" fmla="*/ 1319 w 1319"/>
                  <a:gd name="T1" fmla="*/ 1464 h 1464"/>
                  <a:gd name="T2" fmla="*/ 24 w 1319"/>
                  <a:gd name="T3" fmla="*/ 1464 h 1464"/>
                  <a:gd name="T4" fmla="*/ 24 w 1319"/>
                  <a:gd name="T5" fmla="*/ 62 h 1464"/>
                  <a:gd name="T6" fmla="*/ 49 w 1319"/>
                  <a:gd name="T7" fmla="*/ 62 h 1464"/>
                  <a:gd name="T8" fmla="*/ 49 w 1319"/>
                  <a:gd name="T9" fmla="*/ 1451 h 1464"/>
                  <a:gd name="T10" fmla="*/ 37 w 1319"/>
                  <a:gd name="T11" fmla="*/ 1439 h 1464"/>
                  <a:gd name="T12" fmla="*/ 1319 w 1319"/>
                  <a:gd name="T13" fmla="*/ 1439 h 1464"/>
                  <a:gd name="T14" fmla="*/ 1319 w 1319"/>
                  <a:gd name="T15" fmla="*/ 1464 h 1464"/>
                  <a:gd name="T16" fmla="*/ 0 w 1319"/>
                  <a:gd name="T17" fmla="*/ 74 h 1464"/>
                  <a:gd name="T18" fmla="*/ 37 w 1319"/>
                  <a:gd name="T19" fmla="*/ 0 h 1464"/>
                  <a:gd name="T20" fmla="*/ 74 w 1319"/>
                  <a:gd name="T21" fmla="*/ 74 h 1464"/>
                  <a:gd name="T22" fmla="*/ 0 w 1319"/>
                  <a:gd name="T23" fmla="*/ 74 h 14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19"/>
                  <a:gd name="T37" fmla="*/ 0 h 1464"/>
                  <a:gd name="T38" fmla="*/ 1319 w 1319"/>
                  <a:gd name="T39" fmla="*/ 1464 h 14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19" h="1464">
                    <a:moveTo>
                      <a:pt x="1319" y="1464"/>
                    </a:moveTo>
                    <a:lnTo>
                      <a:pt x="24" y="1464"/>
                    </a:lnTo>
                    <a:lnTo>
                      <a:pt x="24" y="62"/>
                    </a:lnTo>
                    <a:lnTo>
                      <a:pt x="49" y="62"/>
                    </a:lnTo>
                    <a:lnTo>
                      <a:pt x="49" y="1451"/>
                    </a:lnTo>
                    <a:lnTo>
                      <a:pt x="37" y="1439"/>
                    </a:lnTo>
                    <a:lnTo>
                      <a:pt x="1319" y="1439"/>
                    </a:lnTo>
                    <a:lnTo>
                      <a:pt x="1319" y="1464"/>
                    </a:lnTo>
                    <a:close/>
                    <a:moveTo>
                      <a:pt x="0" y="74"/>
                    </a:moveTo>
                    <a:lnTo>
                      <a:pt x="37" y="0"/>
                    </a:lnTo>
                    <a:lnTo>
                      <a:pt x="74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800080"/>
              </a:solidFill>
              <a:ln w="1270" cap="flat" cmpd="sng">
                <a:solidFill>
                  <a:srgbClr val="80008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 sz="500"/>
              </a:p>
            </p:txBody>
          </p:sp>
          <p:grpSp>
            <p:nvGrpSpPr>
              <p:cNvPr id="32" name="Group 26"/>
              <p:cNvGrpSpPr>
                <a:grpSpLocks/>
              </p:cNvGrpSpPr>
              <p:nvPr/>
            </p:nvGrpSpPr>
            <p:grpSpPr bwMode="auto">
              <a:xfrm>
                <a:off x="6129471" y="3632284"/>
                <a:ext cx="503713" cy="128711"/>
                <a:chOff x="4487" y="3662"/>
                <a:chExt cx="946" cy="244"/>
              </a:xfrm>
            </p:grpSpPr>
            <p:sp>
              <p:nvSpPr>
                <p:cNvPr id="140" name="Rectangle 27"/>
                <p:cNvSpPr>
                  <a:spLocks noChangeArrowheads="1"/>
                </p:cNvSpPr>
                <p:nvPr/>
              </p:nvSpPr>
              <p:spPr bwMode="auto">
                <a:xfrm>
                  <a:off x="4487" y="3662"/>
                  <a:ext cx="946" cy="24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41" name="Rectangle 28"/>
                <p:cNvSpPr>
                  <a:spLocks noChangeArrowheads="1"/>
                </p:cNvSpPr>
                <p:nvPr/>
              </p:nvSpPr>
              <p:spPr bwMode="auto">
                <a:xfrm>
                  <a:off x="4487" y="3662"/>
                  <a:ext cx="946" cy="244"/>
                </a:xfrm>
                <a:prstGeom prst="rect">
                  <a:avLst/>
                </a:prstGeom>
                <a:solidFill>
                  <a:srgbClr val="FFFF00"/>
                </a:solidFill>
                <a:ln w="5715" cap="rnd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6264184" y="3664462"/>
                <a:ext cx="203697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WLAN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sp>
            <p:nvSpPr>
              <p:cNvPr id="34" name="Freeform 30"/>
              <p:cNvSpPr>
                <a:spLocks noEditPoints="1"/>
              </p:cNvSpPr>
              <p:nvPr/>
            </p:nvSpPr>
            <p:spPr bwMode="auto">
              <a:xfrm>
                <a:off x="4784994" y="1893101"/>
                <a:ext cx="566544" cy="1203239"/>
              </a:xfrm>
              <a:custGeom>
                <a:avLst/>
                <a:gdLst>
                  <a:gd name="T0" fmla="*/ 0 w 1027"/>
                  <a:gd name="T1" fmla="*/ 2281 h 2281"/>
                  <a:gd name="T2" fmla="*/ 0 w 1027"/>
                  <a:gd name="T3" fmla="*/ 22 h 2281"/>
                  <a:gd name="T4" fmla="*/ 969 w 1027"/>
                  <a:gd name="T5" fmla="*/ 26 h 2281"/>
                  <a:gd name="T6" fmla="*/ 969 w 1027"/>
                  <a:gd name="T7" fmla="*/ 51 h 2281"/>
                  <a:gd name="T8" fmla="*/ 13 w 1027"/>
                  <a:gd name="T9" fmla="*/ 47 h 2281"/>
                  <a:gd name="T10" fmla="*/ 25 w 1027"/>
                  <a:gd name="T11" fmla="*/ 34 h 2281"/>
                  <a:gd name="T12" fmla="*/ 25 w 1027"/>
                  <a:gd name="T13" fmla="*/ 2281 h 2281"/>
                  <a:gd name="T14" fmla="*/ 0 w 1027"/>
                  <a:gd name="T15" fmla="*/ 2281 h 2281"/>
                  <a:gd name="T16" fmla="*/ 971 w 1027"/>
                  <a:gd name="T17" fmla="*/ 0 h 2281"/>
                  <a:gd name="T18" fmla="*/ 1027 w 1027"/>
                  <a:gd name="T19" fmla="*/ 60 h 2281"/>
                  <a:gd name="T20" fmla="*/ 944 w 1027"/>
                  <a:gd name="T21" fmla="*/ 69 h 2281"/>
                  <a:gd name="T22" fmla="*/ 971 w 1027"/>
                  <a:gd name="T23" fmla="*/ 0 h 228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27"/>
                  <a:gd name="T37" fmla="*/ 0 h 2281"/>
                  <a:gd name="T38" fmla="*/ 1027 w 1027"/>
                  <a:gd name="T39" fmla="*/ 2281 h 228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27" h="2281">
                    <a:moveTo>
                      <a:pt x="0" y="2281"/>
                    </a:moveTo>
                    <a:lnTo>
                      <a:pt x="0" y="22"/>
                    </a:lnTo>
                    <a:lnTo>
                      <a:pt x="969" y="26"/>
                    </a:lnTo>
                    <a:lnTo>
                      <a:pt x="969" y="51"/>
                    </a:lnTo>
                    <a:lnTo>
                      <a:pt x="13" y="47"/>
                    </a:lnTo>
                    <a:lnTo>
                      <a:pt x="25" y="34"/>
                    </a:lnTo>
                    <a:lnTo>
                      <a:pt x="25" y="2281"/>
                    </a:lnTo>
                    <a:lnTo>
                      <a:pt x="0" y="2281"/>
                    </a:lnTo>
                    <a:close/>
                    <a:moveTo>
                      <a:pt x="971" y="0"/>
                    </a:moveTo>
                    <a:lnTo>
                      <a:pt x="1027" y="60"/>
                    </a:lnTo>
                    <a:lnTo>
                      <a:pt x="944" y="69"/>
                    </a:lnTo>
                    <a:lnTo>
                      <a:pt x="971" y="0"/>
                    </a:lnTo>
                    <a:close/>
                  </a:path>
                </a:pathLst>
              </a:custGeom>
              <a:solidFill>
                <a:srgbClr val="0000FF"/>
              </a:solidFill>
              <a:ln w="1270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35" name="Freeform 31"/>
              <p:cNvSpPr>
                <a:spLocks noEditPoints="1"/>
              </p:cNvSpPr>
              <p:nvPr/>
            </p:nvSpPr>
            <p:spPr bwMode="auto">
              <a:xfrm>
                <a:off x="5698174" y="3369059"/>
                <a:ext cx="428103" cy="333911"/>
              </a:xfrm>
              <a:custGeom>
                <a:avLst/>
                <a:gdLst>
                  <a:gd name="T0" fmla="*/ 810 w 810"/>
                  <a:gd name="T1" fmla="*/ 633 h 633"/>
                  <a:gd name="T2" fmla="*/ 23 w 810"/>
                  <a:gd name="T3" fmla="*/ 633 h 633"/>
                  <a:gd name="T4" fmla="*/ 27 w 810"/>
                  <a:gd name="T5" fmla="*/ 59 h 633"/>
                  <a:gd name="T6" fmla="*/ 52 w 810"/>
                  <a:gd name="T7" fmla="*/ 59 h 633"/>
                  <a:gd name="T8" fmla="*/ 48 w 810"/>
                  <a:gd name="T9" fmla="*/ 621 h 633"/>
                  <a:gd name="T10" fmla="*/ 36 w 810"/>
                  <a:gd name="T11" fmla="*/ 608 h 633"/>
                  <a:gd name="T12" fmla="*/ 810 w 810"/>
                  <a:gd name="T13" fmla="*/ 608 h 633"/>
                  <a:gd name="T14" fmla="*/ 810 w 810"/>
                  <a:gd name="T15" fmla="*/ 633 h 633"/>
                  <a:gd name="T16" fmla="*/ 0 w 810"/>
                  <a:gd name="T17" fmla="*/ 60 h 633"/>
                  <a:gd name="T18" fmla="*/ 57 w 810"/>
                  <a:gd name="T19" fmla="*/ 0 h 633"/>
                  <a:gd name="T20" fmla="*/ 71 w 810"/>
                  <a:gd name="T21" fmla="*/ 82 h 633"/>
                  <a:gd name="T22" fmla="*/ 0 w 810"/>
                  <a:gd name="T23" fmla="*/ 60 h 6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10"/>
                  <a:gd name="T37" fmla="*/ 0 h 633"/>
                  <a:gd name="T38" fmla="*/ 810 w 810"/>
                  <a:gd name="T39" fmla="*/ 633 h 6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10" h="633">
                    <a:moveTo>
                      <a:pt x="810" y="633"/>
                    </a:moveTo>
                    <a:lnTo>
                      <a:pt x="23" y="633"/>
                    </a:lnTo>
                    <a:lnTo>
                      <a:pt x="27" y="59"/>
                    </a:lnTo>
                    <a:lnTo>
                      <a:pt x="52" y="59"/>
                    </a:lnTo>
                    <a:lnTo>
                      <a:pt x="48" y="621"/>
                    </a:lnTo>
                    <a:lnTo>
                      <a:pt x="36" y="608"/>
                    </a:lnTo>
                    <a:lnTo>
                      <a:pt x="810" y="608"/>
                    </a:lnTo>
                    <a:lnTo>
                      <a:pt x="810" y="633"/>
                    </a:lnTo>
                    <a:close/>
                    <a:moveTo>
                      <a:pt x="0" y="60"/>
                    </a:moveTo>
                    <a:lnTo>
                      <a:pt x="57" y="0"/>
                    </a:lnTo>
                    <a:lnTo>
                      <a:pt x="71" y="82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FF9900"/>
              </a:solidFill>
              <a:ln w="1270" cap="flat">
                <a:solidFill>
                  <a:srgbClr val="FF99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grpSp>
            <p:nvGrpSpPr>
              <p:cNvPr id="36" name="Group 32"/>
              <p:cNvGrpSpPr>
                <a:grpSpLocks/>
              </p:cNvGrpSpPr>
              <p:nvPr/>
            </p:nvGrpSpPr>
            <p:grpSpPr bwMode="auto">
              <a:xfrm>
                <a:off x="6129471" y="3026709"/>
                <a:ext cx="503713" cy="132931"/>
                <a:chOff x="4487" y="2514"/>
                <a:chExt cx="946" cy="252"/>
              </a:xfrm>
            </p:grpSpPr>
            <p:sp>
              <p:nvSpPr>
                <p:cNvPr id="138" name="Rectangle 33"/>
                <p:cNvSpPr>
                  <a:spLocks noChangeArrowheads="1"/>
                </p:cNvSpPr>
                <p:nvPr/>
              </p:nvSpPr>
              <p:spPr bwMode="auto">
                <a:xfrm>
                  <a:off x="4487" y="2514"/>
                  <a:ext cx="946" cy="252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39" name="Rectangle 34"/>
                <p:cNvSpPr>
                  <a:spLocks noChangeArrowheads="1"/>
                </p:cNvSpPr>
                <p:nvPr/>
              </p:nvSpPr>
              <p:spPr bwMode="auto">
                <a:xfrm>
                  <a:off x="4487" y="2514"/>
                  <a:ext cx="946" cy="252"/>
                </a:xfrm>
                <a:prstGeom prst="rect">
                  <a:avLst/>
                </a:prstGeom>
                <a:noFill/>
                <a:ln w="5715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37" name="Rectangle 35"/>
              <p:cNvSpPr>
                <a:spLocks noChangeArrowheads="1"/>
              </p:cNvSpPr>
              <p:nvPr/>
            </p:nvSpPr>
            <p:spPr bwMode="auto">
              <a:xfrm>
                <a:off x="6268978" y="3057831"/>
                <a:ext cx="192381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BGCF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grpSp>
            <p:nvGrpSpPr>
              <p:cNvPr id="38" name="Group 36"/>
              <p:cNvGrpSpPr>
                <a:grpSpLocks/>
              </p:cNvGrpSpPr>
              <p:nvPr/>
            </p:nvGrpSpPr>
            <p:grpSpPr bwMode="auto">
              <a:xfrm>
                <a:off x="6129471" y="2872150"/>
                <a:ext cx="503713" cy="132931"/>
                <a:chOff x="4487" y="2221"/>
                <a:chExt cx="946" cy="252"/>
              </a:xfrm>
            </p:grpSpPr>
            <p:sp>
              <p:nvSpPr>
                <p:cNvPr id="136" name="Rectangle 37"/>
                <p:cNvSpPr>
                  <a:spLocks noChangeArrowheads="1"/>
                </p:cNvSpPr>
                <p:nvPr/>
              </p:nvSpPr>
              <p:spPr bwMode="auto">
                <a:xfrm>
                  <a:off x="4487" y="2221"/>
                  <a:ext cx="946" cy="252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37" name="Rectangle 38"/>
                <p:cNvSpPr>
                  <a:spLocks noChangeArrowheads="1"/>
                </p:cNvSpPr>
                <p:nvPr/>
              </p:nvSpPr>
              <p:spPr bwMode="auto">
                <a:xfrm>
                  <a:off x="4487" y="2221"/>
                  <a:ext cx="946" cy="252"/>
                </a:xfrm>
                <a:prstGeom prst="rect">
                  <a:avLst/>
                </a:prstGeom>
                <a:noFill/>
                <a:ln w="5715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6264717" y="2902219"/>
                <a:ext cx="200870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MGCF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grpSp>
            <p:nvGrpSpPr>
              <p:cNvPr id="40" name="Group 40"/>
              <p:cNvGrpSpPr>
                <a:grpSpLocks/>
              </p:cNvGrpSpPr>
              <p:nvPr/>
            </p:nvGrpSpPr>
            <p:grpSpPr bwMode="auto">
              <a:xfrm>
                <a:off x="6129471" y="2738691"/>
                <a:ext cx="503713" cy="114996"/>
                <a:chOff x="4487" y="1968"/>
                <a:chExt cx="946" cy="218"/>
              </a:xfrm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487" y="1968"/>
                  <a:ext cx="946" cy="21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35" name="Rectangle 42"/>
                <p:cNvSpPr>
                  <a:spLocks noChangeArrowheads="1"/>
                </p:cNvSpPr>
                <p:nvPr/>
              </p:nvSpPr>
              <p:spPr bwMode="auto">
                <a:xfrm>
                  <a:off x="4487" y="1968"/>
                  <a:ext cx="946" cy="218"/>
                </a:xfrm>
                <a:prstGeom prst="rect">
                  <a:avLst/>
                </a:prstGeom>
                <a:noFill/>
                <a:ln w="5715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41" name="Rectangle 43"/>
              <p:cNvSpPr>
                <a:spLocks noChangeArrowheads="1"/>
              </p:cNvSpPr>
              <p:nvPr/>
            </p:nvSpPr>
            <p:spPr bwMode="auto">
              <a:xfrm>
                <a:off x="6267914" y="2768230"/>
                <a:ext cx="195212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MRFC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grpSp>
            <p:nvGrpSpPr>
              <p:cNvPr id="42" name="Group 44"/>
              <p:cNvGrpSpPr>
                <a:grpSpLocks/>
              </p:cNvGrpSpPr>
              <p:nvPr/>
            </p:nvGrpSpPr>
            <p:grpSpPr bwMode="auto">
              <a:xfrm>
                <a:off x="6129471" y="2579912"/>
                <a:ext cx="503713" cy="145064"/>
                <a:chOff x="4487" y="1667"/>
                <a:chExt cx="946" cy="275"/>
              </a:xfrm>
            </p:grpSpPr>
            <p:sp>
              <p:nvSpPr>
                <p:cNvPr id="132" name="Rectangle 45"/>
                <p:cNvSpPr>
                  <a:spLocks noChangeArrowheads="1"/>
                </p:cNvSpPr>
                <p:nvPr/>
              </p:nvSpPr>
              <p:spPr bwMode="auto">
                <a:xfrm>
                  <a:off x="4487" y="1667"/>
                  <a:ext cx="946" cy="275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33" name="Rectangle 46"/>
                <p:cNvSpPr>
                  <a:spLocks noChangeArrowheads="1"/>
                </p:cNvSpPr>
                <p:nvPr/>
              </p:nvSpPr>
              <p:spPr bwMode="auto">
                <a:xfrm>
                  <a:off x="4487" y="1667"/>
                  <a:ext cx="946" cy="275"/>
                </a:xfrm>
                <a:prstGeom prst="rect">
                  <a:avLst/>
                </a:prstGeom>
                <a:noFill/>
                <a:ln w="5715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43" name="Rectangle 47"/>
              <p:cNvSpPr>
                <a:spLocks noChangeArrowheads="1"/>
              </p:cNvSpPr>
              <p:nvPr/>
            </p:nvSpPr>
            <p:spPr bwMode="auto">
              <a:xfrm>
                <a:off x="6252471" y="2611035"/>
                <a:ext cx="223503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SIP AS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sp>
            <p:nvSpPr>
              <p:cNvPr id="44" name="Freeform 48"/>
              <p:cNvSpPr>
                <a:spLocks noEditPoints="1"/>
              </p:cNvSpPr>
              <p:nvPr/>
            </p:nvSpPr>
            <p:spPr bwMode="auto">
              <a:xfrm>
                <a:off x="5800940" y="2645850"/>
                <a:ext cx="328532" cy="606103"/>
              </a:xfrm>
              <a:custGeom>
                <a:avLst/>
                <a:gdLst>
                  <a:gd name="T0" fmla="*/ 617 w 617"/>
                  <a:gd name="T1" fmla="*/ 25 h 1149"/>
                  <a:gd name="T2" fmla="*/ 309 w 617"/>
                  <a:gd name="T3" fmla="*/ 25 h 1149"/>
                  <a:gd name="T4" fmla="*/ 321 w 617"/>
                  <a:gd name="T5" fmla="*/ 12 h 1149"/>
                  <a:gd name="T6" fmla="*/ 321 w 617"/>
                  <a:gd name="T7" fmla="*/ 1124 h 1149"/>
                  <a:gd name="T8" fmla="*/ 62 w 617"/>
                  <a:gd name="T9" fmla="*/ 1124 h 1149"/>
                  <a:gd name="T10" fmla="*/ 62 w 617"/>
                  <a:gd name="T11" fmla="*/ 1099 h 1149"/>
                  <a:gd name="T12" fmla="*/ 309 w 617"/>
                  <a:gd name="T13" fmla="*/ 1099 h 1149"/>
                  <a:gd name="T14" fmla="*/ 296 w 617"/>
                  <a:gd name="T15" fmla="*/ 1112 h 1149"/>
                  <a:gd name="T16" fmla="*/ 296 w 617"/>
                  <a:gd name="T17" fmla="*/ 0 h 1149"/>
                  <a:gd name="T18" fmla="*/ 617 w 617"/>
                  <a:gd name="T19" fmla="*/ 0 h 1149"/>
                  <a:gd name="T20" fmla="*/ 617 w 617"/>
                  <a:gd name="T21" fmla="*/ 25 h 1149"/>
                  <a:gd name="T22" fmla="*/ 74 w 617"/>
                  <a:gd name="T23" fmla="*/ 1149 h 1149"/>
                  <a:gd name="T24" fmla="*/ 0 w 617"/>
                  <a:gd name="T25" fmla="*/ 1112 h 1149"/>
                  <a:gd name="T26" fmla="*/ 74 w 617"/>
                  <a:gd name="T27" fmla="*/ 1075 h 1149"/>
                  <a:gd name="T28" fmla="*/ 74 w 617"/>
                  <a:gd name="T29" fmla="*/ 1149 h 11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17"/>
                  <a:gd name="T46" fmla="*/ 0 h 1149"/>
                  <a:gd name="T47" fmla="*/ 617 w 617"/>
                  <a:gd name="T48" fmla="*/ 1149 h 11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17" h="1149">
                    <a:moveTo>
                      <a:pt x="617" y="25"/>
                    </a:moveTo>
                    <a:lnTo>
                      <a:pt x="309" y="25"/>
                    </a:lnTo>
                    <a:lnTo>
                      <a:pt x="321" y="12"/>
                    </a:lnTo>
                    <a:lnTo>
                      <a:pt x="321" y="1124"/>
                    </a:lnTo>
                    <a:lnTo>
                      <a:pt x="62" y="1124"/>
                    </a:lnTo>
                    <a:lnTo>
                      <a:pt x="62" y="1099"/>
                    </a:lnTo>
                    <a:lnTo>
                      <a:pt x="309" y="1099"/>
                    </a:lnTo>
                    <a:lnTo>
                      <a:pt x="296" y="1112"/>
                    </a:lnTo>
                    <a:lnTo>
                      <a:pt x="296" y="0"/>
                    </a:lnTo>
                    <a:lnTo>
                      <a:pt x="617" y="0"/>
                    </a:lnTo>
                    <a:lnTo>
                      <a:pt x="617" y="25"/>
                    </a:lnTo>
                    <a:close/>
                    <a:moveTo>
                      <a:pt x="74" y="1149"/>
                    </a:moveTo>
                    <a:lnTo>
                      <a:pt x="0" y="1112"/>
                    </a:lnTo>
                    <a:lnTo>
                      <a:pt x="74" y="1075"/>
                    </a:lnTo>
                    <a:lnTo>
                      <a:pt x="74" y="1149"/>
                    </a:lnTo>
                    <a:close/>
                  </a:path>
                </a:pathLst>
              </a:custGeom>
              <a:solidFill>
                <a:srgbClr val="800080"/>
              </a:solidFill>
              <a:ln w="1270" cap="flat">
                <a:solidFill>
                  <a:srgbClr val="80008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45" name="Freeform 49"/>
              <p:cNvSpPr>
                <a:spLocks noEditPoints="1"/>
              </p:cNvSpPr>
              <p:nvPr/>
            </p:nvSpPr>
            <p:spPr bwMode="auto">
              <a:xfrm>
                <a:off x="5800940" y="3087372"/>
                <a:ext cx="328532" cy="164582"/>
              </a:xfrm>
              <a:custGeom>
                <a:avLst/>
                <a:gdLst>
                  <a:gd name="T0" fmla="*/ 617 w 617"/>
                  <a:gd name="T1" fmla="*/ 24 h 312"/>
                  <a:gd name="T2" fmla="*/ 309 w 617"/>
                  <a:gd name="T3" fmla="*/ 24 h 312"/>
                  <a:gd name="T4" fmla="*/ 321 w 617"/>
                  <a:gd name="T5" fmla="*/ 12 h 312"/>
                  <a:gd name="T6" fmla="*/ 321 w 617"/>
                  <a:gd name="T7" fmla="*/ 287 h 312"/>
                  <a:gd name="T8" fmla="*/ 62 w 617"/>
                  <a:gd name="T9" fmla="*/ 287 h 312"/>
                  <a:gd name="T10" fmla="*/ 62 w 617"/>
                  <a:gd name="T11" fmla="*/ 262 h 312"/>
                  <a:gd name="T12" fmla="*/ 309 w 617"/>
                  <a:gd name="T13" fmla="*/ 262 h 312"/>
                  <a:gd name="T14" fmla="*/ 296 w 617"/>
                  <a:gd name="T15" fmla="*/ 275 h 312"/>
                  <a:gd name="T16" fmla="*/ 296 w 617"/>
                  <a:gd name="T17" fmla="*/ 0 h 312"/>
                  <a:gd name="T18" fmla="*/ 617 w 617"/>
                  <a:gd name="T19" fmla="*/ 0 h 312"/>
                  <a:gd name="T20" fmla="*/ 617 w 617"/>
                  <a:gd name="T21" fmla="*/ 24 h 312"/>
                  <a:gd name="T22" fmla="*/ 74 w 617"/>
                  <a:gd name="T23" fmla="*/ 312 h 312"/>
                  <a:gd name="T24" fmla="*/ 0 w 617"/>
                  <a:gd name="T25" fmla="*/ 275 h 312"/>
                  <a:gd name="T26" fmla="*/ 74 w 617"/>
                  <a:gd name="T27" fmla="*/ 238 h 312"/>
                  <a:gd name="T28" fmla="*/ 74 w 617"/>
                  <a:gd name="T29" fmla="*/ 312 h 3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17"/>
                  <a:gd name="T46" fmla="*/ 0 h 312"/>
                  <a:gd name="T47" fmla="*/ 617 w 617"/>
                  <a:gd name="T48" fmla="*/ 312 h 3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17" h="312">
                    <a:moveTo>
                      <a:pt x="617" y="24"/>
                    </a:moveTo>
                    <a:lnTo>
                      <a:pt x="309" y="24"/>
                    </a:lnTo>
                    <a:lnTo>
                      <a:pt x="321" y="12"/>
                    </a:lnTo>
                    <a:lnTo>
                      <a:pt x="321" y="287"/>
                    </a:lnTo>
                    <a:lnTo>
                      <a:pt x="62" y="287"/>
                    </a:lnTo>
                    <a:lnTo>
                      <a:pt x="62" y="262"/>
                    </a:lnTo>
                    <a:lnTo>
                      <a:pt x="309" y="262"/>
                    </a:lnTo>
                    <a:lnTo>
                      <a:pt x="296" y="275"/>
                    </a:lnTo>
                    <a:lnTo>
                      <a:pt x="296" y="0"/>
                    </a:lnTo>
                    <a:lnTo>
                      <a:pt x="617" y="0"/>
                    </a:lnTo>
                    <a:lnTo>
                      <a:pt x="617" y="24"/>
                    </a:lnTo>
                    <a:close/>
                    <a:moveTo>
                      <a:pt x="74" y="312"/>
                    </a:moveTo>
                    <a:lnTo>
                      <a:pt x="0" y="275"/>
                    </a:lnTo>
                    <a:lnTo>
                      <a:pt x="74" y="238"/>
                    </a:lnTo>
                    <a:lnTo>
                      <a:pt x="74" y="312"/>
                    </a:lnTo>
                    <a:close/>
                  </a:path>
                </a:pathLst>
              </a:custGeom>
              <a:solidFill>
                <a:srgbClr val="800080"/>
              </a:solidFill>
              <a:ln w="1270" cap="flat">
                <a:solidFill>
                  <a:srgbClr val="80008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46" name="Freeform 50"/>
              <p:cNvSpPr>
                <a:spLocks noEditPoints="1"/>
              </p:cNvSpPr>
              <p:nvPr/>
            </p:nvSpPr>
            <p:spPr bwMode="auto">
              <a:xfrm>
                <a:off x="6633184" y="2632663"/>
                <a:ext cx="902530" cy="553880"/>
              </a:xfrm>
              <a:custGeom>
                <a:avLst/>
                <a:gdLst>
                  <a:gd name="T0" fmla="*/ 62 w 1695"/>
                  <a:gd name="T1" fmla="*/ 25 h 1050"/>
                  <a:gd name="T2" fmla="*/ 791 w 1695"/>
                  <a:gd name="T3" fmla="*/ 25 h 1050"/>
                  <a:gd name="T4" fmla="*/ 791 w 1695"/>
                  <a:gd name="T5" fmla="*/ 1013 h 1050"/>
                  <a:gd name="T6" fmla="*/ 778 w 1695"/>
                  <a:gd name="T7" fmla="*/ 1001 h 1050"/>
                  <a:gd name="T8" fmla="*/ 1633 w 1695"/>
                  <a:gd name="T9" fmla="*/ 1001 h 1050"/>
                  <a:gd name="T10" fmla="*/ 1633 w 1695"/>
                  <a:gd name="T11" fmla="*/ 1026 h 1050"/>
                  <a:gd name="T12" fmla="*/ 766 w 1695"/>
                  <a:gd name="T13" fmla="*/ 1026 h 1050"/>
                  <a:gd name="T14" fmla="*/ 766 w 1695"/>
                  <a:gd name="T15" fmla="*/ 37 h 1050"/>
                  <a:gd name="T16" fmla="*/ 778 w 1695"/>
                  <a:gd name="T17" fmla="*/ 50 h 1050"/>
                  <a:gd name="T18" fmla="*/ 62 w 1695"/>
                  <a:gd name="T19" fmla="*/ 50 h 1050"/>
                  <a:gd name="T20" fmla="*/ 62 w 1695"/>
                  <a:gd name="T21" fmla="*/ 25 h 1050"/>
                  <a:gd name="T22" fmla="*/ 74 w 1695"/>
                  <a:gd name="T23" fmla="*/ 74 h 1050"/>
                  <a:gd name="T24" fmla="*/ 0 w 1695"/>
                  <a:gd name="T25" fmla="*/ 37 h 1050"/>
                  <a:gd name="T26" fmla="*/ 74 w 1695"/>
                  <a:gd name="T27" fmla="*/ 0 h 1050"/>
                  <a:gd name="T28" fmla="*/ 74 w 1695"/>
                  <a:gd name="T29" fmla="*/ 74 h 1050"/>
                  <a:gd name="T30" fmla="*/ 1621 w 1695"/>
                  <a:gd name="T31" fmla="*/ 976 h 1050"/>
                  <a:gd name="T32" fmla="*/ 1695 w 1695"/>
                  <a:gd name="T33" fmla="*/ 1013 h 1050"/>
                  <a:gd name="T34" fmla="*/ 1621 w 1695"/>
                  <a:gd name="T35" fmla="*/ 1050 h 1050"/>
                  <a:gd name="T36" fmla="*/ 1621 w 1695"/>
                  <a:gd name="T37" fmla="*/ 976 h 105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95"/>
                  <a:gd name="T58" fmla="*/ 0 h 1050"/>
                  <a:gd name="T59" fmla="*/ 1695 w 1695"/>
                  <a:gd name="T60" fmla="*/ 1050 h 105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95" h="1050">
                    <a:moveTo>
                      <a:pt x="62" y="25"/>
                    </a:moveTo>
                    <a:lnTo>
                      <a:pt x="791" y="25"/>
                    </a:lnTo>
                    <a:lnTo>
                      <a:pt x="791" y="1013"/>
                    </a:lnTo>
                    <a:lnTo>
                      <a:pt x="778" y="1001"/>
                    </a:lnTo>
                    <a:lnTo>
                      <a:pt x="1633" y="1001"/>
                    </a:lnTo>
                    <a:lnTo>
                      <a:pt x="1633" y="1026"/>
                    </a:lnTo>
                    <a:lnTo>
                      <a:pt x="766" y="1026"/>
                    </a:lnTo>
                    <a:lnTo>
                      <a:pt x="766" y="37"/>
                    </a:lnTo>
                    <a:lnTo>
                      <a:pt x="778" y="50"/>
                    </a:lnTo>
                    <a:lnTo>
                      <a:pt x="62" y="50"/>
                    </a:lnTo>
                    <a:lnTo>
                      <a:pt x="62" y="25"/>
                    </a:lnTo>
                    <a:close/>
                    <a:moveTo>
                      <a:pt x="74" y="74"/>
                    </a:moveTo>
                    <a:lnTo>
                      <a:pt x="0" y="37"/>
                    </a:lnTo>
                    <a:lnTo>
                      <a:pt x="74" y="0"/>
                    </a:lnTo>
                    <a:lnTo>
                      <a:pt x="74" y="74"/>
                    </a:lnTo>
                    <a:close/>
                    <a:moveTo>
                      <a:pt x="1621" y="976"/>
                    </a:moveTo>
                    <a:lnTo>
                      <a:pt x="1695" y="1013"/>
                    </a:lnTo>
                    <a:lnTo>
                      <a:pt x="1621" y="1050"/>
                    </a:lnTo>
                    <a:lnTo>
                      <a:pt x="1621" y="976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47" name="Freeform 51"/>
              <p:cNvSpPr>
                <a:spLocks noEditPoints="1"/>
              </p:cNvSpPr>
              <p:nvPr/>
            </p:nvSpPr>
            <p:spPr bwMode="auto">
              <a:xfrm>
                <a:off x="6633184" y="2777199"/>
                <a:ext cx="899335" cy="545440"/>
              </a:xfrm>
              <a:custGeom>
                <a:avLst/>
                <a:gdLst>
                  <a:gd name="T0" fmla="*/ 62 w 1670"/>
                  <a:gd name="T1" fmla="*/ 24 h 1034"/>
                  <a:gd name="T2" fmla="*/ 437 w 1670"/>
                  <a:gd name="T3" fmla="*/ 24 h 1034"/>
                  <a:gd name="T4" fmla="*/ 437 w 1670"/>
                  <a:gd name="T5" fmla="*/ 997 h 1034"/>
                  <a:gd name="T6" fmla="*/ 425 w 1670"/>
                  <a:gd name="T7" fmla="*/ 985 h 1034"/>
                  <a:gd name="T8" fmla="*/ 1608 w 1670"/>
                  <a:gd name="T9" fmla="*/ 985 h 1034"/>
                  <a:gd name="T10" fmla="*/ 1608 w 1670"/>
                  <a:gd name="T11" fmla="*/ 1010 h 1034"/>
                  <a:gd name="T12" fmla="*/ 412 w 1670"/>
                  <a:gd name="T13" fmla="*/ 1010 h 1034"/>
                  <a:gd name="T14" fmla="*/ 412 w 1670"/>
                  <a:gd name="T15" fmla="*/ 37 h 1034"/>
                  <a:gd name="T16" fmla="*/ 425 w 1670"/>
                  <a:gd name="T17" fmla="*/ 49 h 1034"/>
                  <a:gd name="T18" fmla="*/ 62 w 1670"/>
                  <a:gd name="T19" fmla="*/ 49 h 1034"/>
                  <a:gd name="T20" fmla="*/ 62 w 1670"/>
                  <a:gd name="T21" fmla="*/ 24 h 1034"/>
                  <a:gd name="T22" fmla="*/ 74 w 1670"/>
                  <a:gd name="T23" fmla="*/ 74 h 1034"/>
                  <a:gd name="T24" fmla="*/ 0 w 1670"/>
                  <a:gd name="T25" fmla="*/ 37 h 1034"/>
                  <a:gd name="T26" fmla="*/ 74 w 1670"/>
                  <a:gd name="T27" fmla="*/ 0 h 1034"/>
                  <a:gd name="T28" fmla="*/ 74 w 1670"/>
                  <a:gd name="T29" fmla="*/ 74 h 1034"/>
                  <a:gd name="T30" fmla="*/ 1596 w 1670"/>
                  <a:gd name="T31" fmla="*/ 960 h 1034"/>
                  <a:gd name="T32" fmla="*/ 1670 w 1670"/>
                  <a:gd name="T33" fmla="*/ 997 h 1034"/>
                  <a:gd name="T34" fmla="*/ 1596 w 1670"/>
                  <a:gd name="T35" fmla="*/ 1034 h 1034"/>
                  <a:gd name="T36" fmla="*/ 1596 w 1670"/>
                  <a:gd name="T37" fmla="*/ 960 h 103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70"/>
                  <a:gd name="T58" fmla="*/ 0 h 1034"/>
                  <a:gd name="T59" fmla="*/ 1670 w 1670"/>
                  <a:gd name="T60" fmla="*/ 1034 h 103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70" h="1034">
                    <a:moveTo>
                      <a:pt x="62" y="24"/>
                    </a:moveTo>
                    <a:lnTo>
                      <a:pt x="437" y="24"/>
                    </a:lnTo>
                    <a:lnTo>
                      <a:pt x="437" y="997"/>
                    </a:lnTo>
                    <a:lnTo>
                      <a:pt x="425" y="985"/>
                    </a:lnTo>
                    <a:lnTo>
                      <a:pt x="1608" y="985"/>
                    </a:lnTo>
                    <a:lnTo>
                      <a:pt x="1608" y="1010"/>
                    </a:lnTo>
                    <a:lnTo>
                      <a:pt x="412" y="1010"/>
                    </a:lnTo>
                    <a:lnTo>
                      <a:pt x="412" y="37"/>
                    </a:lnTo>
                    <a:lnTo>
                      <a:pt x="425" y="49"/>
                    </a:lnTo>
                    <a:lnTo>
                      <a:pt x="62" y="49"/>
                    </a:lnTo>
                    <a:lnTo>
                      <a:pt x="62" y="24"/>
                    </a:lnTo>
                    <a:close/>
                    <a:moveTo>
                      <a:pt x="74" y="74"/>
                    </a:moveTo>
                    <a:lnTo>
                      <a:pt x="0" y="37"/>
                    </a:lnTo>
                    <a:lnTo>
                      <a:pt x="74" y="0"/>
                    </a:lnTo>
                    <a:lnTo>
                      <a:pt x="74" y="74"/>
                    </a:lnTo>
                    <a:close/>
                    <a:moveTo>
                      <a:pt x="1596" y="960"/>
                    </a:moveTo>
                    <a:lnTo>
                      <a:pt x="1670" y="997"/>
                    </a:lnTo>
                    <a:lnTo>
                      <a:pt x="1596" y="1034"/>
                    </a:lnTo>
                    <a:lnTo>
                      <a:pt x="1596" y="960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48" name="Freeform 52"/>
              <p:cNvSpPr>
                <a:spLocks noEditPoints="1"/>
              </p:cNvSpPr>
              <p:nvPr/>
            </p:nvSpPr>
            <p:spPr bwMode="auto">
              <a:xfrm>
                <a:off x="6632652" y="4118644"/>
                <a:ext cx="901998" cy="42728"/>
              </a:xfrm>
              <a:custGeom>
                <a:avLst/>
                <a:gdLst>
                  <a:gd name="T0" fmla="*/ 62 w 1694"/>
                  <a:gd name="T1" fmla="*/ 32 h 81"/>
                  <a:gd name="T2" fmla="*/ 1632 w 1694"/>
                  <a:gd name="T3" fmla="*/ 25 h 81"/>
                  <a:gd name="T4" fmla="*/ 1633 w 1694"/>
                  <a:gd name="T5" fmla="*/ 49 h 81"/>
                  <a:gd name="T6" fmla="*/ 62 w 1694"/>
                  <a:gd name="T7" fmla="*/ 57 h 81"/>
                  <a:gd name="T8" fmla="*/ 62 w 1694"/>
                  <a:gd name="T9" fmla="*/ 32 h 81"/>
                  <a:gd name="T10" fmla="*/ 74 w 1694"/>
                  <a:gd name="T11" fmla="*/ 81 h 81"/>
                  <a:gd name="T12" fmla="*/ 0 w 1694"/>
                  <a:gd name="T13" fmla="*/ 44 h 81"/>
                  <a:gd name="T14" fmla="*/ 74 w 1694"/>
                  <a:gd name="T15" fmla="*/ 7 h 81"/>
                  <a:gd name="T16" fmla="*/ 74 w 1694"/>
                  <a:gd name="T17" fmla="*/ 81 h 81"/>
                  <a:gd name="T18" fmla="*/ 1620 w 1694"/>
                  <a:gd name="T19" fmla="*/ 0 h 81"/>
                  <a:gd name="T20" fmla="*/ 1694 w 1694"/>
                  <a:gd name="T21" fmla="*/ 37 h 81"/>
                  <a:gd name="T22" fmla="*/ 1621 w 1694"/>
                  <a:gd name="T23" fmla="*/ 74 h 81"/>
                  <a:gd name="T24" fmla="*/ 1620 w 1694"/>
                  <a:gd name="T25" fmla="*/ 0 h 8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94"/>
                  <a:gd name="T40" fmla="*/ 0 h 81"/>
                  <a:gd name="T41" fmla="*/ 1694 w 1694"/>
                  <a:gd name="T42" fmla="*/ 81 h 8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94" h="81">
                    <a:moveTo>
                      <a:pt x="62" y="32"/>
                    </a:moveTo>
                    <a:lnTo>
                      <a:pt x="1632" y="25"/>
                    </a:lnTo>
                    <a:lnTo>
                      <a:pt x="1633" y="49"/>
                    </a:lnTo>
                    <a:lnTo>
                      <a:pt x="62" y="57"/>
                    </a:lnTo>
                    <a:lnTo>
                      <a:pt x="62" y="32"/>
                    </a:lnTo>
                    <a:close/>
                    <a:moveTo>
                      <a:pt x="74" y="81"/>
                    </a:moveTo>
                    <a:lnTo>
                      <a:pt x="0" y="44"/>
                    </a:lnTo>
                    <a:lnTo>
                      <a:pt x="74" y="7"/>
                    </a:lnTo>
                    <a:lnTo>
                      <a:pt x="74" y="81"/>
                    </a:lnTo>
                    <a:close/>
                    <a:moveTo>
                      <a:pt x="1620" y="0"/>
                    </a:moveTo>
                    <a:lnTo>
                      <a:pt x="1694" y="37"/>
                    </a:lnTo>
                    <a:lnTo>
                      <a:pt x="1621" y="74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00FF00"/>
              </a:solidFill>
              <a:ln w="1270" cap="flat" cmpd="sng">
                <a:solidFill>
                  <a:srgbClr val="00FF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49" name="Freeform 53"/>
              <p:cNvSpPr>
                <a:spLocks noEditPoints="1"/>
              </p:cNvSpPr>
              <p:nvPr/>
            </p:nvSpPr>
            <p:spPr bwMode="auto">
              <a:xfrm>
                <a:off x="6633184" y="3670792"/>
                <a:ext cx="899868" cy="45365"/>
              </a:xfrm>
              <a:custGeom>
                <a:avLst/>
                <a:gdLst>
                  <a:gd name="T0" fmla="*/ 62 w 1690"/>
                  <a:gd name="T1" fmla="*/ 36 h 86"/>
                  <a:gd name="T2" fmla="*/ 1628 w 1690"/>
                  <a:gd name="T3" fmla="*/ 25 h 86"/>
                  <a:gd name="T4" fmla="*/ 1628 w 1690"/>
                  <a:gd name="T5" fmla="*/ 49 h 86"/>
                  <a:gd name="T6" fmla="*/ 62 w 1690"/>
                  <a:gd name="T7" fmla="*/ 61 h 86"/>
                  <a:gd name="T8" fmla="*/ 62 w 1690"/>
                  <a:gd name="T9" fmla="*/ 36 h 86"/>
                  <a:gd name="T10" fmla="*/ 75 w 1690"/>
                  <a:gd name="T11" fmla="*/ 86 h 86"/>
                  <a:gd name="T12" fmla="*/ 0 w 1690"/>
                  <a:gd name="T13" fmla="*/ 49 h 86"/>
                  <a:gd name="T14" fmla="*/ 74 w 1690"/>
                  <a:gd name="T15" fmla="*/ 11 h 86"/>
                  <a:gd name="T16" fmla="*/ 75 w 1690"/>
                  <a:gd name="T17" fmla="*/ 86 h 86"/>
                  <a:gd name="T18" fmla="*/ 1616 w 1690"/>
                  <a:gd name="T19" fmla="*/ 0 h 86"/>
                  <a:gd name="T20" fmla="*/ 1690 w 1690"/>
                  <a:gd name="T21" fmla="*/ 37 h 86"/>
                  <a:gd name="T22" fmla="*/ 1617 w 1690"/>
                  <a:gd name="T23" fmla="*/ 74 h 86"/>
                  <a:gd name="T24" fmla="*/ 1616 w 1690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90"/>
                  <a:gd name="T40" fmla="*/ 0 h 86"/>
                  <a:gd name="T41" fmla="*/ 1690 w 1690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90" h="86">
                    <a:moveTo>
                      <a:pt x="62" y="36"/>
                    </a:moveTo>
                    <a:lnTo>
                      <a:pt x="1628" y="25"/>
                    </a:lnTo>
                    <a:lnTo>
                      <a:pt x="1628" y="49"/>
                    </a:lnTo>
                    <a:lnTo>
                      <a:pt x="62" y="61"/>
                    </a:lnTo>
                    <a:lnTo>
                      <a:pt x="62" y="36"/>
                    </a:lnTo>
                    <a:close/>
                    <a:moveTo>
                      <a:pt x="75" y="86"/>
                    </a:moveTo>
                    <a:lnTo>
                      <a:pt x="0" y="49"/>
                    </a:lnTo>
                    <a:lnTo>
                      <a:pt x="74" y="11"/>
                    </a:lnTo>
                    <a:lnTo>
                      <a:pt x="75" y="86"/>
                    </a:lnTo>
                    <a:close/>
                    <a:moveTo>
                      <a:pt x="1616" y="0"/>
                    </a:moveTo>
                    <a:lnTo>
                      <a:pt x="1690" y="37"/>
                    </a:lnTo>
                    <a:lnTo>
                      <a:pt x="1617" y="74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008000"/>
              </a:solidFill>
              <a:ln w="1270" cap="flat">
                <a:solidFill>
                  <a:srgbClr val="008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50" name="Freeform 54"/>
              <p:cNvSpPr>
                <a:spLocks noEditPoints="1"/>
              </p:cNvSpPr>
              <p:nvPr/>
            </p:nvSpPr>
            <p:spPr bwMode="auto">
              <a:xfrm>
                <a:off x="6622535" y="2473884"/>
                <a:ext cx="909985" cy="613488"/>
              </a:xfrm>
              <a:custGeom>
                <a:avLst/>
                <a:gdLst>
                  <a:gd name="T0" fmla="*/ 62 w 1701"/>
                  <a:gd name="T1" fmla="*/ 25 h 1166"/>
                  <a:gd name="T2" fmla="*/ 1085 w 1701"/>
                  <a:gd name="T3" fmla="*/ 25 h 1166"/>
                  <a:gd name="T4" fmla="*/ 1085 w 1701"/>
                  <a:gd name="T5" fmla="*/ 1129 h 1166"/>
                  <a:gd name="T6" fmla="*/ 1073 w 1701"/>
                  <a:gd name="T7" fmla="*/ 1116 h 1166"/>
                  <a:gd name="T8" fmla="*/ 1639 w 1701"/>
                  <a:gd name="T9" fmla="*/ 1116 h 1166"/>
                  <a:gd name="T10" fmla="*/ 1639 w 1701"/>
                  <a:gd name="T11" fmla="*/ 1141 h 1166"/>
                  <a:gd name="T12" fmla="*/ 1061 w 1701"/>
                  <a:gd name="T13" fmla="*/ 1141 h 1166"/>
                  <a:gd name="T14" fmla="*/ 1061 w 1701"/>
                  <a:gd name="T15" fmla="*/ 37 h 1166"/>
                  <a:gd name="T16" fmla="*/ 1073 w 1701"/>
                  <a:gd name="T17" fmla="*/ 50 h 1166"/>
                  <a:gd name="T18" fmla="*/ 62 w 1701"/>
                  <a:gd name="T19" fmla="*/ 50 h 1166"/>
                  <a:gd name="T20" fmla="*/ 62 w 1701"/>
                  <a:gd name="T21" fmla="*/ 25 h 1166"/>
                  <a:gd name="T22" fmla="*/ 74 w 1701"/>
                  <a:gd name="T23" fmla="*/ 74 h 1166"/>
                  <a:gd name="T24" fmla="*/ 0 w 1701"/>
                  <a:gd name="T25" fmla="*/ 37 h 1166"/>
                  <a:gd name="T26" fmla="*/ 74 w 1701"/>
                  <a:gd name="T27" fmla="*/ 0 h 1166"/>
                  <a:gd name="T28" fmla="*/ 74 w 1701"/>
                  <a:gd name="T29" fmla="*/ 74 h 1166"/>
                  <a:gd name="T30" fmla="*/ 1627 w 1701"/>
                  <a:gd name="T31" fmla="*/ 1092 h 1166"/>
                  <a:gd name="T32" fmla="*/ 1701 w 1701"/>
                  <a:gd name="T33" fmla="*/ 1129 h 1166"/>
                  <a:gd name="T34" fmla="*/ 1627 w 1701"/>
                  <a:gd name="T35" fmla="*/ 1166 h 1166"/>
                  <a:gd name="T36" fmla="*/ 1627 w 1701"/>
                  <a:gd name="T37" fmla="*/ 1092 h 116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01"/>
                  <a:gd name="T58" fmla="*/ 0 h 1166"/>
                  <a:gd name="T59" fmla="*/ 1701 w 1701"/>
                  <a:gd name="T60" fmla="*/ 1166 h 116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01" h="1166">
                    <a:moveTo>
                      <a:pt x="62" y="25"/>
                    </a:moveTo>
                    <a:lnTo>
                      <a:pt x="1085" y="25"/>
                    </a:lnTo>
                    <a:lnTo>
                      <a:pt x="1085" y="1129"/>
                    </a:lnTo>
                    <a:lnTo>
                      <a:pt x="1073" y="1116"/>
                    </a:lnTo>
                    <a:lnTo>
                      <a:pt x="1639" y="1116"/>
                    </a:lnTo>
                    <a:lnTo>
                      <a:pt x="1639" y="1141"/>
                    </a:lnTo>
                    <a:lnTo>
                      <a:pt x="1061" y="1141"/>
                    </a:lnTo>
                    <a:lnTo>
                      <a:pt x="1061" y="37"/>
                    </a:lnTo>
                    <a:lnTo>
                      <a:pt x="1073" y="50"/>
                    </a:lnTo>
                    <a:lnTo>
                      <a:pt x="62" y="50"/>
                    </a:lnTo>
                    <a:lnTo>
                      <a:pt x="62" y="25"/>
                    </a:lnTo>
                    <a:close/>
                    <a:moveTo>
                      <a:pt x="74" y="74"/>
                    </a:moveTo>
                    <a:lnTo>
                      <a:pt x="0" y="37"/>
                    </a:lnTo>
                    <a:lnTo>
                      <a:pt x="74" y="0"/>
                    </a:lnTo>
                    <a:lnTo>
                      <a:pt x="74" y="74"/>
                    </a:lnTo>
                    <a:close/>
                    <a:moveTo>
                      <a:pt x="1627" y="1092"/>
                    </a:moveTo>
                    <a:lnTo>
                      <a:pt x="1701" y="1129"/>
                    </a:lnTo>
                    <a:lnTo>
                      <a:pt x="1627" y="1166"/>
                    </a:lnTo>
                    <a:lnTo>
                      <a:pt x="1627" y="1092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51" name="Freeform 55"/>
              <p:cNvSpPr>
                <a:spLocks noEditPoints="1"/>
              </p:cNvSpPr>
              <p:nvPr/>
            </p:nvSpPr>
            <p:spPr bwMode="auto">
              <a:xfrm>
                <a:off x="5649719" y="2487071"/>
                <a:ext cx="484012" cy="609268"/>
              </a:xfrm>
              <a:custGeom>
                <a:avLst/>
                <a:gdLst>
                  <a:gd name="T0" fmla="*/ 909 w 909"/>
                  <a:gd name="T1" fmla="*/ 25 h 1164"/>
                  <a:gd name="T2" fmla="*/ 37 w 909"/>
                  <a:gd name="T3" fmla="*/ 25 h 1164"/>
                  <a:gd name="T4" fmla="*/ 49 w 909"/>
                  <a:gd name="T5" fmla="*/ 12 h 1164"/>
                  <a:gd name="T6" fmla="*/ 49 w 909"/>
                  <a:gd name="T7" fmla="*/ 1102 h 1164"/>
                  <a:gd name="T8" fmla="*/ 25 w 909"/>
                  <a:gd name="T9" fmla="*/ 1102 h 1164"/>
                  <a:gd name="T10" fmla="*/ 25 w 909"/>
                  <a:gd name="T11" fmla="*/ 0 h 1164"/>
                  <a:gd name="T12" fmla="*/ 909 w 909"/>
                  <a:gd name="T13" fmla="*/ 0 h 1164"/>
                  <a:gd name="T14" fmla="*/ 909 w 909"/>
                  <a:gd name="T15" fmla="*/ 25 h 1164"/>
                  <a:gd name="T16" fmla="*/ 74 w 909"/>
                  <a:gd name="T17" fmla="*/ 1090 h 1164"/>
                  <a:gd name="T18" fmla="*/ 37 w 909"/>
                  <a:gd name="T19" fmla="*/ 1164 h 1164"/>
                  <a:gd name="T20" fmla="*/ 0 w 909"/>
                  <a:gd name="T21" fmla="*/ 1090 h 1164"/>
                  <a:gd name="T22" fmla="*/ 74 w 909"/>
                  <a:gd name="T23" fmla="*/ 1090 h 11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09"/>
                  <a:gd name="T37" fmla="*/ 0 h 1164"/>
                  <a:gd name="T38" fmla="*/ 909 w 909"/>
                  <a:gd name="T39" fmla="*/ 1164 h 11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09" h="1164">
                    <a:moveTo>
                      <a:pt x="909" y="25"/>
                    </a:moveTo>
                    <a:lnTo>
                      <a:pt x="37" y="25"/>
                    </a:lnTo>
                    <a:lnTo>
                      <a:pt x="49" y="12"/>
                    </a:lnTo>
                    <a:lnTo>
                      <a:pt x="49" y="1102"/>
                    </a:lnTo>
                    <a:lnTo>
                      <a:pt x="25" y="1102"/>
                    </a:lnTo>
                    <a:lnTo>
                      <a:pt x="25" y="0"/>
                    </a:lnTo>
                    <a:lnTo>
                      <a:pt x="909" y="0"/>
                    </a:lnTo>
                    <a:lnTo>
                      <a:pt x="909" y="25"/>
                    </a:lnTo>
                    <a:close/>
                    <a:moveTo>
                      <a:pt x="74" y="1090"/>
                    </a:moveTo>
                    <a:lnTo>
                      <a:pt x="37" y="1164"/>
                    </a:lnTo>
                    <a:lnTo>
                      <a:pt x="0" y="1090"/>
                    </a:lnTo>
                    <a:lnTo>
                      <a:pt x="74" y="1090"/>
                    </a:lnTo>
                    <a:close/>
                  </a:path>
                </a:pathLst>
              </a:custGeom>
              <a:solidFill>
                <a:srgbClr val="800080"/>
              </a:solidFill>
              <a:ln w="1270" cap="flat">
                <a:solidFill>
                  <a:srgbClr val="80008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grpSp>
            <p:nvGrpSpPr>
              <p:cNvPr id="52" name="Group 56"/>
              <p:cNvGrpSpPr>
                <a:grpSpLocks/>
              </p:cNvGrpSpPr>
              <p:nvPr/>
            </p:nvGrpSpPr>
            <p:grpSpPr bwMode="auto">
              <a:xfrm>
                <a:off x="6248211" y="4467852"/>
                <a:ext cx="272623" cy="160361"/>
                <a:chOff x="4710" y="5246"/>
                <a:chExt cx="512" cy="304"/>
              </a:xfrm>
            </p:grpSpPr>
            <p:sp>
              <p:nvSpPr>
                <p:cNvPr id="130" name="Rectangle 57"/>
                <p:cNvSpPr>
                  <a:spLocks noChangeArrowheads="1"/>
                </p:cNvSpPr>
                <p:nvPr/>
              </p:nvSpPr>
              <p:spPr bwMode="auto">
                <a:xfrm>
                  <a:off x="4710" y="5246"/>
                  <a:ext cx="512" cy="304"/>
                </a:xfrm>
                <a:prstGeom prst="rect">
                  <a:avLst/>
                </a:pr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31" name="Rectangle 58"/>
                <p:cNvSpPr>
                  <a:spLocks noChangeArrowheads="1"/>
                </p:cNvSpPr>
                <p:nvPr/>
              </p:nvSpPr>
              <p:spPr bwMode="auto">
                <a:xfrm>
                  <a:off x="4710" y="5246"/>
                  <a:ext cx="512" cy="304"/>
                </a:xfrm>
                <a:prstGeom prst="rect">
                  <a:avLst/>
                </a:prstGeom>
                <a:noFill/>
                <a:ln w="5715" cap="rnd">
                  <a:solidFill>
                    <a:srgbClr val="3333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53" name="Rectangle 59"/>
              <p:cNvSpPr>
                <a:spLocks noChangeArrowheads="1"/>
              </p:cNvSpPr>
              <p:nvPr/>
            </p:nvSpPr>
            <p:spPr bwMode="auto">
              <a:xfrm>
                <a:off x="6298263" y="4494755"/>
                <a:ext cx="138629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CRF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sp>
            <p:nvSpPr>
              <p:cNvPr id="54" name="Freeform 60"/>
              <p:cNvSpPr>
                <a:spLocks noEditPoints="1"/>
              </p:cNvSpPr>
              <p:nvPr/>
            </p:nvSpPr>
            <p:spPr bwMode="auto">
              <a:xfrm>
                <a:off x="6365354" y="4628214"/>
                <a:ext cx="40467" cy="205199"/>
              </a:xfrm>
              <a:custGeom>
                <a:avLst/>
                <a:gdLst>
                  <a:gd name="T0" fmla="*/ 49 w 76"/>
                  <a:gd name="T1" fmla="*/ 62 h 389"/>
                  <a:gd name="T2" fmla="*/ 52 w 76"/>
                  <a:gd name="T3" fmla="*/ 327 h 389"/>
                  <a:gd name="T4" fmla="*/ 27 w 76"/>
                  <a:gd name="T5" fmla="*/ 328 h 389"/>
                  <a:gd name="T6" fmla="*/ 24 w 76"/>
                  <a:gd name="T7" fmla="*/ 62 h 389"/>
                  <a:gd name="T8" fmla="*/ 49 w 76"/>
                  <a:gd name="T9" fmla="*/ 62 h 389"/>
                  <a:gd name="T10" fmla="*/ 0 w 76"/>
                  <a:gd name="T11" fmla="*/ 75 h 389"/>
                  <a:gd name="T12" fmla="*/ 36 w 76"/>
                  <a:gd name="T13" fmla="*/ 0 h 389"/>
                  <a:gd name="T14" fmla="*/ 74 w 76"/>
                  <a:gd name="T15" fmla="*/ 74 h 389"/>
                  <a:gd name="T16" fmla="*/ 0 w 76"/>
                  <a:gd name="T17" fmla="*/ 75 h 389"/>
                  <a:gd name="T18" fmla="*/ 76 w 76"/>
                  <a:gd name="T19" fmla="*/ 315 h 389"/>
                  <a:gd name="T20" fmla="*/ 40 w 76"/>
                  <a:gd name="T21" fmla="*/ 389 h 389"/>
                  <a:gd name="T22" fmla="*/ 2 w 76"/>
                  <a:gd name="T23" fmla="*/ 315 h 389"/>
                  <a:gd name="T24" fmla="*/ 76 w 76"/>
                  <a:gd name="T25" fmla="*/ 315 h 38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6"/>
                  <a:gd name="T40" fmla="*/ 0 h 389"/>
                  <a:gd name="T41" fmla="*/ 76 w 76"/>
                  <a:gd name="T42" fmla="*/ 389 h 38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6" h="389">
                    <a:moveTo>
                      <a:pt x="49" y="62"/>
                    </a:moveTo>
                    <a:lnTo>
                      <a:pt x="52" y="327"/>
                    </a:lnTo>
                    <a:lnTo>
                      <a:pt x="27" y="328"/>
                    </a:lnTo>
                    <a:lnTo>
                      <a:pt x="24" y="62"/>
                    </a:lnTo>
                    <a:lnTo>
                      <a:pt x="49" y="62"/>
                    </a:lnTo>
                    <a:close/>
                    <a:moveTo>
                      <a:pt x="0" y="75"/>
                    </a:moveTo>
                    <a:lnTo>
                      <a:pt x="36" y="0"/>
                    </a:lnTo>
                    <a:lnTo>
                      <a:pt x="74" y="74"/>
                    </a:lnTo>
                    <a:lnTo>
                      <a:pt x="0" y="75"/>
                    </a:lnTo>
                    <a:close/>
                    <a:moveTo>
                      <a:pt x="76" y="315"/>
                    </a:moveTo>
                    <a:lnTo>
                      <a:pt x="40" y="389"/>
                    </a:lnTo>
                    <a:lnTo>
                      <a:pt x="2" y="315"/>
                    </a:lnTo>
                    <a:lnTo>
                      <a:pt x="76" y="315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grpSp>
            <p:nvGrpSpPr>
              <p:cNvPr id="55" name="Group 61"/>
              <p:cNvGrpSpPr>
                <a:grpSpLocks/>
              </p:cNvGrpSpPr>
              <p:nvPr/>
            </p:nvGrpSpPr>
            <p:grpSpPr bwMode="auto">
              <a:xfrm>
                <a:off x="6267913" y="4833413"/>
                <a:ext cx="238012" cy="160361"/>
                <a:chOff x="4747" y="5939"/>
                <a:chExt cx="447" cy="304"/>
              </a:xfrm>
            </p:grpSpPr>
            <p:sp>
              <p:nvSpPr>
                <p:cNvPr id="128" name="Rectangle 62"/>
                <p:cNvSpPr>
                  <a:spLocks noChangeArrowheads="1"/>
                </p:cNvSpPr>
                <p:nvPr/>
              </p:nvSpPr>
              <p:spPr bwMode="auto">
                <a:xfrm>
                  <a:off x="4747" y="5939"/>
                  <a:ext cx="447" cy="304"/>
                </a:xfrm>
                <a:prstGeom prst="rect">
                  <a:avLst/>
                </a:pr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29" name="Rectangle 63"/>
                <p:cNvSpPr>
                  <a:spLocks noChangeArrowheads="1"/>
                </p:cNvSpPr>
                <p:nvPr/>
              </p:nvSpPr>
              <p:spPr bwMode="auto">
                <a:xfrm>
                  <a:off x="4747" y="5939"/>
                  <a:ext cx="447" cy="304"/>
                </a:xfrm>
                <a:prstGeom prst="rect">
                  <a:avLst/>
                </a:prstGeom>
                <a:noFill/>
                <a:ln w="5715" cap="rnd">
                  <a:solidFill>
                    <a:srgbClr val="3333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56" name="Rectangle 64"/>
              <p:cNvSpPr>
                <a:spLocks noChangeArrowheads="1"/>
              </p:cNvSpPr>
              <p:nvPr/>
            </p:nvSpPr>
            <p:spPr bwMode="auto">
              <a:xfrm>
                <a:off x="6318497" y="4864536"/>
                <a:ext cx="201272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 smtClean="0">
                    <a:solidFill>
                      <a:srgbClr val="000000"/>
                    </a:solidFill>
                    <a:ea typeface="SimSun" pitchFamily="2" charset="-122"/>
                  </a:rPr>
                  <a:t>AF</a:t>
                </a:r>
              </a:p>
            </p:txBody>
          </p:sp>
          <p:grpSp>
            <p:nvGrpSpPr>
              <p:cNvPr id="57" name="Group 65"/>
              <p:cNvGrpSpPr>
                <a:grpSpLocks/>
              </p:cNvGrpSpPr>
              <p:nvPr/>
            </p:nvGrpSpPr>
            <p:grpSpPr bwMode="auto">
              <a:xfrm>
                <a:off x="5419694" y="3094757"/>
                <a:ext cx="381246" cy="274303"/>
                <a:chOff x="3154" y="2643"/>
                <a:chExt cx="716" cy="520"/>
              </a:xfrm>
            </p:grpSpPr>
            <p:sp>
              <p:nvSpPr>
                <p:cNvPr id="126" name="Rectangle 66"/>
                <p:cNvSpPr>
                  <a:spLocks noChangeArrowheads="1"/>
                </p:cNvSpPr>
                <p:nvPr/>
              </p:nvSpPr>
              <p:spPr bwMode="auto">
                <a:xfrm>
                  <a:off x="3154" y="2643"/>
                  <a:ext cx="716" cy="520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27" name="Rectangle 67"/>
                <p:cNvSpPr>
                  <a:spLocks noChangeArrowheads="1"/>
                </p:cNvSpPr>
                <p:nvPr/>
              </p:nvSpPr>
              <p:spPr bwMode="auto">
                <a:xfrm>
                  <a:off x="3154" y="2643"/>
                  <a:ext cx="716" cy="520"/>
                </a:xfrm>
                <a:prstGeom prst="rect">
                  <a:avLst/>
                </a:prstGeom>
                <a:noFill/>
                <a:ln w="5715" cap="rnd">
                  <a:solidFill>
                    <a:srgbClr val="3333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58" name="Rectangle 68"/>
              <p:cNvSpPr>
                <a:spLocks noChangeArrowheads="1"/>
              </p:cNvSpPr>
              <p:nvPr/>
            </p:nvSpPr>
            <p:spPr bwMode="auto">
              <a:xfrm>
                <a:off x="5488382" y="3130627"/>
                <a:ext cx="231989" cy="180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500" b="1" i="0">
                    <a:solidFill>
                      <a:srgbClr val="00AE00"/>
                    </a:solidFill>
                    <a:ea typeface="SimSun" pitchFamily="2" charset="-122"/>
                  </a:rPr>
                  <a:t>CDF</a:t>
                </a:r>
                <a:endParaRPr lang="en-GB" altLang="zh-CN" sz="500" i="0">
                  <a:ea typeface="SimSun" pitchFamily="2" charset="-122"/>
                </a:endParaRPr>
              </a:p>
            </p:txBody>
          </p:sp>
          <p:sp>
            <p:nvSpPr>
              <p:cNvPr id="59" name="Freeform 69"/>
              <p:cNvSpPr>
                <a:spLocks noEditPoints="1"/>
              </p:cNvSpPr>
              <p:nvPr/>
            </p:nvSpPr>
            <p:spPr bwMode="auto">
              <a:xfrm>
                <a:off x="6363224" y="4210430"/>
                <a:ext cx="40467" cy="257422"/>
              </a:xfrm>
              <a:custGeom>
                <a:avLst/>
                <a:gdLst>
                  <a:gd name="T0" fmla="*/ 27 w 76"/>
                  <a:gd name="T1" fmla="*/ 426 h 488"/>
                  <a:gd name="T2" fmla="*/ 25 w 76"/>
                  <a:gd name="T3" fmla="*/ 62 h 488"/>
                  <a:gd name="T4" fmla="*/ 49 w 76"/>
                  <a:gd name="T5" fmla="*/ 62 h 488"/>
                  <a:gd name="T6" fmla="*/ 52 w 76"/>
                  <a:gd name="T7" fmla="*/ 426 h 488"/>
                  <a:gd name="T8" fmla="*/ 27 w 76"/>
                  <a:gd name="T9" fmla="*/ 426 h 488"/>
                  <a:gd name="T10" fmla="*/ 76 w 76"/>
                  <a:gd name="T11" fmla="*/ 414 h 488"/>
                  <a:gd name="T12" fmla="*/ 40 w 76"/>
                  <a:gd name="T13" fmla="*/ 488 h 488"/>
                  <a:gd name="T14" fmla="*/ 2 w 76"/>
                  <a:gd name="T15" fmla="*/ 414 h 488"/>
                  <a:gd name="T16" fmla="*/ 76 w 76"/>
                  <a:gd name="T17" fmla="*/ 414 h 488"/>
                  <a:gd name="T18" fmla="*/ 0 w 76"/>
                  <a:gd name="T19" fmla="*/ 74 h 488"/>
                  <a:gd name="T20" fmla="*/ 36 w 76"/>
                  <a:gd name="T21" fmla="*/ 0 h 488"/>
                  <a:gd name="T22" fmla="*/ 74 w 76"/>
                  <a:gd name="T23" fmla="*/ 74 h 488"/>
                  <a:gd name="T24" fmla="*/ 0 w 76"/>
                  <a:gd name="T25" fmla="*/ 74 h 4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6"/>
                  <a:gd name="T40" fmla="*/ 0 h 488"/>
                  <a:gd name="T41" fmla="*/ 76 w 76"/>
                  <a:gd name="T42" fmla="*/ 488 h 4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6" h="488">
                    <a:moveTo>
                      <a:pt x="27" y="426"/>
                    </a:moveTo>
                    <a:lnTo>
                      <a:pt x="25" y="62"/>
                    </a:lnTo>
                    <a:lnTo>
                      <a:pt x="49" y="62"/>
                    </a:lnTo>
                    <a:lnTo>
                      <a:pt x="52" y="426"/>
                    </a:lnTo>
                    <a:lnTo>
                      <a:pt x="27" y="426"/>
                    </a:lnTo>
                    <a:close/>
                    <a:moveTo>
                      <a:pt x="76" y="414"/>
                    </a:moveTo>
                    <a:lnTo>
                      <a:pt x="40" y="488"/>
                    </a:lnTo>
                    <a:lnTo>
                      <a:pt x="2" y="414"/>
                    </a:lnTo>
                    <a:lnTo>
                      <a:pt x="76" y="414"/>
                    </a:lnTo>
                    <a:close/>
                    <a:moveTo>
                      <a:pt x="0" y="74"/>
                    </a:moveTo>
                    <a:lnTo>
                      <a:pt x="36" y="0"/>
                    </a:lnTo>
                    <a:lnTo>
                      <a:pt x="74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grpSp>
            <p:nvGrpSpPr>
              <p:cNvPr id="60" name="Group 70"/>
              <p:cNvGrpSpPr>
                <a:grpSpLocks/>
              </p:cNvGrpSpPr>
              <p:nvPr/>
            </p:nvGrpSpPr>
            <p:grpSpPr bwMode="auto">
              <a:xfrm>
                <a:off x="6132134" y="4072751"/>
                <a:ext cx="500518" cy="139789"/>
                <a:chOff x="4492" y="4497"/>
                <a:chExt cx="940" cy="265"/>
              </a:xfrm>
            </p:grpSpPr>
            <p:grpSp>
              <p:nvGrpSpPr>
                <p:cNvPr id="122" name="Group 71"/>
                <p:cNvGrpSpPr>
                  <a:grpSpLocks/>
                </p:cNvGrpSpPr>
                <p:nvPr/>
              </p:nvGrpSpPr>
              <p:grpSpPr bwMode="auto">
                <a:xfrm>
                  <a:off x="4492" y="4497"/>
                  <a:ext cx="940" cy="261"/>
                  <a:chOff x="4492" y="4497"/>
                  <a:chExt cx="940" cy="261"/>
                </a:xfrm>
              </p:grpSpPr>
              <p:sp>
                <p:nvSpPr>
                  <p:cNvPr id="124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4492" y="4497"/>
                    <a:ext cx="940" cy="261"/>
                  </a:xfrm>
                  <a:prstGeom prst="rect">
                    <a:avLst/>
                  </a:prstGeom>
                  <a:solidFill>
                    <a:srgbClr val="FFCC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 sz="500"/>
                  </a:p>
                </p:txBody>
              </p:sp>
              <p:sp>
                <p:nvSpPr>
                  <p:cNvPr id="125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4492" y="4497"/>
                    <a:ext cx="940" cy="261"/>
                  </a:xfrm>
                  <a:prstGeom prst="rect">
                    <a:avLst/>
                  </a:prstGeom>
                  <a:noFill/>
                  <a:ln w="5715" cap="rnd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 sz="500"/>
                  </a:p>
                </p:txBody>
              </p:sp>
            </p:grpSp>
            <p:sp>
              <p:nvSpPr>
                <p:cNvPr id="123" name="Rectangle 74"/>
                <p:cNvSpPr>
                  <a:spLocks noChangeArrowheads="1"/>
                </p:cNvSpPr>
                <p:nvPr/>
              </p:nvSpPr>
              <p:spPr bwMode="auto">
                <a:xfrm>
                  <a:off x="4822" y="4556"/>
                  <a:ext cx="244" cy="2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CN" sz="300" b="1" i="0" dirty="0">
                      <a:solidFill>
                        <a:srgbClr val="000000"/>
                      </a:solidFill>
                      <a:ea typeface="SimSun" pitchFamily="2" charset="-122"/>
                    </a:rPr>
                    <a:t>TPF</a:t>
                  </a:r>
                  <a:endParaRPr lang="en-GB" altLang="zh-CN" sz="300" i="0" dirty="0">
                    <a:ea typeface="SimSun" pitchFamily="2" charset="-122"/>
                  </a:endParaRPr>
                </a:p>
              </p:txBody>
            </p:sp>
          </p:grpSp>
          <p:grpSp>
            <p:nvGrpSpPr>
              <p:cNvPr id="61" name="Group 75"/>
              <p:cNvGrpSpPr>
                <a:grpSpLocks/>
              </p:cNvGrpSpPr>
              <p:nvPr/>
            </p:nvGrpSpPr>
            <p:grpSpPr bwMode="auto">
              <a:xfrm>
                <a:off x="6128939" y="2247584"/>
                <a:ext cx="490401" cy="150866"/>
                <a:chOff x="4486" y="1037"/>
                <a:chExt cx="921" cy="286"/>
              </a:xfrm>
            </p:grpSpPr>
            <p:sp>
              <p:nvSpPr>
                <p:cNvPr id="120" name="Rectangle 76"/>
                <p:cNvSpPr>
                  <a:spLocks noChangeArrowheads="1"/>
                </p:cNvSpPr>
                <p:nvPr/>
              </p:nvSpPr>
              <p:spPr bwMode="auto">
                <a:xfrm>
                  <a:off x="4486" y="1037"/>
                  <a:ext cx="921" cy="286"/>
                </a:xfrm>
                <a:prstGeom prst="rect">
                  <a:avLst/>
                </a:prstGeom>
                <a:solidFill>
                  <a:srgbClr val="FF9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21" name="Rectangle 77"/>
                <p:cNvSpPr>
                  <a:spLocks noChangeArrowheads="1"/>
                </p:cNvSpPr>
                <p:nvPr/>
              </p:nvSpPr>
              <p:spPr bwMode="auto">
                <a:xfrm>
                  <a:off x="4486" y="1037"/>
                  <a:ext cx="921" cy="286"/>
                </a:xfrm>
                <a:prstGeom prst="rect">
                  <a:avLst/>
                </a:prstGeom>
                <a:noFill/>
                <a:ln w="5715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62" name="Rectangle 78"/>
              <p:cNvSpPr>
                <a:spLocks noChangeArrowheads="1"/>
              </p:cNvSpPr>
              <p:nvPr/>
            </p:nvSpPr>
            <p:spPr bwMode="auto">
              <a:xfrm>
                <a:off x="6251940" y="2278708"/>
                <a:ext cx="93363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CS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sp>
            <p:nvSpPr>
              <p:cNvPr id="63" name="Rectangle 79"/>
              <p:cNvSpPr>
                <a:spLocks noChangeArrowheads="1"/>
              </p:cNvSpPr>
              <p:nvPr/>
            </p:nvSpPr>
            <p:spPr bwMode="auto">
              <a:xfrm>
                <a:off x="6359498" y="2276068"/>
                <a:ext cx="36780" cy="180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500" b="1" i="0">
                    <a:solidFill>
                      <a:srgbClr val="000000"/>
                    </a:solidFill>
                    <a:ea typeface="SimSun" pitchFamily="2" charset="-122"/>
                  </a:rPr>
                  <a:t>-</a:t>
                </a:r>
                <a:endParaRPr lang="en-GB" altLang="zh-CN" sz="500" i="0">
                  <a:ea typeface="SimSun" pitchFamily="2" charset="-122"/>
                </a:endParaRPr>
              </a:p>
            </p:txBody>
          </p:sp>
          <p:sp>
            <p:nvSpPr>
              <p:cNvPr id="64" name="Rectangle 80"/>
              <p:cNvSpPr>
                <a:spLocks noChangeArrowheads="1"/>
              </p:cNvSpPr>
              <p:nvPr/>
            </p:nvSpPr>
            <p:spPr bwMode="auto">
              <a:xfrm>
                <a:off x="6386119" y="2278708"/>
                <a:ext cx="93363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NE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sp>
            <p:nvSpPr>
              <p:cNvPr id="65" name="Freeform 81"/>
              <p:cNvSpPr>
                <a:spLocks noEditPoints="1"/>
              </p:cNvSpPr>
              <p:nvPr/>
            </p:nvSpPr>
            <p:spPr bwMode="auto">
              <a:xfrm>
                <a:off x="7127313" y="1899958"/>
                <a:ext cx="671972" cy="773850"/>
              </a:xfrm>
              <a:custGeom>
                <a:avLst/>
                <a:gdLst>
                  <a:gd name="T0" fmla="*/ 1238 w 1262"/>
                  <a:gd name="T1" fmla="*/ 1467 h 1467"/>
                  <a:gd name="T2" fmla="*/ 1238 w 1262"/>
                  <a:gd name="T3" fmla="*/ 37 h 1467"/>
                  <a:gd name="T4" fmla="*/ 1250 w 1262"/>
                  <a:gd name="T5" fmla="*/ 49 h 1467"/>
                  <a:gd name="T6" fmla="*/ 62 w 1262"/>
                  <a:gd name="T7" fmla="*/ 49 h 1467"/>
                  <a:gd name="T8" fmla="*/ 62 w 1262"/>
                  <a:gd name="T9" fmla="*/ 24 h 1467"/>
                  <a:gd name="T10" fmla="*/ 1262 w 1262"/>
                  <a:gd name="T11" fmla="*/ 24 h 1467"/>
                  <a:gd name="T12" fmla="*/ 1262 w 1262"/>
                  <a:gd name="T13" fmla="*/ 1467 h 1467"/>
                  <a:gd name="T14" fmla="*/ 1238 w 1262"/>
                  <a:gd name="T15" fmla="*/ 1467 h 1467"/>
                  <a:gd name="T16" fmla="*/ 73 w 1262"/>
                  <a:gd name="T17" fmla="*/ 74 h 1467"/>
                  <a:gd name="T18" fmla="*/ 0 w 1262"/>
                  <a:gd name="T19" fmla="*/ 35 h 1467"/>
                  <a:gd name="T20" fmla="*/ 75 w 1262"/>
                  <a:gd name="T21" fmla="*/ 0 h 1467"/>
                  <a:gd name="T22" fmla="*/ 73 w 1262"/>
                  <a:gd name="T23" fmla="*/ 74 h 14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2"/>
                  <a:gd name="T37" fmla="*/ 0 h 1467"/>
                  <a:gd name="T38" fmla="*/ 1262 w 1262"/>
                  <a:gd name="T39" fmla="*/ 1467 h 146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2" h="1467">
                    <a:moveTo>
                      <a:pt x="1238" y="1467"/>
                    </a:moveTo>
                    <a:lnTo>
                      <a:pt x="1238" y="37"/>
                    </a:lnTo>
                    <a:lnTo>
                      <a:pt x="1250" y="49"/>
                    </a:lnTo>
                    <a:lnTo>
                      <a:pt x="62" y="49"/>
                    </a:lnTo>
                    <a:lnTo>
                      <a:pt x="62" y="24"/>
                    </a:lnTo>
                    <a:lnTo>
                      <a:pt x="1262" y="24"/>
                    </a:lnTo>
                    <a:lnTo>
                      <a:pt x="1262" y="1467"/>
                    </a:lnTo>
                    <a:lnTo>
                      <a:pt x="1238" y="1467"/>
                    </a:lnTo>
                    <a:close/>
                    <a:moveTo>
                      <a:pt x="73" y="74"/>
                    </a:moveTo>
                    <a:lnTo>
                      <a:pt x="0" y="35"/>
                    </a:lnTo>
                    <a:lnTo>
                      <a:pt x="75" y="0"/>
                    </a:lnTo>
                    <a:lnTo>
                      <a:pt x="73" y="74"/>
                    </a:lnTo>
                    <a:close/>
                  </a:path>
                </a:pathLst>
              </a:custGeom>
              <a:solidFill>
                <a:srgbClr val="0000FF"/>
              </a:solidFill>
              <a:ln w="1270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66" name="Freeform 82"/>
              <p:cNvSpPr>
                <a:spLocks noEditPoints="1"/>
              </p:cNvSpPr>
              <p:nvPr/>
            </p:nvSpPr>
            <p:spPr bwMode="auto">
              <a:xfrm>
                <a:off x="4988929" y="3214500"/>
                <a:ext cx="430765" cy="39035"/>
              </a:xfrm>
              <a:custGeom>
                <a:avLst/>
                <a:gdLst>
                  <a:gd name="T0" fmla="*/ 809 w 809"/>
                  <a:gd name="T1" fmla="*/ 46 h 74"/>
                  <a:gd name="T2" fmla="*/ 404 w 809"/>
                  <a:gd name="T3" fmla="*/ 46 h 74"/>
                  <a:gd name="T4" fmla="*/ 417 w 809"/>
                  <a:gd name="T5" fmla="*/ 34 h 74"/>
                  <a:gd name="T6" fmla="*/ 417 w 809"/>
                  <a:gd name="T7" fmla="*/ 49 h 74"/>
                  <a:gd name="T8" fmla="*/ 62 w 809"/>
                  <a:gd name="T9" fmla="*/ 49 h 74"/>
                  <a:gd name="T10" fmla="*/ 62 w 809"/>
                  <a:gd name="T11" fmla="*/ 24 h 74"/>
                  <a:gd name="T12" fmla="*/ 404 w 809"/>
                  <a:gd name="T13" fmla="*/ 24 h 74"/>
                  <a:gd name="T14" fmla="*/ 392 w 809"/>
                  <a:gd name="T15" fmla="*/ 37 h 74"/>
                  <a:gd name="T16" fmla="*/ 392 w 809"/>
                  <a:gd name="T17" fmla="*/ 21 h 74"/>
                  <a:gd name="T18" fmla="*/ 809 w 809"/>
                  <a:gd name="T19" fmla="*/ 21 h 74"/>
                  <a:gd name="T20" fmla="*/ 809 w 809"/>
                  <a:gd name="T21" fmla="*/ 46 h 74"/>
                  <a:gd name="T22" fmla="*/ 74 w 809"/>
                  <a:gd name="T23" fmla="*/ 74 h 74"/>
                  <a:gd name="T24" fmla="*/ 0 w 809"/>
                  <a:gd name="T25" fmla="*/ 37 h 74"/>
                  <a:gd name="T26" fmla="*/ 74 w 809"/>
                  <a:gd name="T27" fmla="*/ 0 h 74"/>
                  <a:gd name="T28" fmla="*/ 74 w 809"/>
                  <a:gd name="T29" fmla="*/ 74 h 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09"/>
                  <a:gd name="T46" fmla="*/ 0 h 74"/>
                  <a:gd name="T47" fmla="*/ 809 w 809"/>
                  <a:gd name="T48" fmla="*/ 74 h 7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09" h="74">
                    <a:moveTo>
                      <a:pt x="809" y="46"/>
                    </a:moveTo>
                    <a:lnTo>
                      <a:pt x="404" y="46"/>
                    </a:lnTo>
                    <a:lnTo>
                      <a:pt x="417" y="34"/>
                    </a:lnTo>
                    <a:lnTo>
                      <a:pt x="417" y="49"/>
                    </a:lnTo>
                    <a:lnTo>
                      <a:pt x="62" y="49"/>
                    </a:lnTo>
                    <a:lnTo>
                      <a:pt x="62" y="24"/>
                    </a:lnTo>
                    <a:lnTo>
                      <a:pt x="404" y="24"/>
                    </a:lnTo>
                    <a:lnTo>
                      <a:pt x="392" y="37"/>
                    </a:lnTo>
                    <a:lnTo>
                      <a:pt x="392" y="21"/>
                    </a:lnTo>
                    <a:lnTo>
                      <a:pt x="809" y="21"/>
                    </a:lnTo>
                    <a:lnTo>
                      <a:pt x="809" y="46"/>
                    </a:lnTo>
                    <a:close/>
                    <a:moveTo>
                      <a:pt x="74" y="74"/>
                    </a:moveTo>
                    <a:lnTo>
                      <a:pt x="0" y="37"/>
                    </a:lnTo>
                    <a:lnTo>
                      <a:pt x="74" y="0"/>
                    </a:lnTo>
                    <a:lnTo>
                      <a:pt x="74" y="74"/>
                    </a:lnTo>
                    <a:close/>
                  </a:path>
                </a:pathLst>
              </a:custGeom>
              <a:solidFill>
                <a:srgbClr val="33CCCC"/>
              </a:solidFill>
              <a:ln w="1270" cap="flat">
                <a:solidFill>
                  <a:srgbClr val="33CCCC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grpSp>
            <p:nvGrpSpPr>
              <p:cNvPr id="67" name="Group 83"/>
              <p:cNvGrpSpPr>
                <a:grpSpLocks/>
              </p:cNvGrpSpPr>
              <p:nvPr/>
            </p:nvGrpSpPr>
            <p:grpSpPr bwMode="auto">
              <a:xfrm>
                <a:off x="6126277" y="3798976"/>
                <a:ext cx="503713" cy="104973"/>
                <a:chOff x="4481" y="3978"/>
                <a:chExt cx="946" cy="199"/>
              </a:xfrm>
            </p:grpSpPr>
            <p:sp>
              <p:nvSpPr>
                <p:cNvPr id="118" name="Rectangle 84"/>
                <p:cNvSpPr>
                  <a:spLocks noChangeArrowheads="1"/>
                </p:cNvSpPr>
                <p:nvPr/>
              </p:nvSpPr>
              <p:spPr bwMode="auto">
                <a:xfrm>
                  <a:off x="4481" y="3978"/>
                  <a:ext cx="946" cy="199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19" name="Rectangle 85"/>
                <p:cNvSpPr>
                  <a:spLocks noChangeArrowheads="1"/>
                </p:cNvSpPr>
                <p:nvPr/>
              </p:nvSpPr>
              <p:spPr bwMode="auto">
                <a:xfrm>
                  <a:off x="4481" y="3978"/>
                  <a:ext cx="946" cy="199"/>
                </a:xfrm>
                <a:prstGeom prst="rect">
                  <a:avLst/>
                </a:prstGeom>
                <a:noFill/>
                <a:ln w="5715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68" name="Rectangle 86"/>
              <p:cNvSpPr>
                <a:spLocks noChangeArrowheads="1"/>
              </p:cNvSpPr>
              <p:nvPr/>
            </p:nvSpPr>
            <p:spPr bwMode="auto">
              <a:xfrm>
                <a:off x="6265250" y="3807417"/>
                <a:ext cx="192381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SGSN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grpSp>
            <p:nvGrpSpPr>
              <p:cNvPr id="69" name="Group 87"/>
              <p:cNvGrpSpPr>
                <a:grpSpLocks/>
              </p:cNvGrpSpPr>
              <p:nvPr/>
            </p:nvGrpSpPr>
            <p:grpSpPr bwMode="auto">
              <a:xfrm>
                <a:off x="6129471" y="3931907"/>
                <a:ext cx="503713" cy="124491"/>
                <a:chOff x="4487" y="4230"/>
                <a:chExt cx="946" cy="236"/>
              </a:xfrm>
            </p:grpSpPr>
            <p:sp>
              <p:nvSpPr>
                <p:cNvPr id="116" name="Rectangle 88"/>
                <p:cNvSpPr>
                  <a:spLocks noChangeArrowheads="1"/>
                </p:cNvSpPr>
                <p:nvPr/>
              </p:nvSpPr>
              <p:spPr bwMode="auto">
                <a:xfrm>
                  <a:off x="4487" y="4230"/>
                  <a:ext cx="946" cy="236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17" name="Rectangle 89"/>
                <p:cNvSpPr>
                  <a:spLocks noChangeArrowheads="1"/>
                </p:cNvSpPr>
                <p:nvPr/>
              </p:nvSpPr>
              <p:spPr bwMode="auto">
                <a:xfrm>
                  <a:off x="4487" y="4230"/>
                  <a:ext cx="946" cy="236"/>
                </a:xfrm>
                <a:prstGeom prst="rect">
                  <a:avLst/>
                </a:prstGeom>
                <a:noFill/>
                <a:ln w="5715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70" name="Rectangle 90"/>
              <p:cNvSpPr>
                <a:spLocks noChangeArrowheads="1"/>
              </p:cNvSpPr>
              <p:nvPr/>
            </p:nvSpPr>
            <p:spPr bwMode="auto">
              <a:xfrm>
                <a:off x="6264717" y="3961446"/>
                <a:ext cx="200870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GGSN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grpSp>
            <p:nvGrpSpPr>
              <p:cNvPr id="71" name="Group 91"/>
              <p:cNvGrpSpPr>
                <a:grpSpLocks/>
              </p:cNvGrpSpPr>
              <p:nvPr/>
            </p:nvGrpSpPr>
            <p:grpSpPr bwMode="auto">
              <a:xfrm>
                <a:off x="4619930" y="3096339"/>
                <a:ext cx="368999" cy="274303"/>
                <a:chOff x="1652" y="2646"/>
                <a:chExt cx="693" cy="520"/>
              </a:xfrm>
            </p:grpSpPr>
            <p:sp>
              <p:nvSpPr>
                <p:cNvPr id="114" name="Rectangle 92"/>
                <p:cNvSpPr>
                  <a:spLocks noChangeArrowheads="1"/>
                </p:cNvSpPr>
                <p:nvPr/>
              </p:nvSpPr>
              <p:spPr bwMode="auto">
                <a:xfrm>
                  <a:off x="1652" y="2646"/>
                  <a:ext cx="693" cy="520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15" name="Rectangle 93"/>
                <p:cNvSpPr>
                  <a:spLocks noChangeArrowheads="1"/>
                </p:cNvSpPr>
                <p:nvPr/>
              </p:nvSpPr>
              <p:spPr bwMode="auto">
                <a:xfrm>
                  <a:off x="1652" y="2646"/>
                  <a:ext cx="693" cy="520"/>
                </a:xfrm>
                <a:prstGeom prst="rect">
                  <a:avLst/>
                </a:prstGeom>
                <a:noFill/>
                <a:ln w="5715" cap="rnd">
                  <a:solidFill>
                    <a:srgbClr val="3333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72" name="Rectangle 94"/>
              <p:cNvSpPr>
                <a:spLocks noChangeArrowheads="1"/>
              </p:cNvSpPr>
              <p:nvPr/>
            </p:nvSpPr>
            <p:spPr bwMode="auto">
              <a:xfrm>
                <a:off x="4679567" y="3131155"/>
                <a:ext cx="237647" cy="180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500" b="1" i="0">
                    <a:solidFill>
                      <a:srgbClr val="00AE00"/>
                    </a:solidFill>
                    <a:ea typeface="SimSun" pitchFamily="2" charset="-122"/>
                  </a:rPr>
                  <a:t>CGF</a:t>
                </a:r>
                <a:endParaRPr lang="en-GB" altLang="zh-CN" sz="500" i="0">
                  <a:ea typeface="SimSun" pitchFamily="2" charset="-122"/>
                </a:endParaRPr>
              </a:p>
            </p:txBody>
          </p:sp>
          <p:sp>
            <p:nvSpPr>
              <p:cNvPr id="73" name="Freeform 95"/>
              <p:cNvSpPr>
                <a:spLocks noEditPoints="1"/>
              </p:cNvSpPr>
              <p:nvPr/>
            </p:nvSpPr>
            <p:spPr bwMode="auto">
              <a:xfrm>
                <a:off x="6619340" y="2304027"/>
                <a:ext cx="913180" cy="647248"/>
              </a:xfrm>
              <a:custGeom>
                <a:avLst/>
                <a:gdLst>
                  <a:gd name="T0" fmla="*/ 62 w 1689"/>
                  <a:gd name="T1" fmla="*/ 24 h 1227"/>
                  <a:gd name="T2" fmla="*/ 1536 w 1689"/>
                  <a:gd name="T3" fmla="*/ 24 h 1227"/>
                  <a:gd name="T4" fmla="*/ 1536 w 1689"/>
                  <a:gd name="T5" fmla="*/ 1190 h 1227"/>
                  <a:gd name="T6" fmla="*/ 1523 w 1689"/>
                  <a:gd name="T7" fmla="*/ 1178 h 1227"/>
                  <a:gd name="T8" fmla="*/ 1627 w 1689"/>
                  <a:gd name="T9" fmla="*/ 1178 h 1227"/>
                  <a:gd name="T10" fmla="*/ 1627 w 1689"/>
                  <a:gd name="T11" fmla="*/ 1202 h 1227"/>
                  <a:gd name="T12" fmla="*/ 1511 w 1689"/>
                  <a:gd name="T13" fmla="*/ 1202 h 1227"/>
                  <a:gd name="T14" fmla="*/ 1511 w 1689"/>
                  <a:gd name="T15" fmla="*/ 37 h 1227"/>
                  <a:gd name="T16" fmla="*/ 1523 w 1689"/>
                  <a:gd name="T17" fmla="*/ 49 h 1227"/>
                  <a:gd name="T18" fmla="*/ 62 w 1689"/>
                  <a:gd name="T19" fmla="*/ 49 h 1227"/>
                  <a:gd name="T20" fmla="*/ 62 w 1689"/>
                  <a:gd name="T21" fmla="*/ 24 h 1227"/>
                  <a:gd name="T22" fmla="*/ 74 w 1689"/>
                  <a:gd name="T23" fmla="*/ 74 h 1227"/>
                  <a:gd name="T24" fmla="*/ 0 w 1689"/>
                  <a:gd name="T25" fmla="*/ 37 h 1227"/>
                  <a:gd name="T26" fmla="*/ 74 w 1689"/>
                  <a:gd name="T27" fmla="*/ 0 h 1227"/>
                  <a:gd name="T28" fmla="*/ 74 w 1689"/>
                  <a:gd name="T29" fmla="*/ 74 h 1227"/>
                  <a:gd name="T30" fmla="*/ 1614 w 1689"/>
                  <a:gd name="T31" fmla="*/ 1153 h 1227"/>
                  <a:gd name="T32" fmla="*/ 1689 w 1689"/>
                  <a:gd name="T33" fmla="*/ 1190 h 1227"/>
                  <a:gd name="T34" fmla="*/ 1614 w 1689"/>
                  <a:gd name="T35" fmla="*/ 1227 h 1227"/>
                  <a:gd name="T36" fmla="*/ 1614 w 1689"/>
                  <a:gd name="T37" fmla="*/ 1153 h 122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89"/>
                  <a:gd name="T58" fmla="*/ 0 h 1227"/>
                  <a:gd name="T59" fmla="*/ 1689 w 1689"/>
                  <a:gd name="T60" fmla="*/ 1227 h 122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89" h="1227">
                    <a:moveTo>
                      <a:pt x="62" y="24"/>
                    </a:moveTo>
                    <a:lnTo>
                      <a:pt x="1536" y="24"/>
                    </a:lnTo>
                    <a:lnTo>
                      <a:pt x="1536" y="1190"/>
                    </a:lnTo>
                    <a:lnTo>
                      <a:pt x="1523" y="1178"/>
                    </a:lnTo>
                    <a:lnTo>
                      <a:pt x="1627" y="1178"/>
                    </a:lnTo>
                    <a:lnTo>
                      <a:pt x="1627" y="1202"/>
                    </a:lnTo>
                    <a:lnTo>
                      <a:pt x="1511" y="1202"/>
                    </a:lnTo>
                    <a:lnTo>
                      <a:pt x="1511" y="37"/>
                    </a:lnTo>
                    <a:lnTo>
                      <a:pt x="1523" y="49"/>
                    </a:lnTo>
                    <a:lnTo>
                      <a:pt x="62" y="49"/>
                    </a:lnTo>
                    <a:lnTo>
                      <a:pt x="62" y="24"/>
                    </a:lnTo>
                    <a:close/>
                    <a:moveTo>
                      <a:pt x="74" y="74"/>
                    </a:moveTo>
                    <a:lnTo>
                      <a:pt x="0" y="37"/>
                    </a:lnTo>
                    <a:lnTo>
                      <a:pt x="74" y="0"/>
                    </a:lnTo>
                    <a:lnTo>
                      <a:pt x="74" y="74"/>
                    </a:lnTo>
                    <a:close/>
                    <a:moveTo>
                      <a:pt x="1614" y="1153"/>
                    </a:moveTo>
                    <a:lnTo>
                      <a:pt x="1689" y="1190"/>
                    </a:lnTo>
                    <a:lnTo>
                      <a:pt x="1614" y="1227"/>
                    </a:lnTo>
                    <a:lnTo>
                      <a:pt x="1614" y="1153"/>
                    </a:lnTo>
                    <a:close/>
                  </a:path>
                </a:pathLst>
              </a:custGeom>
              <a:solidFill>
                <a:srgbClr val="FF00FF"/>
              </a:solidFill>
              <a:ln w="1270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74" name="Freeform 96"/>
              <p:cNvSpPr>
                <a:spLocks noEditPoints="1"/>
              </p:cNvSpPr>
              <p:nvPr/>
            </p:nvSpPr>
            <p:spPr bwMode="auto">
              <a:xfrm>
                <a:off x="6633184" y="3836956"/>
                <a:ext cx="899335" cy="39035"/>
              </a:xfrm>
              <a:custGeom>
                <a:avLst/>
                <a:gdLst>
                  <a:gd name="T0" fmla="*/ 62 w 1689"/>
                  <a:gd name="T1" fmla="*/ 24 h 74"/>
                  <a:gd name="T2" fmla="*/ 1627 w 1689"/>
                  <a:gd name="T3" fmla="*/ 24 h 74"/>
                  <a:gd name="T4" fmla="*/ 1627 w 1689"/>
                  <a:gd name="T5" fmla="*/ 49 h 74"/>
                  <a:gd name="T6" fmla="*/ 62 w 1689"/>
                  <a:gd name="T7" fmla="*/ 49 h 74"/>
                  <a:gd name="T8" fmla="*/ 62 w 1689"/>
                  <a:gd name="T9" fmla="*/ 24 h 74"/>
                  <a:gd name="T10" fmla="*/ 74 w 1689"/>
                  <a:gd name="T11" fmla="*/ 74 h 74"/>
                  <a:gd name="T12" fmla="*/ 0 w 1689"/>
                  <a:gd name="T13" fmla="*/ 37 h 74"/>
                  <a:gd name="T14" fmla="*/ 74 w 1689"/>
                  <a:gd name="T15" fmla="*/ 0 h 74"/>
                  <a:gd name="T16" fmla="*/ 74 w 1689"/>
                  <a:gd name="T17" fmla="*/ 74 h 74"/>
                  <a:gd name="T18" fmla="*/ 1615 w 1689"/>
                  <a:gd name="T19" fmla="*/ 0 h 74"/>
                  <a:gd name="T20" fmla="*/ 1689 w 1689"/>
                  <a:gd name="T21" fmla="*/ 37 h 74"/>
                  <a:gd name="T22" fmla="*/ 1615 w 1689"/>
                  <a:gd name="T23" fmla="*/ 74 h 74"/>
                  <a:gd name="T24" fmla="*/ 1615 w 1689"/>
                  <a:gd name="T25" fmla="*/ 0 h 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89"/>
                  <a:gd name="T40" fmla="*/ 0 h 74"/>
                  <a:gd name="T41" fmla="*/ 1689 w 1689"/>
                  <a:gd name="T42" fmla="*/ 74 h 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89" h="74">
                    <a:moveTo>
                      <a:pt x="62" y="24"/>
                    </a:moveTo>
                    <a:lnTo>
                      <a:pt x="1627" y="24"/>
                    </a:lnTo>
                    <a:lnTo>
                      <a:pt x="1627" y="49"/>
                    </a:lnTo>
                    <a:lnTo>
                      <a:pt x="62" y="49"/>
                    </a:lnTo>
                    <a:lnTo>
                      <a:pt x="62" y="24"/>
                    </a:lnTo>
                    <a:close/>
                    <a:moveTo>
                      <a:pt x="74" y="74"/>
                    </a:moveTo>
                    <a:lnTo>
                      <a:pt x="0" y="37"/>
                    </a:lnTo>
                    <a:lnTo>
                      <a:pt x="74" y="0"/>
                    </a:lnTo>
                    <a:lnTo>
                      <a:pt x="74" y="74"/>
                    </a:lnTo>
                    <a:close/>
                    <a:moveTo>
                      <a:pt x="1615" y="0"/>
                    </a:moveTo>
                    <a:lnTo>
                      <a:pt x="1689" y="37"/>
                    </a:lnTo>
                    <a:lnTo>
                      <a:pt x="1615" y="74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FF00FF"/>
              </a:solidFill>
              <a:ln w="1270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75" name="Freeform 97"/>
              <p:cNvSpPr>
                <a:spLocks noEditPoints="1"/>
              </p:cNvSpPr>
              <p:nvPr/>
            </p:nvSpPr>
            <p:spPr bwMode="auto">
              <a:xfrm>
                <a:off x="6633184" y="3471923"/>
                <a:ext cx="297649" cy="39563"/>
              </a:xfrm>
              <a:custGeom>
                <a:avLst/>
                <a:gdLst>
                  <a:gd name="T0" fmla="*/ 62 w 559"/>
                  <a:gd name="T1" fmla="*/ 26 h 75"/>
                  <a:gd name="T2" fmla="*/ 497 w 559"/>
                  <a:gd name="T3" fmla="*/ 25 h 75"/>
                  <a:gd name="T4" fmla="*/ 497 w 559"/>
                  <a:gd name="T5" fmla="*/ 49 h 75"/>
                  <a:gd name="T6" fmla="*/ 62 w 559"/>
                  <a:gd name="T7" fmla="*/ 50 h 75"/>
                  <a:gd name="T8" fmla="*/ 62 w 559"/>
                  <a:gd name="T9" fmla="*/ 26 h 75"/>
                  <a:gd name="T10" fmla="*/ 75 w 559"/>
                  <a:gd name="T11" fmla="*/ 75 h 75"/>
                  <a:gd name="T12" fmla="*/ 0 w 559"/>
                  <a:gd name="T13" fmla="*/ 38 h 75"/>
                  <a:gd name="T14" fmla="*/ 74 w 559"/>
                  <a:gd name="T15" fmla="*/ 1 h 75"/>
                  <a:gd name="T16" fmla="*/ 75 w 559"/>
                  <a:gd name="T17" fmla="*/ 75 h 75"/>
                  <a:gd name="T18" fmla="*/ 485 w 559"/>
                  <a:gd name="T19" fmla="*/ 0 h 75"/>
                  <a:gd name="T20" fmla="*/ 559 w 559"/>
                  <a:gd name="T21" fmla="*/ 37 h 75"/>
                  <a:gd name="T22" fmla="*/ 485 w 559"/>
                  <a:gd name="T23" fmla="*/ 74 h 75"/>
                  <a:gd name="T24" fmla="*/ 485 w 559"/>
                  <a:gd name="T25" fmla="*/ 0 h 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59"/>
                  <a:gd name="T40" fmla="*/ 0 h 75"/>
                  <a:gd name="T41" fmla="*/ 559 w 559"/>
                  <a:gd name="T42" fmla="*/ 75 h 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59" h="75">
                    <a:moveTo>
                      <a:pt x="62" y="26"/>
                    </a:moveTo>
                    <a:lnTo>
                      <a:pt x="497" y="25"/>
                    </a:lnTo>
                    <a:lnTo>
                      <a:pt x="497" y="49"/>
                    </a:lnTo>
                    <a:lnTo>
                      <a:pt x="62" y="50"/>
                    </a:lnTo>
                    <a:lnTo>
                      <a:pt x="62" y="26"/>
                    </a:lnTo>
                    <a:close/>
                    <a:moveTo>
                      <a:pt x="75" y="75"/>
                    </a:moveTo>
                    <a:lnTo>
                      <a:pt x="0" y="38"/>
                    </a:lnTo>
                    <a:lnTo>
                      <a:pt x="74" y="1"/>
                    </a:lnTo>
                    <a:lnTo>
                      <a:pt x="75" y="75"/>
                    </a:lnTo>
                    <a:close/>
                    <a:moveTo>
                      <a:pt x="485" y="0"/>
                    </a:moveTo>
                    <a:lnTo>
                      <a:pt x="559" y="37"/>
                    </a:lnTo>
                    <a:lnTo>
                      <a:pt x="485" y="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rgbClr val="969696"/>
              </a:solidFill>
              <a:ln w="1270" cap="flat">
                <a:solidFill>
                  <a:srgbClr val="969696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grpSp>
            <p:nvGrpSpPr>
              <p:cNvPr id="76" name="Group 98"/>
              <p:cNvGrpSpPr>
                <a:grpSpLocks/>
              </p:cNvGrpSpPr>
              <p:nvPr/>
            </p:nvGrpSpPr>
            <p:grpSpPr bwMode="auto">
              <a:xfrm>
                <a:off x="7535715" y="2673808"/>
                <a:ext cx="562817" cy="1589372"/>
                <a:chOff x="7128" y="1845"/>
                <a:chExt cx="1057" cy="3013"/>
              </a:xfrm>
            </p:grpSpPr>
            <p:sp>
              <p:nvSpPr>
                <p:cNvPr id="112" name="Rectangle 99"/>
                <p:cNvSpPr>
                  <a:spLocks noChangeArrowheads="1"/>
                </p:cNvSpPr>
                <p:nvPr/>
              </p:nvSpPr>
              <p:spPr bwMode="auto">
                <a:xfrm>
                  <a:off x="7128" y="1845"/>
                  <a:ext cx="1057" cy="3013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13" name="Rectangle 100"/>
                <p:cNvSpPr>
                  <a:spLocks noChangeArrowheads="1"/>
                </p:cNvSpPr>
                <p:nvPr/>
              </p:nvSpPr>
              <p:spPr bwMode="auto">
                <a:xfrm>
                  <a:off x="7128" y="1845"/>
                  <a:ext cx="1057" cy="3013"/>
                </a:xfrm>
                <a:prstGeom prst="rect">
                  <a:avLst/>
                </a:prstGeom>
                <a:noFill/>
                <a:ln w="7620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77" name="Rectangle 101"/>
              <p:cNvSpPr>
                <a:spLocks noChangeArrowheads="1"/>
              </p:cNvSpPr>
              <p:nvPr/>
            </p:nvSpPr>
            <p:spPr bwMode="auto">
              <a:xfrm>
                <a:off x="7689065" y="3401766"/>
                <a:ext cx="246136" cy="180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500" b="1" i="0">
                    <a:ea typeface="SimSun" pitchFamily="2" charset="-122"/>
                  </a:rPr>
                  <a:t>OCS</a:t>
                </a:r>
                <a:endParaRPr lang="en-GB" altLang="zh-CN" sz="500" i="0">
                  <a:ea typeface="SimSun" pitchFamily="2" charset="-122"/>
                </a:endParaRPr>
              </a:p>
            </p:txBody>
          </p:sp>
          <p:grpSp>
            <p:nvGrpSpPr>
              <p:cNvPr id="78" name="Group 102"/>
              <p:cNvGrpSpPr>
                <a:grpSpLocks/>
              </p:cNvGrpSpPr>
              <p:nvPr/>
            </p:nvGrpSpPr>
            <p:grpSpPr bwMode="auto">
              <a:xfrm>
                <a:off x="6930833" y="3389632"/>
                <a:ext cx="287532" cy="202562"/>
                <a:chOff x="5992" y="3202"/>
                <a:chExt cx="540" cy="384"/>
              </a:xfrm>
            </p:grpSpPr>
            <p:sp>
              <p:nvSpPr>
                <p:cNvPr id="110" name="Rectangle 103"/>
                <p:cNvSpPr>
                  <a:spLocks noChangeArrowheads="1"/>
                </p:cNvSpPr>
                <p:nvPr/>
              </p:nvSpPr>
              <p:spPr bwMode="auto">
                <a:xfrm>
                  <a:off x="5992" y="3202"/>
                  <a:ext cx="540" cy="38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11" name="Rectangle 104"/>
                <p:cNvSpPr>
                  <a:spLocks noChangeArrowheads="1"/>
                </p:cNvSpPr>
                <p:nvPr/>
              </p:nvSpPr>
              <p:spPr bwMode="auto">
                <a:xfrm>
                  <a:off x="5992" y="3202"/>
                  <a:ext cx="540" cy="384"/>
                </a:xfrm>
                <a:prstGeom prst="rect">
                  <a:avLst/>
                </a:prstGeom>
                <a:noFill/>
                <a:ln w="7620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79" name="Rectangle 105"/>
              <p:cNvSpPr>
                <a:spLocks noChangeArrowheads="1"/>
              </p:cNvSpPr>
              <p:nvPr/>
            </p:nvSpPr>
            <p:spPr bwMode="auto">
              <a:xfrm>
                <a:off x="7003247" y="3401766"/>
                <a:ext cx="141456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IMS 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sp>
            <p:nvSpPr>
              <p:cNvPr id="80" name="Rectangle 106"/>
              <p:cNvSpPr>
                <a:spLocks noChangeArrowheads="1"/>
              </p:cNvSpPr>
              <p:nvPr/>
            </p:nvSpPr>
            <p:spPr bwMode="auto">
              <a:xfrm>
                <a:off x="7003247" y="3487748"/>
                <a:ext cx="161262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GWF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grpSp>
            <p:nvGrpSpPr>
              <p:cNvPr id="81" name="Group 107"/>
              <p:cNvGrpSpPr>
                <a:grpSpLocks/>
              </p:cNvGrpSpPr>
              <p:nvPr/>
            </p:nvGrpSpPr>
            <p:grpSpPr bwMode="auto">
              <a:xfrm>
                <a:off x="6129471" y="3175465"/>
                <a:ext cx="503713" cy="224717"/>
                <a:chOff x="4487" y="2796"/>
                <a:chExt cx="946" cy="426"/>
              </a:xfrm>
            </p:grpSpPr>
            <p:sp>
              <p:nvSpPr>
                <p:cNvPr id="108" name="Rectangle 108"/>
                <p:cNvSpPr>
                  <a:spLocks noChangeArrowheads="1"/>
                </p:cNvSpPr>
                <p:nvPr/>
              </p:nvSpPr>
              <p:spPr bwMode="auto">
                <a:xfrm>
                  <a:off x="4487" y="2796"/>
                  <a:ext cx="946" cy="426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09" name="Rectangle 109"/>
                <p:cNvSpPr>
                  <a:spLocks noChangeArrowheads="1"/>
                </p:cNvSpPr>
                <p:nvPr/>
              </p:nvSpPr>
              <p:spPr bwMode="auto">
                <a:xfrm>
                  <a:off x="4487" y="2796"/>
                  <a:ext cx="946" cy="426"/>
                </a:xfrm>
                <a:prstGeom prst="rect">
                  <a:avLst/>
                </a:prstGeom>
                <a:noFill/>
                <a:ln w="5715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82" name="Rectangle 110"/>
              <p:cNvSpPr>
                <a:spLocks noChangeArrowheads="1"/>
              </p:cNvSpPr>
              <p:nvPr/>
            </p:nvSpPr>
            <p:spPr bwMode="auto">
              <a:xfrm>
                <a:off x="6235965" y="3205006"/>
                <a:ext cx="45266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P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sp>
            <p:nvSpPr>
              <p:cNvPr id="83" name="Rectangle 111"/>
              <p:cNvSpPr>
                <a:spLocks noChangeArrowheads="1"/>
              </p:cNvSpPr>
              <p:nvPr/>
            </p:nvSpPr>
            <p:spPr bwMode="auto">
              <a:xfrm>
                <a:off x="6286549" y="3205006"/>
                <a:ext cx="36780" cy="180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500" b="1" i="0">
                    <a:solidFill>
                      <a:srgbClr val="000000"/>
                    </a:solidFill>
                    <a:ea typeface="SimSun" pitchFamily="2" charset="-122"/>
                  </a:rPr>
                  <a:t>-</a:t>
                </a:r>
                <a:endParaRPr lang="en-GB" altLang="zh-CN" sz="500" i="0">
                  <a:ea typeface="SimSun" pitchFamily="2" charset="-122"/>
                </a:endParaRPr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auto">
              <a:xfrm>
                <a:off x="6313173" y="3205006"/>
                <a:ext cx="183895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CSCF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sp>
            <p:nvSpPr>
              <p:cNvPr id="85" name="Rectangle 113"/>
              <p:cNvSpPr>
                <a:spLocks noChangeArrowheads="1"/>
              </p:cNvSpPr>
              <p:nvPr/>
            </p:nvSpPr>
            <p:spPr bwMode="auto">
              <a:xfrm>
                <a:off x="6249809" y="3298373"/>
                <a:ext cx="19806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 smtClean="0">
                    <a:solidFill>
                      <a:srgbClr val="000000"/>
                    </a:solidFill>
                    <a:ea typeface="SimSun" pitchFamily="2" charset="-122"/>
                  </a:rPr>
                  <a:t>I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sp>
            <p:nvSpPr>
              <p:cNvPr id="86" name="Rectangle 114"/>
              <p:cNvSpPr>
                <a:spLocks noChangeArrowheads="1"/>
              </p:cNvSpPr>
              <p:nvPr/>
            </p:nvSpPr>
            <p:spPr bwMode="auto">
              <a:xfrm>
                <a:off x="6271639" y="3298373"/>
                <a:ext cx="36780" cy="180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500" b="1" i="0" dirty="0">
                    <a:solidFill>
                      <a:srgbClr val="000000"/>
                    </a:solidFill>
                    <a:ea typeface="SimSun" pitchFamily="2" charset="-122"/>
                  </a:rPr>
                  <a:t>-</a:t>
                </a:r>
                <a:endParaRPr lang="en-GB" altLang="zh-CN" sz="500" i="0" dirty="0">
                  <a:ea typeface="SimSun" pitchFamily="2" charset="-122"/>
                </a:endParaRPr>
              </a:p>
            </p:txBody>
          </p:sp>
          <p:sp>
            <p:nvSpPr>
              <p:cNvPr id="87" name="Rectangle 115"/>
              <p:cNvSpPr>
                <a:spLocks noChangeArrowheads="1"/>
              </p:cNvSpPr>
              <p:nvPr/>
            </p:nvSpPr>
            <p:spPr bwMode="auto">
              <a:xfrm>
                <a:off x="6297732" y="3298373"/>
                <a:ext cx="183895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CSCF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grpSp>
            <p:nvGrpSpPr>
              <p:cNvPr id="88" name="Group 116"/>
              <p:cNvGrpSpPr>
                <a:grpSpLocks/>
              </p:cNvGrpSpPr>
              <p:nvPr/>
            </p:nvGrpSpPr>
            <p:grpSpPr bwMode="auto">
              <a:xfrm>
                <a:off x="6129471" y="3416535"/>
                <a:ext cx="503713" cy="151394"/>
                <a:chOff x="4487" y="3253"/>
                <a:chExt cx="946" cy="287"/>
              </a:xfrm>
            </p:grpSpPr>
            <p:sp>
              <p:nvSpPr>
                <p:cNvPr id="106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87" y="3253"/>
                  <a:ext cx="946" cy="287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07" name="Rectangle 118"/>
                <p:cNvSpPr>
                  <a:spLocks noChangeArrowheads="1"/>
                </p:cNvSpPr>
                <p:nvPr/>
              </p:nvSpPr>
              <p:spPr bwMode="auto">
                <a:xfrm>
                  <a:off x="4487" y="3253"/>
                  <a:ext cx="946" cy="287"/>
                </a:xfrm>
                <a:prstGeom prst="rect">
                  <a:avLst/>
                </a:prstGeom>
                <a:noFill/>
                <a:ln w="5715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89" name="Rectangle 119"/>
              <p:cNvSpPr>
                <a:spLocks noChangeArrowheads="1"/>
              </p:cNvSpPr>
              <p:nvPr/>
            </p:nvSpPr>
            <p:spPr bwMode="auto">
              <a:xfrm>
                <a:off x="6235965" y="3448185"/>
                <a:ext cx="45266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S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sp>
            <p:nvSpPr>
              <p:cNvPr id="90" name="Rectangle 120"/>
              <p:cNvSpPr>
                <a:spLocks noChangeArrowheads="1"/>
              </p:cNvSpPr>
              <p:nvPr/>
            </p:nvSpPr>
            <p:spPr bwMode="auto">
              <a:xfrm>
                <a:off x="6286016" y="3448185"/>
                <a:ext cx="36780" cy="180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500" b="1" i="0">
                    <a:solidFill>
                      <a:srgbClr val="000000"/>
                    </a:solidFill>
                    <a:ea typeface="SimSun" pitchFamily="2" charset="-122"/>
                  </a:rPr>
                  <a:t>-</a:t>
                </a:r>
                <a:endParaRPr lang="en-GB" altLang="zh-CN" sz="500" i="0">
                  <a:ea typeface="SimSun" pitchFamily="2" charset="-122"/>
                </a:endParaRPr>
              </a:p>
            </p:txBody>
          </p:sp>
          <p:sp>
            <p:nvSpPr>
              <p:cNvPr id="91" name="Rectangle 121"/>
              <p:cNvSpPr>
                <a:spLocks noChangeArrowheads="1"/>
              </p:cNvSpPr>
              <p:nvPr/>
            </p:nvSpPr>
            <p:spPr bwMode="auto">
              <a:xfrm>
                <a:off x="6313173" y="3449768"/>
                <a:ext cx="183895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CSCF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sp>
            <p:nvSpPr>
              <p:cNvPr id="92" name="Freeform 122"/>
              <p:cNvSpPr>
                <a:spLocks noEditPoints="1"/>
              </p:cNvSpPr>
              <p:nvPr/>
            </p:nvSpPr>
            <p:spPr bwMode="auto">
              <a:xfrm>
                <a:off x="5480395" y="2316687"/>
                <a:ext cx="648544" cy="779652"/>
              </a:xfrm>
              <a:custGeom>
                <a:avLst/>
                <a:gdLst>
                  <a:gd name="T0" fmla="*/ 1218 w 1218"/>
                  <a:gd name="T1" fmla="*/ 25 h 1502"/>
                  <a:gd name="T2" fmla="*/ 37 w 1218"/>
                  <a:gd name="T3" fmla="*/ 25 h 1502"/>
                  <a:gd name="T4" fmla="*/ 49 w 1218"/>
                  <a:gd name="T5" fmla="*/ 12 h 1502"/>
                  <a:gd name="T6" fmla="*/ 49 w 1218"/>
                  <a:gd name="T7" fmla="*/ 1441 h 1502"/>
                  <a:gd name="T8" fmla="*/ 25 w 1218"/>
                  <a:gd name="T9" fmla="*/ 1441 h 1502"/>
                  <a:gd name="T10" fmla="*/ 25 w 1218"/>
                  <a:gd name="T11" fmla="*/ 0 h 1502"/>
                  <a:gd name="T12" fmla="*/ 1218 w 1218"/>
                  <a:gd name="T13" fmla="*/ 0 h 1502"/>
                  <a:gd name="T14" fmla="*/ 1218 w 1218"/>
                  <a:gd name="T15" fmla="*/ 25 h 1502"/>
                  <a:gd name="T16" fmla="*/ 74 w 1218"/>
                  <a:gd name="T17" fmla="*/ 1428 h 1502"/>
                  <a:gd name="T18" fmla="*/ 37 w 1218"/>
                  <a:gd name="T19" fmla="*/ 1502 h 1502"/>
                  <a:gd name="T20" fmla="*/ 0 w 1218"/>
                  <a:gd name="T21" fmla="*/ 1428 h 1502"/>
                  <a:gd name="T22" fmla="*/ 74 w 1218"/>
                  <a:gd name="T23" fmla="*/ 1428 h 15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18"/>
                  <a:gd name="T37" fmla="*/ 0 h 1502"/>
                  <a:gd name="T38" fmla="*/ 1218 w 1218"/>
                  <a:gd name="T39" fmla="*/ 1502 h 150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18" h="1502">
                    <a:moveTo>
                      <a:pt x="1218" y="25"/>
                    </a:moveTo>
                    <a:lnTo>
                      <a:pt x="37" y="25"/>
                    </a:lnTo>
                    <a:lnTo>
                      <a:pt x="49" y="12"/>
                    </a:lnTo>
                    <a:lnTo>
                      <a:pt x="49" y="1441"/>
                    </a:lnTo>
                    <a:lnTo>
                      <a:pt x="25" y="1441"/>
                    </a:lnTo>
                    <a:lnTo>
                      <a:pt x="25" y="0"/>
                    </a:lnTo>
                    <a:lnTo>
                      <a:pt x="1218" y="0"/>
                    </a:lnTo>
                    <a:lnTo>
                      <a:pt x="1218" y="25"/>
                    </a:lnTo>
                    <a:close/>
                    <a:moveTo>
                      <a:pt x="74" y="1428"/>
                    </a:moveTo>
                    <a:lnTo>
                      <a:pt x="37" y="1502"/>
                    </a:lnTo>
                    <a:lnTo>
                      <a:pt x="0" y="1428"/>
                    </a:lnTo>
                    <a:lnTo>
                      <a:pt x="74" y="1428"/>
                    </a:lnTo>
                    <a:close/>
                  </a:path>
                </a:pathLst>
              </a:custGeom>
              <a:solidFill>
                <a:srgbClr val="800080"/>
              </a:solidFill>
              <a:ln w="1270" cap="flat">
                <a:solidFill>
                  <a:srgbClr val="80008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93" name="Freeform 123"/>
              <p:cNvSpPr>
                <a:spLocks noEditPoints="1"/>
              </p:cNvSpPr>
              <p:nvPr/>
            </p:nvSpPr>
            <p:spPr bwMode="auto">
              <a:xfrm>
                <a:off x="5800940" y="2789859"/>
                <a:ext cx="328532" cy="462094"/>
              </a:xfrm>
              <a:custGeom>
                <a:avLst/>
                <a:gdLst>
                  <a:gd name="T0" fmla="*/ 617 w 617"/>
                  <a:gd name="T1" fmla="*/ 25 h 876"/>
                  <a:gd name="T2" fmla="*/ 309 w 617"/>
                  <a:gd name="T3" fmla="*/ 25 h 876"/>
                  <a:gd name="T4" fmla="*/ 321 w 617"/>
                  <a:gd name="T5" fmla="*/ 13 h 876"/>
                  <a:gd name="T6" fmla="*/ 321 w 617"/>
                  <a:gd name="T7" fmla="*/ 851 h 876"/>
                  <a:gd name="T8" fmla="*/ 62 w 617"/>
                  <a:gd name="T9" fmla="*/ 851 h 876"/>
                  <a:gd name="T10" fmla="*/ 62 w 617"/>
                  <a:gd name="T11" fmla="*/ 826 h 876"/>
                  <a:gd name="T12" fmla="*/ 309 w 617"/>
                  <a:gd name="T13" fmla="*/ 826 h 876"/>
                  <a:gd name="T14" fmla="*/ 296 w 617"/>
                  <a:gd name="T15" fmla="*/ 839 h 876"/>
                  <a:gd name="T16" fmla="*/ 296 w 617"/>
                  <a:gd name="T17" fmla="*/ 0 h 876"/>
                  <a:gd name="T18" fmla="*/ 617 w 617"/>
                  <a:gd name="T19" fmla="*/ 0 h 876"/>
                  <a:gd name="T20" fmla="*/ 617 w 617"/>
                  <a:gd name="T21" fmla="*/ 25 h 876"/>
                  <a:gd name="T22" fmla="*/ 74 w 617"/>
                  <a:gd name="T23" fmla="*/ 876 h 876"/>
                  <a:gd name="T24" fmla="*/ 0 w 617"/>
                  <a:gd name="T25" fmla="*/ 839 h 876"/>
                  <a:gd name="T26" fmla="*/ 74 w 617"/>
                  <a:gd name="T27" fmla="*/ 802 h 876"/>
                  <a:gd name="T28" fmla="*/ 74 w 617"/>
                  <a:gd name="T29" fmla="*/ 876 h 87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17"/>
                  <a:gd name="T46" fmla="*/ 0 h 876"/>
                  <a:gd name="T47" fmla="*/ 617 w 617"/>
                  <a:gd name="T48" fmla="*/ 876 h 87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17" h="876">
                    <a:moveTo>
                      <a:pt x="617" y="25"/>
                    </a:moveTo>
                    <a:lnTo>
                      <a:pt x="309" y="25"/>
                    </a:lnTo>
                    <a:lnTo>
                      <a:pt x="321" y="13"/>
                    </a:lnTo>
                    <a:lnTo>
                      <a:pt x="321" y="851"/>
                    </a:lnTo>
                    <a:lnTo>
                      <a:pt x="62" y="851"/>
                    </a:lnTo>
                    <a:lnTo>
                      <a:pt x="62" y="826"/>
                    </a:lnTo>
                    <a:lnTo>
                      <a:pt x="309" y="826"/>
                    </a:lnTo>
                    <a:lnTo>
                      <a:pt x="296" y="839"/>
                    </a:lnTo>
                    <a:lnTo>
                      <a:pt x="296" y="0"/>
                    </a:lnTo>
                    <a:lnTo>
                      <a:pt x="617" y="0"/>
                    </a:lnTo>
                    <a:lnTo>
                      <a:pt x="617" y="25"/>
                    </a:lnTo>
                    <a:close/>
                    <a:moveTo>
                      <a:pt x="74" y="876"/>
                    </a:moveTo>
                    <a:lnTo>
                      <a:pt x="0" y="839"/>
                    </a:lnTo>
                    <a:lnTo>
                      <a:pt x="74" y="802"/>
                    </a:lnTo>
                    <a:lnTo>
                      <a:pt x="74" y="876"/>
                    </a:lnTo>
                    <a:close/>
                  </a:path>
                </a:pathLst>
              </a:custGeom>
              <a:solidFill>
                <a:srgbClr val="800080"/>
              </a:solidFill>
              <a:ln w="1270" cap="flat">
                <a:solidFill>
                  <a:srgbClr val="80008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94" name="Freeform 124"/>
              <p:cNvSpPr>
                <a:spLocks noEditPoints="1"/>
              </p:cNvSpPr>
              <p:nvPr/>
            </p:nvSpPr>
            <p:spPr bwMode="auto">
              <a:xfrm>
                <a:off x="5800940" y="2932813"/>
                <a:ext cx="328532" cy="319140"/>
              </a:xfrm>
              <a:custGeom>
                <a:avLst/>
                <a:gdLst>
                  <a:gd name="T0" fmla="*/ 617 w 617"/>
                  <a:gd name="T1" fmla="*/ 24 h 605"/>
                  <a:gd name="T2" fmla="*/ 309 w 617"/>
                  <a:gd name="T3" fmla="*/ 24 h 605"/>
                  <a:gd name="T4" fmla="*/ 321 w 617"/>
                  <a:gd name="T5" fmla="*/ 12 h 605"/>
                  <a:gd name="T6" fmla="*/ 321 w 617"/>
                  <a:gd name="T7" fmla="*/ 580 h 605"/>
                  <a:gd name="T8" fmla="*/ 62 w 617"/>
                  <a:gd name="T9" fmla="*/ 580 h 605"/>
                  <a:gd name="T10" fmla="*/ 62 w 617"/>
                  <a:gd name="T11" fmla="*/ 555 h 605"/>
                  <a:gd name="T12" fmla="*/ 309 w 617"/>
                  <a:gd name="T13" fmla="*/ 555 h 605"/>
                  <a:gd name="T14" fmla="*/ 296 w 617"/>
                  <a:gd name="T15" fmla="*/ 568 h 605"/>
                  <a:gd name="T16" fmla="*/ 296 w 617"/>
                  <a:gd name="T17" fmla="*/ 0 h 605"/>
                  <a:gd name="T18" fmla="*/ 617 w 617"/>
                  <a:gd name="T19" fmla="*/ 0 h 605"/>
                  <a:gd name="T20" fmla="*/ 617 w 617"/>
                  <a:gd name="T21" fmla="*/ 24 h 605"/>
                  <a:gd name="T22" fmla="*/ 74 w 617"/>
                  <a:gd name="T23" fmla="*/ 605 h 605"/>
                  <a:gd name="T24" fmla="*/ 0 w 617"/>
                  <a:gd name="T25" fmla="*/ 568 h 605"/>
                  <a:gd name="T26" fmla="*/ 74 w 617"/>
                  <a:gd name="T27" fmla="*/ 531 h 605"/>
                  <a:gd name="T28" fmla="*/ 74 w 617"/>
                  <a:gd name="T29" fmla="*/ 605 h 60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17"/>
                  <a:gd name="T46" fmla="*/ 0 h 605"/>
                  <a:gd name="T47" fmla="*/ 617 w 617"/>
                  <a:gd name="T48" fmla="*/ 605 h 60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17" h="605">
                    <a:moveTo>
                      <a:pt x="617" y="24"/>
                    </a:moveTo>
                    <a:lnTo>
                      <a:pt x="309" y="24"/>
                    </a:lnTo>
                    <a:lnTo>
                      <a:pt x="321" y="12"/>
                    </a:lnTo>
                    <a:lnTo>
                      <a:pt x="321" y="580"/>
                    </a:lnTo>
                    <a:lnTo>
                      <a:pt x="62" y="580"/>
                    </a:lnTo>
                    <a:lnTo>
                      <a:pt x="62" y="555"/>
                    </a:lnTo>
                    <a:lnTo>
                      <a:pt x="309" y="555"/>
                    </a:lnTo>
                    <a:lnTo>
                      <a:pt x="296" y="568"/>
                    </a:lnTo>
                    <a:lnTo>
                      <a:pt x="296" y="0"/>
                    </a:lnTo>
                    <a:lnTo>
                      <a:pt x="617" y="0"/>
                    </a:lnTo>
                    <a:lnTo>
                      <a:pt x="617" y="24"/>
                    </a:lnTo>
                    <a:close/>
                    <a:moveTo>
                      <a:pt x="74" y="605"/>
                    </a:moveTo>
                    <a:lnTo>
                      <a:pt x="0" y="568"/>
                    </a:lnTo>
                    <a:lnTo>
                      <a:pt x="74" y="531"/>
                    </a:lnTo>
                    <a:lnTo>
                      <a:pt x="74" y="605"/>
                    </a:lnTo>
                    <a:close/>
                  </a:path>
                </a:pathLst>
              </a:custGeom>
              <a:solidFill>
                <a:srgbClr val="800080"/>
              </a:solidFill>
              <a:ln w="1270" cap="flat">
                <a:solidFill>
                  <a:srgbClr val="80008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95" name="Freeform 125"/>
              <p:cNvSpPr>
                <a:spLocks noEditPoints="1"/>
              </p:cNvSpPr>
              <p:nvPr/>
            </p:nvSpPr>
            <p:spPr bwMode="auto">
              <a:xfrm>
                <a:off x="5804134" y="3212918"/>
                <a:ext cx="325337" cy="285380"/>
              </a:xfrm>
              <a:custGeom>
                <a:avLst/>
                <a:gdLst>
                  <a:gd name="T0" fmla="*/ 617 w 617"/>
                  <a:gd name="T1" fmla="*/ 541 h 541"/>
                  <a:gd name="T2" fmla="*/ 296 w 617"/>
                  <a:gd name="T3" fmla="*/ 541 h 541"/>
                  <a:gd name="T4" fmla="*/ 296 w 617"/>
                  <a:gd name="T5" fmla="*/ 37 h 541"/>
                  <a:gd name="T6" fmla="*/ 309 w 617"/>
                  <a:gd name="T7" fmla="*/ 49 h 541"/>
                  <a:gd name="T8" fmla="*/ 62 w 617"/>
                  <a:gd name="T9" fmla="*/ 49 h 541"/>
                  <a:gd name="T10" fmla="*/ 62 w 617"/>
                  <a:gd name="T11" fmla="*/ 24 h 541"/>
                  <a:gd name="T12" fmla="*/ 321 w 617"/>
                  <a:gd name="T13" fmla="*/ 24 h 541"/>
                  <a:gd name="T14" fmla="*/ 321 w 617"/>
                  <a:gd name="T15" fmla="*/ 529 h 541"/>
                  <a:gd name="T16" fmla="*/ 309 w 617"/>
                  <a:gd name="T17" fmla="*/ 517 h 541"/>
                  <a:gd name="T18" fmla="*/ 617 w 617"/>
                  <a:gd name="T19" fmla="*/ 517 h 541"/>
                  <a:gd name="T20" fmla="*/ 617 w 617"/>
                  <a:gd name="T21" fmla="*/ 541 h 541"/>
                  <a:gd name="T22" fmla="*/ 74 w 617"/>
                  <a:gd name="T23" fmla="*/ 74 h 541"/>
                  <a:gd name="T24" fmla="*/ 0 w 617"/>
                  <a:gd name="T25" fmla="*/ 37 h 541"/>
                  <a:gd name="T26" fmla="*/ 74 w 617"/>
                  <a:gd name="T27" fmla="*/ 0 h 541"/>
                  <a:gd name="T28" fmla="*/ 74 w 617"/>
                  <a:gd name="T29" fmla="*/ 74 h 5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17"/>
                  <a:gd name="T46" fmla="*/ 0 h 541"/>
                  <a:gd name="T47" fmla="*/ 617 w 617"/>
                  <a:gd name="T48" fmla="*/ 541 h 54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17" h="541">
                    <a:moveTo>
                      <a:pt x="617" y="541"/>
                    </a:moveTo>
                    <a:lnTo>
                      <a:pt x="296" y="541"/>
                    </a:lnTo>
                    <a:lnTo>
                      <a:pt x="296" y="37"/>
                    </a:lnTo>
                    <a:lnTo>
                      <a:pt x="309" y="49"/>
                    </a:lnTo>
                    <a:lnTo>
                      <a:pt x="62" y="49"/>
                    </a:lnTo>
                    <a:lnTo>
                      <a:pt x="62" y="24"/>
                    </a:lnTo>
                    <a:lnTo>
                      <a:pt x="321" y="24"/>
                    </a:lnTo>
                    <a:lnTo>
                      <a:pt x="321" y="529"/>
                    </a:lnTo>
                    <a:lnTo>
                      <a:pt x="309" y="517"/>
                    </a:lnTo>
                    <a:lnTo>
                      <a:pt x="617" y="517"/>
                    </a:lnTo>
                    <a:lnTo>
                      <a:pt x="617" y="541"/>
                    </a:lnTo>
                    <a:close/>
                    <a:moveTo>
                      <a:pt x="74" y="74"/>
                    </a:moveTo>
                    <a:lnTo>
                      <a:pt x="0" y="37"/>
                    </a:lnTo>
                    <a:lnTo>
                      <a:pt x="74" y="0"/>
                    </a:lnTo>
                    <a:lnTo>
                      <a:pt x="74" y="74"/>
                    </a:lnTo>
                    <a:close/>
                  </a:path>
                </a:pathLst>
              </a:custGeom>
              <a:solidFill>
                <a:srgbClr val="800080"/>
              </a:solidFill>
              <a:ln w="1270" cap="flat">
                <a:solidFill>
                  <a:srgbClr val="80008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96" name="Freeform 126"/>
              <p:cNvSpPr>
                <a:spLocks noEditPoints="1"/>
              </p:cNvSpPr>
              <p:nvPr/>
            </p:nvSpPr>
            <p:spPr bwMode="auto">
              <a:xfrm>
                <a:off x="5804134" y="3219248"/>
                <a:ext cx="325337" cy="81236"/>
              </a:xfrm>
              <a:custGeom>
                <a:avLst/>
                <a:gdLst>
                  <a:gd name="T0" fmla="*/ 611 w 611"/>
                  <a:gd name="T1" fmla="*/ 154 h 154"/>
                  <a:gd name="T2" fmla="*/ 293 w 611"/>
                  <a:gd name="T3" fmla="*/ 154 h 154"/>
                  <a:gd name="T4" fmla="*/ 293 w 611"/>
                  <a:gd name="T5" fmla="*/ 37 h 154"/>
                  <a:gd name="T6" fmla="*/ 306 w 611"/>
                  <a:gd name="T7" fmla="*/ 49 h 154"/>
                  <a:gd name="T8" fmla="*/ 62 w 611"/>
                  <a:gd name="T9" fmla="*/ 49 h 154"/>
                  <a:gd name="T10" fmla="*/ 62 w 611"/>
                  <a:gd name="T11" fmla="*/ 25 h 154"/>
                  <a:gd name="T12" fmla="*/ 318 w 611"/>
                  <a:gd name="T13" fmla="*/ 25 h 154"/>
                  <a:gd name="T14" fmla="*/ 318 w 611"/>
                  <a:gd name="T15" fmla="*/ 142 h 154"/>
                  <a:gd name="T16" fmla="*/ 306 w 611"/>
                  <a:gd name="T17" fmla="*/ 130 h 154"/>
                  <a:gd name="T18" fmla="*/ 611 w 611"/>
                  <a:gd name="T19" fmla="*/ 130 h 154"/>
                  <a:gd name="T20" fmla="*/ 611 w 611"/>
                  <a:gd name="T21" fmla="*/ 154 h 154"/>
                  <a:gd name="T22" fmla="*/ 74 w 611"/>
                  <a:gd name="T23" fmla="*/ 74 h 154"/>
                  <a:gd name="T24" fmla="*/ 0 w 611"/>
                  <a:gd name="T25" fmla="*/ 37 h 154"/>
                  <a:gd name="T26" fmla="*/ 74 w 611"/>
                  <a:gd name="T27" fmla="*/ 0 h 154"/>
                  <a:gd name="T28" fmla="*/ 74 w 611"/>
                  <a:gd name="T29" fmla="*/ 74 h 15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11"/>
                  <a:gd name="T46" fmla="*/ 0 h 154"/>
                  <a:gd name="T47" fmla="*/ 611 w 611"/>
                  <a:gd name="T48" fmla="*/ 154 h 15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11" h="154">
                    <a:moveTo>
                      <a:pt x="611" y="154"/>
                    </a:moveTo>
                    <a:lnTo>
                      <a:pt x="293" y="154"/>
                    </a:lnTo>
                    <a:lnTo>
                      <a:pt x="293" y="37"/>
                    </a:lnTo>
                    <a:lnTo>
                      <a:pt x="306" y="49"/>
                    </a:lnTo>
                    <a:lnTo>
                      <a:pt x="62" y="49"/>
                    </a:lnTo>
                    <a:lnTo>
                      <a:pt x="62" y="25"/>
                    </a:lnTo>
                    <a:lnTo>
                      <a:pt x="318" y="25"/>
                    </a:lnTo>
                    <a:lnTo>
                      <a:pt x="318" y="142"/>
                    </a:lnTo>
                    <a:lnTo>
                      <a:pt x="306" y="130"/>
                    </a:lnTo>
                    <a:lnTo>
                      <a:pt x="611" y="130"/>
                    </a:lnTo>
                    <a:lnTo>
                      <a:pt x="611" y="154"/>
                    </a:lnTo>
                    <a:close/>
                    <a:moveTo>
                      <a:pt x="74" y="74"/>
                    </a:moveTo>
                    <a:lnTo>
                      <a:pt x="0" y="37"/>
                    </a:lnTo>
                    <a:lnTo>
                      <a:pt x="74" y="0"/>
                    </a:lnTo>
                    <a:lnTo>
                      <a:pt x="74" y="74"/>
                    </a:lnTo>
                    <a:close/>
                  </a:path>
                </a:pathLst>
              </a:custGeom>
              <a:solidFill>
                <a:srgbClr val="800080"/>
              </a:solidFill>
              <a:ln w="1270" cap="flat">
                <a:solidFill>
                  <a:srgbClr val="80008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97" name="Freeform 127"/>
              <p:cNvSpPr>
                <a:spLocks noEditPoints="1"/>
              </p:cNvSpPr>
              <p:nvPr/>
            </p:nvSpPr>
            <p:spPr bwMode="auto">
              <a:xfrm>
                <a:off x="5518200" y="3369059"/>
                <a:ext cx="610739" cy="627731"/>
              </a:xfrm>
              <a:custGeom>
                <a:avLst/>
                <a:gdLst>
                  <a:gd name="T0" fmla="*/ 1158 w 1158"/>
                  <a:gd name="T1" fmla="*/ 1190 h 1190"/>
                  <a:gd name="T2" fmla="*/ 25 w 1158"/>
                  <a:gd name="T3" fmla="*/ 1190 h 1190"/>
                  <a:gd name="T4" fmla="*/ 25 w 1158"/>
                  <a:gd name="T5" fmla="*/ 62 h 1190"/>
                  <a:gd name="T6" fmla="*/ 49 w 1158"/>
                  <a:gd name="T7" fmla="*/ 62 h 1190"/>
                  <a:gd name="T8" fmla="*/ 49 w 1158"/>
                  <a:gd name="T9" fmla="*/ 1178 h 1190"/>
                  <a:gd name="T10" fmla="*/ 37 w 1158"/>
                  <a:gd name="T11" fmla="*/ 1166 h 1190"/>
                  <a:gd name="T12" fmla="*/ 1158 w 1158"/>
                  <a:gd name="T13" fmla="*/ 1166 h 1190"/>
                  <a:gd name="T14" fmla="*/ 1158 w 1158"/>
                  <a:gd name="T15" fmla="*/ 1190 h 1190"/>
                  <a:gd name="T16" fmla="*/ 0 w 1158"/>
                  <a:gd name="T17" fmla="*/ 74 h 1190"/>
                  <a:gd name="T18" fmla="*/ 37 w 1158"/>
                  <a:gd name="T19" fmla="*/ 0 h 1190"/>
                  <a:gd name="T20" fmla="*/ 74 w 1158"/>
                  <a:gd name="T21" fmla="*/ 74 h 1190"/>
                  <a:gd name="T22" fmla="*/ 0 w 1158"/>
                  <a:gd name="T23" fmla="*/ 74 h 11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58"/>
                  <a:gd name="T37" fmla="*/ 0 h 1190"/>
                  <a:gd name="T38" fmla="*/ 1158 w 1158"/>
                  <a:gd name="T39" fmla="*/ 1190 h 119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58" h="1190">
                    <a:moveTo>
                      <a:pt x="1158" y="1190"/>
                    </a:moveTo>
                    <a:lnTo>
                      <a:pt x="25" y="1190"/>
                    </a:lnTo>
                    <a:lnTo>
                      <a:pt x="25" y="62"/>
                    </a:lnTo>
                    <a:lnTo>
                      <a:pt x="49" y="62"/>
                    </a:lnTo>
                    <a:lnTo>
                      <a:pt x="49" y="1178"/>
                    </a:lnTo>
                    <a:lnTo>
                      <a:pt x="37" y="1166"/>
                    </a:lnTo>
                    <a:lnTo>
                      <a:pt x="1158" y="1166"/>
                    </a:lnTo>
                    <a:lnTo>
                      <a:pt x="1158" y="1190"/>
                    </a:lnTo>
                    <a:close/>
                    <a:moveTo>
                      <a:pt x="0" y="74"/>
                    </a:moveTo>
                    <a:lnTo>
                      <a:pt x="37" y="0"/>
                    </a:lnTo>
                    <a:lnTo>
                      <a:pt x="74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800080"/>
              </a:solidFill>
              <a:ln w="1270" cap="flat">
                <a:solidFill>
                  <a:srgbClr val="80008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grpSp>
            <p:nvGrpSpPr>
              <p:cNvPr id="98" name="Group 128"/>
              <p:cNvGrpSpPr>
                <a:grpSpLocks/>
              </p:cNvGrpSpPr>
              <p:nvPr/>
            </p:nvGrpSpPr>
            <p:grpSpPr bwMode="auto">
              <a:xfrm>
                <a:off x="6133731" y="2415858"/>
                <a:ext cx="488804" cy="154031"/>
                <a:chOff x="4495" y="1356"/>
                <a:chExt cx="918" cy="292"/>
              </a:xfrm>
            </p:grpSpPr>
            <p:sp>
              <p:nvSpPr>
                <p:cNvPr id="104" name="Rectangle 129"/>
                <p:cNvSpPr>
                  <a:spLocks noChangeArrowheads="1"/>
                </p:cNvSpPr>
                <p:nvPr/>
              </p:nvSpPr>
              <p:spPr bwMode="auto">
                <a:xfrm>
                  <a:off x="4495" y="1356"/>
                  <a:ext cx="918" cy="292"/>
                </a:xfrm>
                <a:prstGeom prst="rect">
                  <a:avLst/>
                </a:pr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  <p:sp>
              <p:nvSpPr>
                <p:cNvPr id="105" name="Rectangle 130"/>
                <p:cNvSpPr>
                  <a:spLocks noChangeArrowheads="1"/>
                </p:cNvSpPr>
                <p:nvPr/>
              </p:nvSpPr>
              <p:spPr bwMode="auto">
                <a:xfrm>
                  <a:off x="4495" y="1356"/>
                  <a:ext cx="918" cy="292"/>
                </a:xfrm>
                <a:prstGeom prst="rect">
                  <a:avLst/>
                </a:prstGeom>
                <a:noFill/>
                <a:ln w="5715" cap="rnd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 sz="500"/>
                </a:p>
              </p:txBody>
            </p:sp>
          </p:grpSp>
          <p:sp>
            <p:nvSpPr>
              <p:cNvPr id="99" name="Rectangle 131"/>
              <p:cNvSpPr>
                <a:spLocks noChangeArrowheads="1"/>
              </p:cNvSpPr>
              <p:nvPr/>
            </p:nvSpPr>
            <p:spPr bwMode="auto">
              <a:xfrm>
                <a:off x="6189640" y="2453311"/>
                <a:ext cx="237647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Service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sp>
            <p:nvSpPr>
              <p:cNvPr id="100" name="Rectangle 132"/>
              <p:cNvSpPr>
                <a:spLocks noChangeArrowheads="1"/>
              </p:cNvSpPr>
              <p:nvPr/>
            </p:nvSpPr>
            <p:spPr bwMode="auto">
              <a:xfrm>
                <a:off x="6442030" y="2453311"/>
                <a:ext cx="36780" cy="180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500" b="1" i="0">
                    <a:solidFill>
                      <a:srgbClr val="000000"/>
                    </a:solidFill>
                    <a:ea typeface="SimSun" pitchFamily="2" charset="-122"/>
                  </a:rPr>
                  <a:t>-</a:t>
                </a:r>
                <a:endParaRPr lang="en-GB" altLang="zh-CN" sz="500" i="0">
                  <a:ea typeface="SimSun" pitchFamily="2" charset="-122"/>
                </a:endParaRPr>
              </a:p>
            </p:txBody>
          </p:sp>
          <p:sp>
            <p:nvSpPr>
              <p:cNvPr id="101" name="Rectangle 133"/>
              <p:cNvSpPr>
                <a:spLocks noChangeArrowheads="1"/>
              </p:cNvSpPr>
              <p:nvPr/>
            </p:nvSpPr>
            <p:spPr bwMode="auto">
              <a:xfrm>
                <a:off x="6468651" y="2453311"/>
                <a:ext cx="102766" cy="10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altLang="zh-CN" sz="300" b="1" i="0" dirty="0">
                    <a:solidFill>
                      <a:srgbClr val="000000"/>
                    </a:solidFill>
                    <a:ea typeface="SimSun" pitchFamily="2" charset="-122"/>
                  </a:rPr>
                  <a:t>NE</a:t>
                </a:r>
                <a:endParaRPr lang="en-GB" altLang="zh-CN" sz="300" i="0" dirty="0">
                  <a:ea typeface="SimSun" pitchFamily="2" charset="-122"/>
                </a:endParaRPr>
              </a:p>
            </p:txBody>
          </p:sp>
          <p:sp>
            <p:nvSpPr>
              <p:cNvPr id="102" name="Freeform 134"/>
              <p:cNvSpPr>
                <a:spLocks noEditPoints="1"/>
              </p:cNvSpPr>
              <p:nvPr/>
            </p:nvSpPr>
            <p:spPr bwMode="auto">
              <a:xfrm>
                <a:off x="6634249" y="3973580"/>
                <a:ext cx="904660" cy="39035"/>
              </a:xfrm>
              <a:custGeom>
                <a:avLst/>
                <a:gdLst>
                  <a:gd name="T0" fmla="*/ 61 w 1688"/>
                  <a:gd name="T1" fmla="*/ 24 h 74"/>
                  <a:gd name="T2" fmla="*/ 1626 w 1688"/>
                  <a:gd name="T3" fmla="*/ 24 h 74"/>
                  <a:gd name="T4" fmla="*/ 1626 w 1688"/>
                  <a:gd name="T5" fmla="*/ 49 h 74"/>
                  <a:gd name="T6" fmla="*/ 61 w 1688"/>
                  <a:gd name="T7" fmla="*/ 49 h 74"/>
                  <a:gd name="T8" fmla="*/ 61 w 1688"/>
                  <a:gd name="T9" fmla="*/ 24 h 74"/>
                  <a:gd name="T10" fmla="*/ 74 w 1688"/>
                  <a:gd name="T11" fmla="*/ 74 h 74"/>
                  <a:gd name="T12" fmla="*/ 0 w 1688"/>
                  <a:gd name="T13" fmla="*/ 37 h 74"/>
                  <a:gd name="T14" fmla="*/ 74 w 1688"/>
                  <a:gd name="T15" fmla="*/ 0 h 74"/>
                  <a:gd name="T16" fmla="*/ 74 w 1688"/>
                  <a:gd name="T17" fmla="*/ 74 h 74"/>
                  <a:gd name="T18" fmla="*/ 1614 w 1688"/>
                  <a:gd name="T19" fmla="*/ 0 h 74"/>
                  <a:gd name="T20" fmla="*/ 1688 w 1688"/>
                  <a:gd name="T21" fmla="*/ 37 h 74"/>
                  <a:gd name="T22" fmla="*/ 1614 w 1688"/>
                  <a:gd name="T23" fmla="*/ 74 h 74"/>
                  <a:gd name="T24" fmla="*/ 1614 w 1688"/>
                  <a:gd name="T25" fmla="*/ 0 h 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88"/>
                  <a:gd name="T40" fmla="*/ 0 h 74"/>
                  <a:gd name="T41" fmla="*/ 1688 w 1688"/>
                  <a:gd name="T42" fmla="*/ 74 h 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88" h="74">
                    <a:moveTo>
                      <a:pt x="61" y="24"/>
                    </a:moveTo>
                    <a:lnTo>
                      <a:pt x="1626" y="24"/>
                    </a:lnTo>
                    <a:lnTo>
                      <a:pt x="1626" y="49"/>
                    </a:lnTo>
                    <a:lnTo>
                      <a:pt x="61" y="49"/>
                    </a:lnTo>
                    <a:lnTo>
                      <a:pt x="61" y="24"/>
                    </a:lnTo>
                    <a:close/>
                    <a:moveTo>
                      <a:pt x="74" y="74"/>
                    </a:moveTo>
                    <a:lnTo>
                      <a:pt x="0" y="37"/>
                    </a:lnTo>
                    <a:lnTo>
                      <a:pt x="74" y="0"/>
                    </a:lnTo>
                    <a:lnTo>
                      <a:pt x="74" y="74"/>
                    </a:lnTo>
                    <a:close/>
                    <a:moveTo>
                      <a:pt x="1614" y="0"/>
                    </a:moveTo>
                    <a:lnTo>
                      <a:pt x="1688" y="37"/>
                    </a:lnTo>
                    <a:lnTo>
                      <a:pt x="1614" y="74"/>
                    </a:lnTo>
                    <a:lnTo>
                      <a:pt x="1614" y="0"/>
                    </a:lnTo>
                    <a:close/>
                  </a:path>
                </a:pathLst>
              </a:custGeom>
              <a:solidFill>
                <a:srgbClr val="FC0128"/>
              </a:solidFill>
              <a:ln w="1270" cap="flat">
                <a:solidFill>
                  <a:srgbClr val="FC0128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  <p:sp>
            <p:nvSpPr>
              <p:cNvPr id="103" name="Freeform 135"/>
              <p:cNvSpPr>
                <a:spLocks noEditPoints="1"/>
              </p:cNvSpPr>
              <p:nvPr/>
            </p:nvSpPr>
            <p:spPr bwMode="auto">
              <a:xfrm>
                <a:off x="7222092" y="3478780"/>
                <a:ext cx="310960" cy="39563"/>
              </a:xfrm>
              <a:custGeom>
                <a:avLst/>
                <a:gdLst>
                  <a:gd name="T0" fmla="*/ 62 w 559"/>
                  <a:gd name="T1" fmla="*/ 26 h 75"/>
                  <a:gd name="T2" fmla="*/ 497 w 559"/>
                  <a:gd name="T3" fmla="*/ 25 h 75"/>
                  <a:gd name="T4" fmla="*/ 497 w 559"/>
                  <a:gd name="T5" fmla="*/ 49 h 75"/>
                  <a:gd name="T6" fmla="*/ 62 w 559"/>
                  <a:gd name="T7" fmla="*/ 50 h 75"/>
                  <a:gd name="T8" fmla="*/ 62 w 559"/>
                  <a:gd name="T9" fmla="*/ 26 h 75"/>
                  <a:gd name="T10" fmla="*/ 75 w 559"/>
                  <a:gd name="T11" fmla="*/ 75 h 75"/>
                  <a:gd name="T12" fmla="*/ 0 w 559"/>
                  <a:gd name="T13" fmla="*/ 38 h 75"/>
                  <a:gd name="T14" fmla="*/ 74 w 559"/>
                  <a:gd name="T15" fmla="*/ 1 h 75"/>
                  <a:gd name="T16" fmla="*/ 75 w 559"/>
                  <a:gd name="T17" fmla="*/ 75 h 75"/>
                  <a:gd name="T18" fmla="*/ 485 w 559"/>
                  <a:gd name="T19" fmla="*/ 0 h 75"/>
                  <a:gd name="T20" fmla="*/ 559 w 559"/>
                  <a:gd name="T21" fmla="*/ 37 h 75"/>
                  <a:gd name="T22" fmla="*/ 485 w 559"/>
                  <a:gd name="T23" fmla="*/ 74 h 75"/>
                  <a:gd name="T24" fmla="*/ 485 w 559"/>
                  <a:gd name="T25" fmla="*/ 0 h 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59"/>
                  <a:gd name="T40" fmla="*/ 0 h 75"/>
                  <a:gd name="T41" fmla="*/ 559 w 559"/>
                  <a:gd name="T42" fmla="*/ 75 h 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59" h="75">
                    <a:moveTo>
                      <a:pt x="62" y="26"/>
                    </a:moveTo>
                    <a:lnTo>
                      <a:pt x="497" y="25"/>
                    </a:lnTo>
                    <a:lnTo>
                      <a:pt x="497" y="49"/>
                    </a:lnTo>
                    <a:lnTo>
                      <a:pt x="62" y="50"/>
                    </a:lnTo>
                    <a:lnTo>
                      <a:pt x="62" y="26"/>
                    </a:lnTo>
                    <a:close/>
                    <a:moveTo>
                      <a:pt x="75" y="75"/>
                    </a:moveTo>
                    <a:lnTo>
                      <a:pt x="0" y="38"/>
                    </a:lnTo>
                    <a:lnTo>
                      <a:pt x="74" y="1"/>
                    </a:lnTo>
                    <a:lnTo>
                      <a:pt x="75" y="75"/>
                    </a:lnTo>
                    <a:close/>
                    <a:moveTo>
                      <a:pt x="485" y="0"/>
                    </a:moveTo>
                    <a:lnTo>
                      <a:pt x="559" y="37"/>
                    </a:lnTo>
                    <a:lnTo>
                      <a:pt x="485" y="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pt-BR" sz="500"/>
              </a:p>
            </p:txBody>
          </p:sp>
        </p:grpSp>
        <p:sp>
          <p:nvSpPr>
            <p:cNvPr id="148" name="CaixaDeTexto 147"/>
            <p:cNvSpPr txBox="1"/>
            <p:nvPr/>
          </p:nvSpPr>
          <p:spPr>
            <a:xfrm>
              <a:off x="4796284" y="4762487"/>
              <a:ext cx="1608469" cy="463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00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Offline</a:t>
              </a:r>
              <a:r>
                <a:rPr lang="pt-BR" sz="5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pt-BR" sz="5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pt-BR" sz="500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harging</a:t>
              </a:r>
              <a:endParaRPr lang="pt-BR" sz="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" name="CaixaDeTexto 148"/>
            <p:cNvSpPr txBox="1"/>
            <p:nvPr/>
          </p:nvSpPr>
          <p:spPr>
            <a:xfrm>
              <a:off x="7139459" y="4762487"/>
              <a:ext cx="2764472" cy="463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Online </a:t>
              </a:r>
              <a:r>
                <a:rPr lang="pt-BR" sz="5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pt-BR" sz="500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harging</a:t>
              </a:r>
              <a:endParaRPr lang="pt-BR" sz="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" name="CaixaDeTexto 149"/>
            <p:cNvSpPr txBox="1"/>
            <p:nvPr/>
          </p:nvSpPr>
          <p:spPr>
            <a:xfrm>
              <a:off x="6004497" y="1790075"/>
              <a:ext cx="2056592" cy="463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Billing</a:t>
              </a:r>
              <a:r>
                <a:rPr lang="pt-BR" sz="5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Domain</a:t>
              </a:r>
              <a:endParaRPr lang="pt-BR" sz="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3" name="Title 2"/>
          <p:cNvSpPr txBox="1">
            <a:spLocks/>
          </p:cNvSpPr>
          <p:nvPr/>
        </p:nvSpPr>
        <p:spPr>
          <a:xfrm>
            <a:off x="536643" y="214290"/>
            <a:ext cx="7419733" cy="63588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2000" dirty="0" err="1" smtClean="0">
                <a:solidFill>
                  <a:srgbClr val="FFFFFF"/>
                </a:solidFill>
                <a:latin typeface="Arial" charset="0"/>
                <a:ea typeface="MS Gothic" charset="-128"/>
              </a:rPr>
              <a:t>Convergent</a:t>
            </a: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 </a:t>
            </a:r>
            <a:r>
              <a:rPr lang="pt-BR" sz="2000" dirty="0" err="1" smtClean="0">
                <a:solidFill>
                  <a:srgbClr val="FFFFFF"/>
                </a:solidFill>
                <a:latin typeface="Arial" charset="0"/>
                <a:ea typeface="MS Gothic" charset="-128"/>
              </a:rPr>
              <a:t>Charging</a:t>
            </a: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 – Escopo de Objetivo</a:t>
            </a:r>
            <a:endParaRPr lang="pt-BR" sz="2000" dirty="0">
              <a:solidFill>
                <a:srgbClr val="FFFFFF"/>
              </a:solidFill>
              <a:ea typeface="MS Gothic" charset="-128"/>
            </a:endParaRPr>
          </a:p>
        </p:txBody>
      </p:sp>
      <p:sp>
        <p:nvSpPr>
          <p:cNvPr id="164" name="Pergaminho horizontal 163"/>
          <p:cNvSpPr/>
          <p:nvPr/>
        </p:nvSpPr>
        <p:spPr bwMode="auto">
          <a:xfrm>
            <a:off x="4697598" y="1628800"/>
            <a:ext cx="4032922" cy="869809"/>
          </a:xfrm>
          <a:prstGeom prst="horizontalScroll">
            <a:avLst>
              <a:gd name="adj" fmla="val 752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 b="0" dirty="0"/>
          </a:p>
        </p:txBody>
      </p:sp>
      <p:sp>
        <p:nvSpPr>
          <p:cNvPr id="165" name="CaixaDeTexto 164"/>
          <p:cNvSpPr txBox="1"/>
          <p:nvPr/>
        </p:nvSpPr>
        <p:spPr>
          <a:xfrm>
            <a:off x="4697599" y="1746591"/>
            <a:ext cx="42412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 smtClean="0"/>
              <a:t>Cliente </a:t>
            </a:r>
            <a:r>
              <a:rPr lang="pt-BR" b="0" dirty="0" err="1" smtClean="0"/>
              <a:t>gestionado</a:t>
            </a:r>
            <a:r>
              <a:rPr lang="pt-BR" b="0" dirty="0" smtClean="0"/>
              <a:t> pelo portfólio Multisserviço, independente da modalidade de pagamento e da Rede e ou Plataformas em que estes serviços se encontram.</a:t>
            </a:r>
            <a:endParaRPr lang="pt-BR" b="0" dirty="0"/>
          </a:p>
        </p:txBody>
      </p:sp>
      <p:cxnSp>
        <p:nvCxnSpPr>
          <p:cNvPr id="205" name="Conector reto 204"/>
          <p:cNvCxnSpPr>
            <a:stCxn id="29" idx="3"/>
            <a:endCxn id="206" idx="1"/>
          </p:cNvCxnSpPr>
          <p:nvPr/>
        </p:nvCxnSpPr>
        <p:spPr bwMode="auto">
          <a:xfrm>
            <a:off x="4174712" y="4689140"/>
            <a:ext cx="553659" cy="2616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6" name="Elipse 205"/>
          <p:cNvSpPr/>
          <p:nvPr/>
        </p:nvSpPr>
        <p:spPr bwMode="auto">
          <a:xfrm>
            <a:off x="4644008" y="4897778"/>
            <a:ext cx="576064" cy="36167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54" name="CaixaDeTexto 33"/>
          <p:cNvSpPr txBox="1">
            <a:spLocks noChangeArrowheads="1"/>
          </p:cNvSpPr>
          <p:nvPr/>
        </p:nvSpPr>
        <p:spPr bwMode="auto">
          <a:xfrm>
            <a:off x="4716027" y="2716178"/>
            <a:ext cx="234658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rgbClr val="000099"/>
                </a:solidFill>
                <a:latin typeface="Trebuchet MS" pitchFamily="34" charset="0"/>
                <a:cs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rgbClr val="000099"/>
                </a:solidFill>
                <a:latin typeface="Trebuchet MS" pitchFamily="34" charset="0"/>
                <a:cs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rgbClr val="000099"/>
                </a:solidFill>
                <a:latin typeface="Trebuchet MS" pitchFamily="34" charset="0"/>
                <a:cs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rgbClr val="000099"/>
                </a:solidFill>
                <a:latin typeface="Trebuchet MS" pitchFamily="34" charset="0"/>
                <a:cs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rgbClr val="000099"/>
                </a:solidFill>
                <a:latin typeface="Trebuchet MS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99"/>
                </a:solidFill>
                <a:latin typeface="Trebuchet MS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99"/>
                </a:solidFill>
                <a:latin typeface="Trebuchet MS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99"/>
                </a:solidFill>
                <a:latin typeface="Trebuchet MS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99"/>
                </a:solidFill>
                <a:latin typeface="Trebuchet MS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pt-BR" sz="1000" b="0" u="sng" dirty="0" smtClean="0">
                <a:solidFill>
                  <a:schemeClr val="tx1"/>
                </a:solidFill>
                <a:latin typeface="Comic Sans MS" pitchFamily="66" charset="0"/>
              </a:rPr>
              <a:t>Tarifação</a:t>
            </a:r>
          </a:p>
          <a:p>
            <a:pPr eaLnBrk="1" hangingPunct="1"/>
            <a:r>
              <a:rPr lang="pt-BR" sz="1000" b="0" dirty="0" smtClean="0">
                <a:solidFill>
                  <a:schemeClr val="tx1"/>
                </a:solidFill>
                <a:latin typeface="Comic Sans MS" pitchFamily="66" charset="0"/>
              </a:rPr>
              <a:t>Eventos de rede e serviço coletados e transformados em eventos de tarifação e/ou </a:t>
            </a:r>
            <a:r>
              <a:rPr lang="pt-BR" sz="1000" b="0" dirty="0" err="1" smtClean="0">
                <a:solidFill>
                  <a:schemeClr val="tx1"/>
                </a:solidFill>
                <a:latin typeface="Comic Sans MS" pitchFamily="66" charset="0"/>
              </a:rPr>
              <a:t>CDRs</a:t>
            </a:r>
            <a:r>
              <a:rPr lang="pt-BR" sz="1000" b="0" dirty="0" smtClean="0">
                <a:solidFill>
                  <a:schemeClr val="tx1"/>
                </a:solidFill>
                <a:latin typeface="Comic Sans MS" pitchFamily="66" charset="0"/>
              </a:rPr>
              <a:t> para serem faturados por </a:t>
            </a:r>
            <a:r>
              <a:rPr lang="pt-BR" sz="1000" b="0" dirty="0" err="1" smtClean="0">
                <a:solidFill>
                  <a:schemeClr val="tx1"/>
                </a:solidFill>
                <a:latin typeface="Comic Sans MS" pitchFamily="66" charset="0"/>
              </a:rPr>
              <a:t>systemas</a:t>
            </a:r>
            <a:r>
              <a:rPr lang="pt-BR" sz="1000" b="0" dirty="0" smtClean="0">
                <a:solidFill>
                  <a:schemeClr val="tx1"/>
                </a:solidFill>
                <a:latin typeface="Comic Sans MS" pitchFamily="66" charset="0"/>
              </a:rPr>
              <a:t> da DTI.</a:t>
            </a:r>
            <a:endParaRPr lang="pt-BR" sz="1000" b="0" dirty="0">
              <a:solidFill>
                <a:schemeClr val="tx1"/>
              </a:solidFill>
              <a:latin typeface="Comic Sans MS" pitchFamily="66" charset="0"/>
            </a:endParaRPr>
          </a:p>
        </p:txBody>
      </p:sp>
      <p:graphicFrame>
        <p:nvGraphicFramePr>
          <p:cNvPr id="155" name="Tabela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94293"/>
              </p:ext>
            </p:extLst>
          </p:nvPr>
        </p:nvGraphicFramePr>
        <p:xfrm>
          <a:off x="1549896" y="6021288"/>
          <a:ext cx="2086000" cy="12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6000"/>
              </a:tblGrid>
              <a:tr h="0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3GPP TS </a:t>
                      </a:r>
                      <a:r>
                        <a:rPr lang="en-GB" sz="800" b="1" dirty="0" smtClean="0">
                          <a:effectLst/>
                        </a:rPr>
                        <a:t>32.240 </a:t>
                      </a:r>
                      <a:r>
                        <a:rPr lang="en-GB" sz="800" b="1" dirty="0" err="1" smtClean="0">
                          <a:effectLst/>
                        </a:rPr>
                        <a:t>Rel</a:t>
                      </a:r>
                      <a:r>
                        <a:rPr lang="en-GB" sz="800" b="1" dirty="0" smtClean="0">
                          <a:effectLst/>
                        </a:rPr>
                        <a:t> 10</a:t>
                      </a:r>
                      <a:endParaRPr lang="pt-BR" sz="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740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 bwMode="auto">
          <a:xfrm>
            <a:off x="179512" y="908720"/>
            <a:ext cx="8856984" cy="576063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63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108000" anchor="ctr"/>
          <a:lstStyle/>
          <a:p>
            <a:pPr marL="266700" indent="-266700" algn="ctr" defTabSz="858838" eaLnBrk="0" hangingPunct="0">
              <a:lnSpc>
                <a:spcPct val="110000"/>
              </a:lnSpc>
              <a:spcBef>
                <a:spcPct val="50000"/>
              </a:spcBef>
              <a:buClr>
                <a:srgbClr val="003399"/>
              </a:buClr>
              <a:buSzPct val="125000"/>
              <a:defRPr/>
            </a:pPr>
            <a:r>
              <a:rPr lang="pt-BR" sz="1600" dirty="0" smtClean="0">
                <a:solidFill>
                  <a:schemeClr val="bg1"/>
                </a:solidFill>
                <a:cs typeface="Arial" pitchFamily="34" charset="0"/>
              </a:rPr>
              <a:t>Global </a:t>
            </a:r>
            <a:r>
              <a:rPr lang="pt-BR" sz="1600" dirty="0" err="1" smtClean="0">
                <a:solidFill>
                  <a:schemeClr val="bg1"/>
                </a:solidFill>
                <a:cs typeface="Arial" pitchFamily="34" charset="0"/>
              </a:rPr>
              <a:t>Billing</a:t>
            </a:r>
            <a:r>
              <a:rPr lang="pt-B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sz="1600" dirty="0" err="1" smtClean="0">
                <a:solidFill>
                  <a:schemeClr val="bg1"/>
                </a:solidFill>
                <a:cs typeface="Arial" pitchFamily="34" charset="0"/>
              </a:rPr>
              <a:t>Association</a:t>
            </a:r>
            <a:r>
              <a:rPr lang="pt-BR" sz="1600" dirty="0" smtClean="0">
                <a:solidFill>
                  <a:schemeClr val="bg1"/>
                </a:solidFill>
                <a:cs typeface="Arial" pitchFamily="34" charset="0"/>
              </a:rPr>
              <a:t> MAP – Conceituação Inicial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2015879"/>
            <a:ext cx="6768752" cy="450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ergaminho horizontal 3"/>
          <p:cNvSpPr/>
          <p:nvPr/>
        </p:nvSpPr>
        <p:spPr bwMode="auto">
          <a:xfrm>
            <a:off x="22327" y="3501008"/>
            <a:ext cx="2173409" cy="1224136"/>
          </a:xfrm>
          <a:prstGeom prst="horizontalScroll">
            <a:avLst>
              <a:gd name="adj" fmla="val 752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4335" y="3717032"/>
            <a:ext cx="21734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 smtClean="0"/>
              <a:t>Dada a importância e a contribuição da  GBA a gestão de negócios de Telecom, O </a:t>
            </a:r>
            <a:r>
              <a:rPr lang="pt-BR" b="0" dirty="0" err="1" smtClean="0"/>
              <a:t>tmForum</a:t>
            </a:r>
            <a:r>
              <a:rPr lang="pt-BR" b="0" dirty="0" smtClean="0"/>
              <a:t> passou a incluir suas definições no framework </a:t>
            </a:r>
            <a:r>
              <a:rPr lang="pt-BR" b="0" dirty="0" err="1" smtClean="0"/>
              <a:t>eTOM</a:t>
            </a:r>
            <a:r>
              <a:rPr lang="pt-BR" b="0" dirty="0" smtClean="0"/>
              <a:t> a partir de 2007.</a:t>
            </a:r>
            <a:endParaRPr lang="pt-BR" b="0" dirty="0"/>
          </a:p>
        </p:txBody>
      </p:sp>
      <p:sp>
        <p:nvSpPr>
          <p:cNvPr id="6" name="Retângulo 5"/>
          <p:cNvSpPr/>
          <p:nvPr/>
        </p:nvSpPr>
        <p:spPr bwMode="auto">
          <a:xfrm>
            <a:off x="3419872" y="3212976"/>
            <a:ext cx="1656184" cy="2232248"/>
          </a:xfrm>
          <a:prstGeom prst="rect">
            <a:avLst/>
          </a:prstGeom>
          <a:solidFill>
            <a:srgbClr val="FFFF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36643" y="214290"/>
            <a:ext cx="6988107" cy="63588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Conceito – </a:t>
            </a:r>
            <a:r>
              <a:rPr lang="pt-BR" sz="2000" dirty="0" err="1" smtClean="0">
                <a:solidFill>
                  <a:srgbClr val="FFFFFF"/>
                </a:solidFill>
                <a:latin typeface="Arial" charset="0"/>
                <a:ea typeface="MS Gothic" charset="-128"/>
              </a:rPr>
              <a:t>Convergent</a:t>
            </a: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 </a:t>
            </a:r>
            <a:r>
              <a:rPr lang="pt-BR" sz="2000" dirty="0" err="1" smtClean="0">
                <a:solidFill>
                  <a:srgbClr val="FFFFFF"/>
                </a:solidFill>
                <a:latin typeface="Arial" charset="0"/>
                <a:ea typeface="MS Gothic" charset="-128"/>
              </a:rPr>
              <a:t>Charging</a:t>
            </a: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  – </a:t>
            </a:r>
            <a:r>
              <a:rPr lang="pt-BR" sz="2000" dirty="0">
                <a:solidFill>
                  <a:srgbClr val="FFFFFF"/>
                </a:solidFill>
                <a:latin typeface="Arial" charset="0"/>
                <a:ea typeface="MS Gothic" charset="-128"/>
              </a:rPr>
              <a:t> </a:t>
            </a: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GBA</a:t>
            </a:r>
            <a:endParaRPr lang="pt-BR" sz="2000" dirty="0">
              <a:solidFill>
                <a:srgbClr val="FFFFFF"/>
              </a:solidFill>
              <a:ea typeface="MS Gothic" charset="-128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145939" y="1767413"/>
            <a:ext cx="301236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 algn="ctr" defTabSz="858838">
              <a:lnSpc>
                <a:spcPct val="110000"/>
              </a:lnSpc>
              <a:spcBef>
                <a:spcPct val="50000"/>
              </a:spcBef>
              <a:buClr>
                <a:srgbClr val="003399"/>
              </a:buClr>
              <a:buSzPct val="125000"/>
              <a:defRPr/>
            </a:pPr>
            <a:r>
              <a:rPr lang="pt-BR" dirty="0">
                <a:cs typeface="Arial" pitchFamily="34" charset="0"/>
              </a:rPr>
              <a:t>GBA MAP v3 – Global </a:t>
            </a:r>
            <a:r>
              <a:rPr lang="pt-BR" dirty="0" err="1">
                <a:cs typeface="Arial" pitchFamily="34" charset="0"/>
              </a:rPr>
              <a:t>Billing</a:t>
            </a:r>
            <a:r>
              <a:rPr lang="pt-BR" dirty="0">
                <a:cs typeface="Arial" pitchFamily="34" charset="0"/>
              </a:rPr>
              <a:t> </a:t>
            </a:r>
            <a:r>
              <a:rPr lang="pt-BR" dirty="0" err="1">
                <a:cs typeface="Arial" pitchFamily="34" charset="0"/>
              </a:rPr>
              <a:t>Association</a:t>
            </a:r>
            <a:r>
              <a:rPr lang="pt-BR" dirty="0">
                <a:cs typeface="Arial" pitchFamily="34" charset="0"/>
              </a:rPr>
              <a:t> MAP</a:t>
            </a:r>
          </a:p>
        </p:txBody>
      </p:sp>
      <p:pic>
        <p:nvPicPr>
          <p:cNvPr id="21506" name="Picture 2" descr="https://encrypted-tbn1.google.com/images?q=tbn:ANd9GcSn5EIOVo-U6Mry0lwRj2f0sPX1OplJPGpzQnQ-_EBtvclvGhJa2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5" y="4761131"/>
            <a:ext cx="661241" cy="46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684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652613" y="2276872"/>
            <a:ext cx="4732345" cy="4190762"/>
            <a:chOff x="127687" y="2060848"/>
            <a:chExt cx="5380417" cy="4763650"/>
          </a:xfrm>
        </p:grpSpPr>
        <p:pic>
          <p:nvPicPr>
            <p:cNvPr id="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2132856"/>
              <a:ext cx="3312368" cy="4680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913" y="2060848"/>
              <a:ext cx="595022" cy="4752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tângulo 5"/>
            <p:cNvSpPr/>
            <p:nvPr/>
          </p:nvSpPr>
          <p:spPr bwMode="auto">
            <a:xfrm>
              <a:off x="2411760" y="5373216"/>
              <a:ext cx="2880320" cy="145128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87" y="2060848"/>
              <a:ext cx="1485900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65" y="1851176"/>
            <a:ext cx="2913393" cy="42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536643" y="214290"/>
            <a:ext cx="6988107" cy="63588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Conceitos -  </a:t>
            </a:r>
            <a:r>
              <a:rPr lang="pt-BR" sz="2000" dirty="0" err="1" smtClean="0">
                <a:solidFill>
                  <a:srgbClr val="FFFFFF"/>
                </a:solidFill>
                <a:latin typeface="Arial" charset="0"/>
                <a:ea typeface="MS Gothic" charset="-128"/>
              </a:rPr>
              <a:t>Convergent</a:t>
            </a: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 </a:t>
            </a:r>
            <a:r>
              <a:rPr lang="pt-BR" sz="2000" dirty="0" err="1" smtClean="0">
                <a:solidFill>
                  <a:srgbClr val="FFFFFF"/>
                </a:solidFill>
                <a:latin typeface="Arial" charset="0"/>
                <a:ea typeface="MS Gothic" charset="-128"/>
              </a:rPr>
              <a:t>Billing</a:t>
            </a: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 – </a:t>
            </a:r>
            <a:r>
              <a:rPr lang="pt-BR" sz="2000" dirty="0" err="1" smtClean="0">
                <a:solidFill>
                  <a:srgbClr val="FFFFFF"/>
                </a:solidFill>
                <a:latin typeface="Arial" charset="0"/>
                <a:ea typeface="MS Gothic" charset="-128"/>
              </a:rPr>
              <a:t>TMForum</a:t>
            </a:r>
            <a:r>
              <a:rPr lang="pt-BR" sz="2000" dirty="0" smtClean="0">
                <a:solidFill>
                  <a:srgbClr val="FFFFFF"/>
                </a:solidFill>
                <a:latin typeface="Arial" charset="0"/>
                <a:ea typeface="MS Gothic" charset="-128"/>
              </a:rPr>
              <a:t>  </a:t>
            </a:r>
            <a:endParaRPr lang="pt-BR" sz="2000" dirty="0">
              <a:solidFill>
                <a:srgbClr val="FFFFFF"/>
              </a:solidFill>
              <a:ea typeface="MS Gothic" charset="-128"/>
            </a:endParaRPr>
          </a:p>
        </p:txBody>
      </p:sp>
      <p:sp>
        <p:nvSpPr>
          <p:cNvPr id="13" name="Pergaminho horizontal 12"/>
          <p:cNvSpPr/>
          <p:nvPr/>
        </p:nvSpPr>
        <p:spPr bwMode="auto">
          <a:xfrm>
            <a:off x="6084167" y="3820978"/>
            <a:ext cx="2173409" cy="472118"/>
          </a:xfrm>
          <a:prstGeom prst="horizontalScroll">
            <a:avLst>
              <a:gd name="adj" fmla="val 752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 b="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300192" y="382097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 smtClean="0"/>
              <a:t>Domínio do </a:t>
            </a:r>
            <a:r>
              <a:rPr lang="pt-BR" b="0" dirty="0" err="1" smtClean="0"/>
              <a:t>eTOM</a:t>
            </a:r>
            <a:r>
              <a:rPr lang="pt-BR" b="0" dirty="0" smtClean="0"/>
              <a:t> ao qual o </a:t>
            </a:r>
            <a:r>
              <a:rPr lang="pt-BR" b="0" dirty="0" err="1" smtClean="0"/>
              <a:t>Charging</a:t>
            </a:r>
            <a:r>
              <a:rPr lang="pt-BR" b="0" dirty="0" smtClean="0"/>
              <a:t> é classificado</a:t>
            </a:r>
            <a:endParaRPr lang="pt-BR" b="0" dirty="0"/>
          </a:p>
        </p:txBody>
      </p:sp>
      <p:cxnSp>
        <p:nvCxnSpPr>
          <p:cNvPr id="18" name="Conector reto 17"/>
          <p:cNvCxnSpPr/>
          <p:nvPr/>
        </p:nvCxnSpPr>
        <p:spPr bwMode="auto">
          <a:xfrm flipH="1">
            <a:off x="5194955" y="4293096"/>
            <a:ext cx="889212" cy="8977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ector reto 18"/>
          <p:cNvCxnSpPr/>
          <p:nvPr/>
        </p:nvCxnSpPr>
        <p:spPr bwMode="auto">
          <a:xfrm flipH="1" flipV="1">
            <a:off x="5384959" y="2636912"/>
            <a:ext cx="699208" cy="118406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tângulo de cantos arredondados 14"/>
          <p:cNvSpPr/>
          <p:nvPr/>
        </p:nvSpPr>
        <p:spPr bwMode="auto">
          <a:xfrm>
            <a:off x="179512" y="908720"/>
            <a:ext cx="8856984" cy="576063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63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108000" anchor="ctr"/>
          <a:lstStyle/>
          <a:p>
            <a:pPr marL="266700" indent="-266700" algn="ctr" defTabSz="858838" eaLnBrk="0" hangingPunct="0">
              <a:lnSpc>
                <a:spcPct val="110000"/>
              </a:lnSpc>
              <a:spcBef>
                <a:spcPct val="50000"/>
              </a:spcBef>
              <a:buClr>
                <a:srgbClr val="003399"/>
              </a:buClr>
              <a:buSzPct val="125000"/>
              <a:defRPr/>
            </a:pPr>
            <a:r>
              <a:rPr lang="pt-BR" sz="1600" dirty="0" err="1" smtClean="0">
                <a:solidFill>
                  <a:schemeClr val="bg1"/>
                </a:solidFill>
                <a:cs typeface="Arial" pitchFamily="34" charset="0"/>
              </a:rPr>
              <a:t>Charging</a:t>
            </a:r>
            <a:r>
              <a:rPr lang="pt-BR" sz="1600" dirty="0" smtClean="0">
                <a:solidFill>
                  <a:schemeClr val="bg1"/>
                </a:solidFill>
                <a:cs typeface="Arial" pitchFamily="34" charset="0"/>
              </a:rPr>
              <a:t> no escopo do domínio </a:t>
            </a:r>
            <a:r>
              <a:rPr lang="pt-BR" sz="1600" dirty="0" err="1" smtClean="0">
                <a:solidFill>
                  <a:schemeClr val="bg1"/>
                </a:solidFill>
                <a:cs typeface="Arial" pitchFamily="34" charset="0"/>
              </a:rPr>
              <a:t>eTOM</a:t>
            </a:r>
            <a:endParaRPr lang="pt-BR" sz="16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93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 Presentation">
  <a:themeElements>
    <a:clrScheme name="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mdocs InTouch 2010 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</a:gradFill>
        <a:ln>
          <a:solidFill>
            <a:schemeClr val="bg1">
              <a:lumMod val="75000"/>
            </a:schemeClr>
          </a:solidFill>
          <a:headEnd/>
          <a:tailEnd/>
        </a:ln>
      </a:spPr>
      <a:bodyPr wrap="none" rtlCol="0" anchor="ctr">
        <a:noAutofit/>
      </a:bodyPr>
      <a:lstStyle>
        <a:defPPr algn="ctr" defTabSz="622300">
          <a:spcAft>
            <a:spcPts val="50"/>
          </a:spcAft>
          <a:defRPr sz="1100" dirty="0" smtClean="0">
            <a:solidFill>
              <a:schemeClr val="tx1">
                <a:lumMod val="65000"/>
                <a:lumOff val="35000"/>
              </a:schemeClr>
            </a:solidFill>
            <a:latin typeface="Arial" pitchFamily="34" charset="0"/>
            <a:cs typeface="Arial" pitchFamily="34" charset="0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marL="142875" indent="-142875" defTabSz="957263" eaLnBrk="0" hangingPunct="0">
          <a:spcBef>
            <a:spcPts val="200"/>
          </a:spcBef>
          <a:spcAft>
            <a:spcPts val="100"/>
          </a:spcAft>
          <a:buFont typeface="Wingdings" pitchFamily="2" charset="2"/>
          <a:buChar char="Ø"/>
          <a:defRPr sz="11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3675A2DC3FD848A850D8AE75E4FCEE" ma:contentTypeVersion="3" ma:contentTypeDescription="Crie um novo documento." ma:contentTypeScope="" ma:versionID="7686bb03bff1881aea49f28c6bf03d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CB13591-0610-41CF-B7BD-1BA3A522CF7D}"/>
</file>

<file path=customXml/itemProps2.xml><?xml version="1.0" encoding="utf-8"?>
<ds:datastoreItem xmlns:ds="http://schemas.openxmlformats.org/officeDocument/2006/customXml" ds:itemID="{57301CF2-5F3D-44B9-951F-494F0BB2BBD9}"/>
</file>

<file path=customXml/itemProps3.xml><?xml version="1.0" encoding="utf-8"?>
<ds:datastoreItem xmlns:ds="http://schemas.openxmlformats.org/officeDocument/2006/customXml" ds:itemID="{23092B30-9972-47F9-A191-F88463514395}"/>
</file>

<file path=docProps/app.xml><?xml version="1.0" encoding="utf-8"?>
<Properties xmlns="http://schemas.openxmlformats.org/officeDocument/2006/extended-properties" xmlns:vt="http://schemas.openxmlformats.org/officeDocument/2006/docPropsVTypes">
  <TotalTime>44310</TotalTime>
  <Words>788</Words>
  <Application>Microsoft Office PowerPoint</Application>
  <PresentationFormat>Apresentação na tela (4:3)</PresentationFormat>
  <Paragraphs>226</Paragraphs>
  <Slides>17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3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1_Blank Presentation</vt:lpstr>
      <vt:lpstr>2_Blank Presentation</vt:lpstr>
      <vt:lpstr>1_Amdocs InTouch 2010 16x9</vt:lpstr>
      <vt:lpstr>Picture</vt:lpstr>
      <vt:lpstr>CTS - Comite De tecnologia e serviços 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. 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subTítulo da apresentação</dc:title>
  <dc:creator>Marcia Andreia de Almeida Wolff</dc:creator>
  <cp:lastModifiedBy>profile</cp:lastModifiedBy>
  <cp:revision>1187</cp:revision>
  <cp:lastPrinted>2011-08-10T17:03:17Z</cp:lastPrinted>
  <dcterms:modified xsi:type="dcterms:W3CDTF">2012-10-26T00:38:55Z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0x010100413675A2DC3FD848A850D8AE75E4FCEE</vt:lpwstr>
  </property>
</Properties>
</file>