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3" r:id="rId5"/>
    <p:sldId id="337" r:id="rId6"/>
    <p:sldId id="307" r:id="rId7"/>
    <p:sldId id="340" r:id="rId8"/>
    <p:sldId id="341" r:id="rId9"/>
    <p:sldId id="342" r:id="rId10"/>
    <p:sldId id="344" r:id="rId11"/>
    <p:sldId id="343" r:id="rId12"/>
    <p:sldId id="351" r:id="rId13"/>
    <p:sldId id="352" r:id="rId14"/>
    <p:sldId id="353" r:id="rId15"/>
    <p:sldId id="345" r:id="rId16"/>
    <p:sldId id="346" r:id="rId17"/>
    <p:sldId id="347" r:id="rId18"/>
    <p:sldId id="348" r:id="rId19"/>
    <p:sldId id="349" r:id="rId20"/>
    <p:sldId id="350" r:id="rId21"/>
    <p:sldId id="354" r:id="rId22"/>
    <p:sldId id="339" r:id="rId23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3399"/>
    <a:srgbClr val="7F0F95"/>
    <a:srgbClr val="C61CE8"/>
    <a:srgbClr val="000000"/>
    <a:srgbClr val="0070C0"/>
    <a:srgbClr val="626AA4"/>
    <a:srgbClr val="3434D2"/>
    <a:srgbClr val="F37167"/>
    <a:srgbClr val="DB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 autoAdjust="0"/>
  </p:normalViewPr>
  <p:slideViewPr>
    <p:cSldViewPr>
      <p:cViewPr>
        <p:scale>
          <a:sx n="80" d="100"/>
          <a:sy n="80" d="100"/>
        </p:scale>
        <p:origin x="-1332" y="48"/>
      </p:cViewPr>
      <p:guideLst>
        <p:guide orient="horz" pos="3974"/>
        <p:guide orient="horz" pos="890"/>
        <p:guide orient="horz" pos="1117"/>
        <p:guide pos="5556"/>
        <p:guide pos="340"/>
      </p:guideLst>
    </p:cSldViewPr>
  </p:slideViewPr>
  <p:outlineViewPr>
    <p:cViewPr>
      <p:scale>
        <a:sx n="33" d="100"/>
        <a:sy n="33" d="100"/>
      </p:scale>
      <p:origin x="0" y="81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88" y="-90"/>
      </p:cViewPr>
      <p:guideLst>
        <p:guide orient="horz" pos="310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EEFFDBAD-4E3F-4561-902E-20EC7C402E40}">
      <dgm:prSet phldrT="[Texto]"/>
      <dgm:spPr/>
      <dgm:t>
        <a:bodyPr/>
        <a:lstStyle/>
        <a:p>
          <a:r>
            <a:rPr lang="pt-BR" dirty="0" smtClean="0"/>
            <a:t>SOA Suíte</a:t>
          </a:r>
          <a:endParaRPr lang="pt-BR" dirty="0"/>
        </a:p>
      </dgm:t>
    </dgm:pt>
    <dgm:pt modelId="{805F769E-D3E0-4F54-8663-67441755B424}" type="parTrans" cxnId="{1FC9E1B6-1C45-4036-A6B0-52E7C7B1C9BA}">
      <dgm:prSet/>
      <dgm:spPr/>
      <dgm:t>
        <a:bodyPr/>
        <a:lstStyle/>
        <a:p>
          <a:endParaRPr lang="pt-BR"/>
        </a:p>
      </dgm:t>
    </dgm:pt>
    <dgm:pt modelId="{699607DF-F328-4C7C-9137-F2F43B9EC24A}" type="sibTrans" cxnId="{1FC9E1B6-1C45-4036-A6B0-52E7C7B1C9BA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OSB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0F46FA47-540D-49C5-A536-BE0B49465ACD}">
      <dgm:prSet phldrT="[Texto]"/>
      <dgm:spPr/>
      <dgm:t>
        <a:bodyPr/>
        <a:lstStyle/>
        <a:p>
          <a:r>
            <a:rPr lang="pt-BR" dirty="0" smtClean="0"/>
            <a:t>BPM</a:t>
          </a:r>
          <a:endParaRPr lang="pt-BR" dirty="0"/>
        </a:p>
      </dgm:t>
    </dgm:pt>
    <dgm:pt modelId="{CAABFC03-62E3-4929-82DE-4A97A8BDEFA6}" type="parTrans" cxnId="{617ED639-EF0B-4089-B7EC-F2FD62472176}">
      <dgm:prSet/>
      <dgm:spPr/>
      <dgm:t>
        <a:bodyPr/>
        <a:lstStyle/>
        <a:p>
          <a:endParaRPr lang="pt-BR"/>
        </a:p>
      </dgm:t>
    </dgm:pt>
    <dgm:pt modelId="{848BB8E7-A355-41DE-ACEA-7DEC82D73CA5}" type="sibTrans" cxnId="{617ED639-EF0B-4089-B7EC-F2FD62472176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42A80E38-CBF2-4DAE-BA0E-84BA5F6D5B23}">
      <dgm:prSet phldrT="[Texto]"/>
      <dgm:spPr/>
      <dgm:t>
        <a:bodyPr/>
        <a:lstStyle/>
        <a:p>
          <a:r>
            <a:rPr lang="pt-BR" dirty="0" smtClean="0"/>
            <a:t>BAM</a:t>
          </a:r>
          <a:endParaRPr lang="pt-BR" dirty="0"/>
        </a:p>
      </dgm:t>
    </dgm:pt>
    <dgm:pt modelId="{183D0A63-7E40-4CE2-8BC8-8F93ED41693F}" type="parTrans" cxnId="{3713DAB8-DDCF-4B08-8223-9CE1E1F043F4}">
      <dgm:prSet/>
      <dgm:spPr/>
    </dgm:pt>
    <dgm:pt modelId="{73BBAC69-3E19-4406-B669-840125E7EC5F}" type="sibTrans" cxnId="{3713DAB8-DDCF-4B08-8223-9CE1E1F043F4}">
      <dgm:prSet/>
      <dgm:spPr/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D4BF8DCF-A46A-4678-BE39-4337FD34D8B8}" type="pres">
      <dgm:prSet presAssocID="{EEFFDBAD-4E3F-4561-902E-20EC7C402E40}" presName="vertOne" presStyleCnt="0"/>
      <dgm:spPr/>
    </dgm:pt>
    <dgm:pt modelId="{42B27696-10BD-4B3D-983B-902EC36FE88E}" type="pres">
      <dgm:prSet presAssocID="{EEFFDBAD-4E3F-4561-902E-20EC7C402E40}" presName="txOne" presStyleLbl="node0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9FA2C5-A3A2-4A7A-A456-D8473412C3E7}" type="pres">
      <dgm:prSet presAssocID="{EEFFDBAD-4E3F-4561-902E-20EC7C402E40}" presName="horzOne" presStyleCnt="0"/>
      <dgm:spPr/>
    </dgm:pt>
    <dgm:pt modelId="{3777EE59-BE88-4732-B64E-F84E2548B8AB}" type="pres">
      <dgm:prSet presAssocID="{699607DF-F328-4C7C-9137-F2F43B9EC24A}" presName="sibSpaceOne" presStyleCnt="0"/>
      <dgm:spPr/>
    </dgm:pt>
    <dgm:pt modelId="{A7524E51-7586-4306-9BEC-1B96817B98B1}" type="pres">
      <dgm:prSet presAssocID="{0F46FA47-540D-49C5-A536-BE0B49465ACD}" presName="vertOne" presStyleCnt="0"/>
      <dgm:spPr/>
    </dgm:pt>
    <dgm:pt modelId="{5B9D284A-FFCD-4549-B4FC-D0E38C6EB653}" type="pres">
      <dgm:prSet presAssocID="{0F46FA47-540D-49C5-A536-BE0B49465ACD}" presName="txOne" presStyleLbl="node0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1F8CFC-D3D7-45DB-9233-350757C329F6}" type="pres">
      <dgm:prSet presAssocID="{0F46FA47-540D-49C5-A536-BE0B49465ACD}" presName="horzOne" presStyleCnt="0"/>
      <dgm:spPr/>
    </dgm:pt>
    <dgm:pt modelId="{3D1C90BF-C62F-4FF1-ABBF-7C79313DE086}" type="pres">
      <dgm:prSet presAssocID="{848BB8E7-A355-41DE-ACEA-7DEC82D73CA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  <dgm:pt modelId="{49B01A04-AD8D-4724-9291-C35C354FF018}" type="pres">
      <dgm:prSet presAssocID="{B815FD05-A1FD-4720-AE00-87A67BC91E78}" presName="sibSpaceOne" presStyleCnt="0"/>
      <dgm:spPr/>
    </dgm:pt>
    <dgm:pt modelId="{CF74888C-DD64-4DF9-A91F-3175C3C17E05}" type="pres">
      <dgm:prSet presAssocID="{42A80E38-CBF2-4DAE-BA0E-84BA5F6D5B23}" presName="vertOne" presStyleCnt="0"/>
      <dgm:spPr/>
    </dgm:pt>
    <dgm:pt modelId="{8E8A8CDD-047A-4787-9689-3D4AD3DBD460}" type="pres">
      <dgm:prSet presAssocID="{42A80E38-CBF2-4DAE-BA0E-84BA5F6D5B23}" presName="txOne" presStyleLbl="node0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CF3296-383A-4BFE-9F76-0984C107AB8E}" type="pres">
      <dgm:prSet presAssocID="{42A80E38-CBF2-4DAE-BA0E-84BA5F6D5B23}" presName="horzOne" presStyleCnt="0"/>
      <dgm:spPr/>
    </dgm:pt>
  </dgm:ptLst>
  <dgm:cxnLst>
    <dgm:cxn modelId="{41EEDD97-254A-47DB-B7EF-CE13427135FB}" type="presOf" srcId="{55CFF72C-73B9-499C-A33C-C6C6599852AC}" destId="{57E17C50-2F68-4C4C-8B2B-92D5F3296038}" srcOrd="0" destOrd="0" presId="urn:microsoft.com/office/officeart/2005/8/layout/hierarchy4"/>
    <dgm:cxn modelId="{2FCEB3A1-225E-4F74-BB04-CD14C0C018B5}" type="presOf" srcId="{2074D068-03FF-435C-94EE-190C64E1CF41}" destId="{0F05A01D-F096-4AEE-BF64-1E44ED36B84F}" srcOrd="0" destOrd="0" presId="urn:microsoft.com/office/officeart/2005/8/layout/hierarchy4"/>
    <dgm:cxn modelId="{1FC9E1B6-1C45-4036-A6B0-52E7C7B1C9BA}" srcId="{2074D068-03FF-435C-94EE-190C64E1CF41}" destId="{EEFFDBAD-4E3F-4561-902E-20EC7C402E40}" srcOrd="1" destOrd="0" parTransId="{805F769E-D3E0-4F54-8663-67441755B424}" sibTransId="{699607DF-F328-4C7C-9137-F2F43B9EC24A}"/>
    <dgm:cxn modelId="{F0BB77BF-A5BE-4EC4-A741-4E71FA3776F1}" srcId="{2074D068-03FF-435C-94EE-190C64E1CF41}" destId="{17458B0A-7EC0-4F4E-8168-C72B653E6848}" srcOrd="3" destOrd="0" parTransId="{9F047044-5E3A-4A1D-8190-B5EAC8D7A472}" sibTransId="{57EC83FA-B7F4-4013-975C-0A2713142F69}"/>
    <dgm:cxn modelId="{617ED639-EF0B-4089-B7EC-F2FD62472176}" srcId="{2074D068-03FF-435C-94EE-190C64E1CF41}" destId="{0F46FA47-540D-49C5-A536-BE0B49465ACD}" srcOrd="2" destOrd="0" parTransId="{CAABFC03-62E3-4929-82DE-4A97A8BDEFA6}" sibTransId="{848BB8E7-A355-41DE-ACEA-7DEC82D73CA5}"/>
    <dgm:cxn modelId="{4F6C53FC-9DF1-4F1B-AB45-E8CC73C680A3}" type="presOf" srcId="{92DBA396-1D9B-436C-BFBF-C630CBF9F40D}" destId="{301B6DE8-7D86-4A9C-AEE5-8949594142E5}" srcOrd="0" destOrd="0" presId="urn:microsoft.com/office/officeart/2005/8/layout/hierarchy4"/>
    <dgm:cxn modelId="{3BDCD0C9-8854-443E-A0EE-F3AEAE8EF839}" type="presOf" srcId="{EEFFDBAD-4E3F-4561-902E-20EC7C402E40}" destId="{42B27696-10BD-4B3D-983B-902EC36FE88E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899ABC8D-38E4-4CF0-88E3-C62518A311A1}" type="presOf" srcId="{17458B0A-7EC0-4F4E-8168-C72B653E6848}" destId="{BDB21446-3F81-411D-BC52-32F4FC9D312E}" srcOrd="0" destOrd="0" presId="urn:microsoft.com/office/officeart/2005/8/layout/hierarchy4"/>
    <dgm:cxn modelId="{1832F1E8-BFAC-47A1-9419-2CEBDF659C64}" type="presOf" srcId="{42A80E38-CBF2-4DAE-BA0E-84BA5F6D5B23}" destId="{8E8A8CDD-047A-4787-9689-3D4AD3DBD460}" srcOrd="0" destOrd="0" presId="urn:microsoft.com/office/officeart/2005/8/layout/hierarchy4"/>
    <dgm:cxn modelId="{541AED59-957D-4577-86DD-B04CFBA0CCFC}" srcId="{2074D068-03FF-435C-94EE-190C64E1CF41}" destId="{55CFF72C-73B9-499C-A33C-C6C6599852AC}" srcOrd="4" destOrd="0" parTransId="{EBC1740A-8ACB-4462-B703-116ECA808422}" sibTransId="{B815FD05-A1FD-4720-AE00-87A67BC91E78}"/>
    <dgm:cxn modelId="{3713DAB8-DDCF-4B08-8223-9CE1E1F043F4}" srcId="{2074D068-03FF-435C-94EE-190C64E1CF41}" destId="{42A80E38-CBF2-4DAE-BA0E-84BA5F6D5B23}" srcOrd="5" destOrd="0" parTransId="{183D0A63-7E40-4CE2-8BC8-8F93ED41693F}" sibTransId="{73BBAC69-3E19-4406-B669-840125E7EC5F}"/>
    <dgm:cxn modelId="{B0A83040-4B4E-4C14-9775-A89575B99AEC}" type="presOf" srcId="{0F46FA47-540D-49C5-A536-BE0B49465ACD}" destId="{5B9D284A-FFCD-4549-B4FC-D0E38C6EB653}" srcOrd="0" destOrd="0" presId="urn:microsoft.com/office/officeart/2005/8/layout/hierarchy4"/>
    <dgm:cxn modelId="{B7A1B907-C19A-4566-80E4-757CC07F073D}" type="presParOf" srcId="{0F05A01D-F096-4AEE-BF64-1E44ED36B84F}" destId="{80D216C8-08B2-4739-BA24-7310A6652614}" srcOrd="0" destOrd="0" presId="urn:microsoft.com/office/officeart/2005/8/layout/hierarchy4"/>
    <dgm:cxn modelId="{63EC6F27-9968-44C5-894C-613F7585DA65}" type="presParOf" srcId="{80D216C8-08B2-4739-BA24-7310A6652614}" destId="{301B6DE8-7D86-4A9C-AEE5-8949594142E5}" srcOrd="0" destOrd="0" presId="urn:microsoft.com/office/officeart/2005/8/layout/hierarchy4"/>
    <dgm:cxn modelId="{FD778B38-D1B4-4EB1-9DB3-E891650F90FD}" type="presParOf" srcId="{80D216C8-08B2-4739-BA24-7310A6652614}" destId="{761CD663-4636-4771-83A1-D9E26ED18430}" srcOrd="1" destOrd="0" presId="urn:microsoft.com/office/officeart/2005/8/layout/hierarchy4"/>
    <dgm:cxn modelId="{FA8F407B-B2BD-4D48-8E78-B0B324017AF8}" type="presParOf" srcId="{0F05A01D-F096-4AEE-BF64-1E44ED36B84F}" destId="{8EA2D627-8C6B-4F69-BDBF-9BB406CE4611}" srcOrd="1" destOrd="0" presId="urn:microsoft.com/office/officeart/2005/8/layout/hierarchy4"/>
    <dgm:cxn modelId="{96B8687F-135A-44F6-B1AD-E748489469D4}" type="presParOf" srcId="{0F05A01D-F096-4AEE-BF64-1E44ED36B84F}" destId="{D4BF8DCF-A46A-4678-BE39-4337FD34D8B8}" srcOrd="2" destOrd="0" presId="urn:microsoft.com/office/officeart/2005/8/layout/hierarchy4"/>
    <dgm:cxn modelId="{ECFB32DF-5606-459D-B81B-E016B542AEC9}" type="presParOf" srcId="{D4BF8DCF-A46A-4678-BE39-4337FD34D8B8}" destId="{42B27696-10BD-4B3D-983B-902EC36FE88E}" srcOrd="0" destOrd="0" presId="urn:microsoft.com/office/officeart/2005/8/layout/hierarchy4"/>
    <dgm:cxn modelId="{BD6037F5-B323-4C02-A2D6-4BFF868D458E}" type="presParOf" srcId="{D4BF8DCF-A46A-4678-BE39-4337FD34D8B8}" destId="{B99FA2C5-A3A2-4A7A-A456-D8473412C3E7}" srcOrd="1" destOrd="0" presId="urn:microsoft.com/office/officeart/2005/8/layout/hierarchy4"/>
    <dgm:cxn modelId="{4A7DF9A4-9CE1-48DA-8046-C62CB123C12B}" type="presParOf" srcId="{0F05A01D-F096-4AEE-BF64-1E44ED36B84F}" destId="{3777EE59-BE88-4732-B64E-F84E2548B8AB}" srcOrd="3" destOrd="0" presId="urn:microsoft.com/office/officeart/2005/8/layout/hierarchy4"/>
    <dgm:cxn modelId="{0351BF60-DAAF-40B5-893B-40CAB0067263}" type="presParOf" srcId="{0F05A01D-F096-4AEE-BF64-1E44ED36B84F}" destId="{A7524E51-7586-4306-9BEC-1B96817B98B1}" srcOrd="4" destOrd="0" presId="urn:microsoft.com/office/officeart/2005/8/layout/hierarchy4"/>
    <dgm:cxn modelId="{422633A2-0057-48E4-87DB-3F1E03FF2860}" type="presParOf" srcId="{A7524E51-7586-4306-9BEC-1B96817B98B1}" destId="{5B9D284A-FFCD-4549-B4FC-D0E38C6EB653}" srcOrd="0" destOrd="0" presId="urn:microsoft.com/office/officeart/2005/8/layout/hierarchy4"/>
    <dgm:cxn modelId="{31E871D1-F4EA-4427-8253-C9F469E06593}" type="presParOf" srcId="{A7524E51-7586-4306-9BEC-1B96817B98B1}" destId="{771F8CFC-D3D7-45DB-9233-350757C329F6}" srcOrd="1" destOrd="0" presId="urn:microsoft.com/office/officeart/2005/8/layout/hierarchy4"/>
    <dgm:cxn modelId="{19F628C8-285F-46FF-BE0F-3C558F885A78}" type="presParOf" srcId="{0F05A01D-F096-4AEE-BF64-1E44ED36B84F}" destId="{3D1C90BF-C62F-4FF1-ABBF-7C79313DE086}" srcOrd="5" destOrd="0" presId="urn:microsoft.com/office/officeart/2005/8/layout/hierarchy4"/>
    <dgm:cxn modelId="{77302CD8-A9AE-4D86-8683-7A9C11806443}" type="presParOf" srcId="{0F05A01D-F096-4AEE-BF64-1E44ED36B84F}" destId="{51E0AADB-43BB-4DE3-A1C6-EBEE55F93B13}" srcOrd="6" destOrd="0" presId="urn:microsoft.com/office/officeart/2005/8/layout/hierarchy4"/>
    <dgm:cxn modelId="{02C3E99C-CC93-4404-9FBA-B223F116CFA0}" type="presParOf" srcId="{51E0AADB-43BB-4DE3-A1C6-EBEE55F93B13}" destId="{BDB21446-3F81-411D-BC52-32F4FC9D312E}" srcOrd="0" destOrd="0" presId="urn:microsoft.com/office/officeart/2005/8/layout/hierarchy4"/>
    <dgm:cxn modelId="{7E0B9AF8-4B71-4630-ADCC-631F34B64422}" type="presParOf" srcId="{51E0AADB-43BB-4DE3-A1C6-EBEE55F93B13}" destId="{551F672B-A6B4-4E3C-86E9-3FD3C4A00437}" srcOrd="1" destOrd="0" presId="urn:microsoft.com/office/officeart/2005/8/layout/hierarchy4"/>
    <dgm:cxn modelId="{EFE50D5F-5ADE-48AD-B96C-37AF69EED2C8}" type="presParOf" srcId="{0F05A01D-F096-4AEE-BF64-1E44ED36B84F}" destId="{5D657FB8-64D2-4733-9B8C-9DEC2D3E0C55}" srcOrd="7" destOrd="0" presId="urn:microsoft.com/office/officeart/2005/8/layout/hierarchy4"/>
    <dgm:cxn modelId="{515C51BF-48D1-40CC-8DEA-A18DB1BFDD45}" type="presParOf" srcId="{0F05A01D-F096-4AEE-BF64-1E44ED36B84F}" destId="{B2786366-EF50-4CEA-BD81-6AA6F7284079}" srcOrd="8" destOrd="0" presId="urn:microsoft.com/office/officeart/2005/8/layout/hierarchy4"/>
    <dgm:cxn modelId="{0CAE5D68-4667-43B2-90F2-6BE6B3FE2C26}" type="presParOf" srcId="{B2786366-EF50-4CEA-BD81-6AA6F7284079}" destId="{57E17C50-2F68-4C4C-8B2B-92D5F3296038}" srcOrd="0" destOrd="0" presId="urn:microsoft.com/office/officeart/2005/8/layout/hierarchy4"/>
    <dgm:cxn modelId="{AE6AFC93-7704-4F0C-8CA7-13477BF292F7}" type="presParOf" srcId="{B2786366-EF50-4CEA-BD81-6AA6F7284079}" destId="{627DD98A-D114-4149-983C-7051CE839D74}" srcOrd="1" destOrd="0" presId="urn:microsoft.com/office/officeart/2005/8/layout/hierarchy4"/>
    <dgm:cxn modelId="{1261D8C8-213B-4E4D-B26A-06A75BABE240}" type="presParOf" srcId="{0F05A01D-F096-4AEE-BF64-1E44ED36B84F}" destId="{49B01A04-AD8D-4724-9291-C35C354FF018}" srcOrd="9" destOrd="0" presId="urn:microsoft.com/office/officeart/2005/8/layout/hierarchy4"/>
    <dgm:cxn modelId="{7F26CC8E-5431-4BBE-8FB5-7D54BD76335B}" type="presParOf" srcId="{0F05A01D-F096-4AEE-BF64-1E44ED36B84F}" destId="{CF74888C-DD64-4DF9-A91F-3175C3C17E05}" srcOrd="10" destOrd="0" presId="urn:microsoft.com/office/officeart/2005/8/layout/hierarchy4"/>
    <dgm:cxn modelId="{9A5CA1EB-B234-4D0C-BF22-F1DA03EDB9FA}" type="presParOf" srcId="{CF74888C-DD64-4DF9-A91F-3175C3C17E05}" destId="{8E8A8CDD-047A-4787-9689-3D4AD3DBD460}" srcOrd="0" destOrd="0" presId="urn:microsoft.com/office/officeart/2005/8/layout/hierarchy4"/>
    <dgm:cxn modelId="{C53C2E67-7FEA-4B69-9600-80AFF5B15082}" type="presParOf" srcId="{CF74888C-DD64-4DF9-A91F-3175C3C17E05}" destId="{20CF3296-383A-4BFE-9F76-0984C107AB8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SOA SUÍTE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1" custLinFactNeighborX="366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</dgm:ptLst>
  <dgm:cxnLst>
    <dgm:cxn modelId="{68592CC4-7339-4738-AE65-CC05C863F9A7}" type="presOf" srcId="{92DBA396-1D9B-436C-BFBF-C630CBF9F40D}" destId="{301B6DE8-7D86-4A9C-AEE5-8949594142E5}" srcOrd="0" destOrd="0" presId="urn:microsoft.com/office/officeart/2005/8/layout/hierarchy4"/>
    <dgm:cxn modelId="{4D90BCAE-BFEF-4D4A-A725-D9606C69A8EC}" type="presOf" srcId="{2074D068-03FF-435C-94EE-190C64E1CF41}" destId="{0F05A01D-F096-4AEE-BF64-1E44ED36B84F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FB518712-F45A-4F10-973A-D5984DD4D70F}" type="presParOf" srcId="{0F05A01D-F096-4AEE-BF64-1E44ED36B84F}" destId="{80D216C8-08B2-4739-BA24-7310A6652614}" srcOrd="0" destOrd="0" presId="urn:microsoft.com/office/officeart/2005/8/layout/hierarchy4"/>
    <dgm:cxn modelId="{185054B4-B3DC-4A2A-8C0A-66074156F62D}" type="presParOf" srcId="{80D216C8-08B2-4739-BA24-7310A6652614}" destId="{301B6DE8-7D86-4A9C-AEE5-8949594142E5}" srcOrd="0" destOrd="0" presId="urn:microsoft.com/office/officeart/2005/8/layout/hierarchy4"/>
    <dgm:cxn modelId="{7EC7F569-42A9-455E-81B9-C85DABCA18B3}" type="presParOf" srcId="{80D216C8-08B2-4739-BA24-7310A6652614}" destId="{761CD663-4636-4771-83A1-D9E26ED18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OSB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3273F1A7-66A7-43D2-A8E6-5E1EAC18EB36}" type="presOf" srcId="{2074D068-03FF-435C-94EE-190C64E1CF41}" destId="{0F05A01D-F096-4AEE-BF64-1E44ED36B84F}" srcOrd="0" destOrd="0" presId="urn:microsoft.com/office/officeart/2005/8/layout/hierarchy4"/>
    <dgm:cxn modelId="{4846124E-4B98-4B02-A9E3-DC032FBC4BE0}" type="presOf" srcId="{17458B0A-7EC0-4F4E-8168-C72B653E6848}" destId="{BDB21446-3F81-411D-BC52-32F4FC9D312E}" srcOrd="0" destOrd="0" presId="urn:microsoft.com/office/officeart/2005/8/layout/hierarchy4"/>
    <dgm:cxn modelId="{ACA84658-83AB-43BE-9D02-498010C4BF94}" type="presOf" srcId="{92DBA396-1D9B-436C-BFBF-C630CBF9F40D}" destId="{301B6DE8-7D86-4A9C-AEE5-8949594142E5}" srcOrd="0" destOrd="0" presId="urn:microsoft.com/office/officeart/2005/8/layout/hierarchy4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541AED59-957D-4577-86DD-B04CFBA0CCFC}" srcId="{2074D068-03FF-435C-94EE-190C64E1CF41}" destId="{55CFF72C-73B9-499C-A33C-C6C6599852AC}" srcOrd="2" destOrd="0" parTransId="{EBC1740A-8ACB-4462-B703-116ECA808422}" sibTransId="{B815FD05-A1FD-4720-AE00-87A67BC91E78}"/>
    <dgm:cxn modelId="{286B5437-78CA-460A-8578-703796E4335F}" type="presOf" srcId="{55CFF72C-73B9-499C-A33C-C6C6599852AC}" destId="{57E17C50-2F68-4C4C-8B2B-92D5F3296038}" srcOrd="0" destOrd="0" presId="urn:microsoft.com/office/officeart/2005/8/layout/hierarchy4"/>
    <dgm:cxn modelId="{B7D96E53-ADC0-4B64-81A9-FC000FEAA857}" type="presParOf" srcId="{0F05A01D-F096-4AEE-BF64-1E44ED36B84F}" destId="{80D216C8-08B2-4739-BA24-7310A6652614}" srcOrd="0" destOrd="0" presId="urn:microsoft.com/office/officeart/2005/8/layout/hierarchy4"/>
    <dgm:cxn modelId="{FB986721-78AF-4122-B195-9843AFE38EDB}" type="presParOf" srcId="{80D216C8-08B2-4739-BA24-7310A6652614}" destId="{301B6DE8-7D86-4A9C-AEE5-8949594142E5}" srcOrd="0" destOrd="0" presId="urn:microsoft.com/office/officeart/2005/8/layout/hierarchy4"/>
    <dgm:cxn modelId="{D7B5F8B5-9F57-4235-A76A-13D59938B3E5}" type="presParOf" srcId="{80D216C8-08B2-4739-BA24-7310A6652614}" destId="{761CD663-4636-4771-83A1-D9E26ED18430}" srcOrd="1" destOrd="0" presId="urn:microsoft.com/office/officeart/2005/8/layout/hierarchy4"/>
    <dgm:cxn modelId="{3ECFD7D0-375E-44BD-9005-495B9884CA28}" type="presParOf" srcId="{0F05A01D-F096-4AEE-BF64-1E44ED36B84F}" destId="{8EA2D627-8C6B-4F69-BDBF-9BB406CE4611}" srcOrd="1" destOrd="0" presId="urn:microsoft.com/office/officeart/2005/8/layout/hierarchy4"/>
    <dgm:cxn modelId="{849B4D55-9CD7-4785-9C18-BA526A9790FD}" type="presParOf" srcId="{0F05A01D-F096-4AEE-BF64-1E44ED36B84F}" destId="{51E0AADB-43BB-4DE3-A1C6-EBEE55F93B13}" srcOrd="2" destOrd="0" presId="urn:microsoft.com/office/officeart/2005/8/layout/hierarchy4"/>
    <dgm:cxn modelId="{5F1D2E35-E6CC-4737-B4C8-184C1D4B5DB5}" type="presParOf" srcId="{51E0AADB-43BB-4DE3-A1C6-EBEE55F93B13}" destId="{BDB21446-3F81-411D-BC52-32F4FC9D312E}" srcOrd="0" destOrd="0" presId="urn:microsoft.com/office/officeart/2005/8/layout/hierarchy4"/>
    <dgm:cxn modelId="{94A2427B-6F30-410D-84E2-D29F02F24600}" type="presParOf" srcId="{51E0AADB-43BB-4DE3-A1C6-EBEE55F93B13}" destId="{551F672B-A6B4-4E3C-86E9-3FD3C4A00437}" srcOrd="1" destOrd="0" presId="urn:microsoft.com/office/officeart/2005/8/layout/hierarchy4"/>
    <dgm:cxn modelId="{E1F7194D-4128-4B7F-B3D5-DADA4E348658}" type="presParOf" srcId="{0F05A01D-F096-4AEE-BF64-1E44ED36B84F}" destId="{5D657FB8-64D2-4733-9B8C-9DEC2D3E0C55}" srcOrd="3" destOrd="0" presId="urn:microsoft.com/office/officeart/2005/8/layout/hierarchy4"/>
    <dgm:cxn modelId="{E9200363-652A-41FD-885C-5F292AC8FE12}" type="presParOf" srcId="{0F05A01D-F096-4AEE-BF64-1E44ED36B84F}" destId="{B2786366-EF50-4CEA-BD81-6AA6F7284079}" srcOrd="4" destOrd="0" presId="urn:microsoft.com/office/officeart/2005/8/layout/hierarchy4"/>
    <dgm:cxn modelId="{7535923F-FDBA-4BC2-AD04-AB92957A57F1}" type="presParOf" srcId="{B2786366-EF50-4CEA-BD81-6AA6F7284079}" destId="{57E17C50-2F68-4C4C-8B2B-92D5F3296038}" srcOrd="0" destOrd="0" presId="urn:microsoft.com/office/officeart/2005/8/layout/hierarchy4"/>
    <dgm:cxn modelId="{2E6345F5-46F6-4ECC-94BF-D7A6EF6E907F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SOA SUITE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76777DB-360A-4F3C-84BC-822E51628156}">
      <dgm:prSet phldrT="[Texto]"/>
      <dgm:spPr/>
      <dgm:t>
        <a:bodyPr/>
        <a:lstStyle/>
        <a:p>
          <a:r>
            <a:rPr lang="pt-BR" dirty="0" smtClean="0"/>
            <a:t>BPM</a:t>
          </a:r>
          <a:endParaRPr lang="pt-BR" dirty="0"/>
        </a:p>
      </dgm:t>
    </dgm:pt>
    <dgm:pt modelId="{F2612FF3-B1A3-4687-AAC3-8DFF0CB3DF22}" type="parTrans" cxnId="{FD4471F9-05AE-43F8-9C0D-A660E3F28EAC}">
      <dgm:prSet/>
      <dgm:spPr/>
      <dgm:t>
        <a:bodyPr/>
        <a:lstStyle/>
        <a:p>
          <a:endParaRPr lang="pt-BR"/>
        </a:p>
      </dgm:t>
    </dgm:pt>
    <dgm:pt modelId="{B599B66A-F678-439F-B9FF-8565858F1633}" type="sibTrans" cxnId="{FD4471F9-05AE-43F8-9C0D-A660E3F28EA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98ADC7E6-29E9-4405-810C-41CD31263E45}" type="pres">
      <dgm:prSet presAssocID="{076777DB-360A-4F3C-84BC-822E51628156}" presName="vertOne" presStyleCnt="0"/>
      <dgm:spPr/>
    </dgm:pt>
    <dgm:pt modelId="{D9C959A3-1666-41AB-B49C-981749CF0D1D}" type="pres">
      <dgm:prSet presAssocID="{076777DB-360A-4F3C-84BC-822E51628156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5E3AA6-2B73-4CEB-84D9-533ABFBB723A}" type="pres">
      <dgm:prSet presAssocID="{076777DB-360A-4F3C-84BC-822E51628156}" presName="horzOne" presStyleCnt="0"/>
      <dgm:spPr/>
    </dgm:pt>
    <dgm:pt modelId="{D3656D38-684D-4FF8-9FDA-6F18EF9DB1CD}" type="pres">
      <dgm:prSet presAssocID="{B599B66A-F678-439F-B9FF-8565858F1633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6505B65C-37A9-421F-835A-4646B9DFA9C5}" type="presOf" srcId="{2074D068-03FF-435C-94EE-190C64E1CF41}" destId="{0F05A01D-F096-4AEE-BF64-1E44ED36B84F}" srcOrd="0" destOrd="0" presId="urn:microsoft.com/office/officeart/2005/8/layout/hierarchy4"/>
    <dgm:cxn modelId="{35439D8A-D8E0-42C0-81ED-4DFC6413124E}" type="presOf" srcId="{076777DB-360A-4F3C-84BC-822E51628156}" destId="{D9C959A3-1666-41AB-B49C-981749CF0D1D}" srcOrd="0" destOrd="0" presId="urn:microsoft.com/office/officeart/2005/8/layout/hierarchy4"/>
    <dgm:cxn modelId="{AB5674C3-BF70-45B7-8776-631B8C6312FD}" type="presOf" srcId="{55CFF72C-73B9-499C-A33C-C6C6599852AC}" destId="{57E17C50-2F68-4C4C-8B2B-92D5F3296038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FD4471F9-05AE-43F8-9C0D-A660E3F28EAC}" srcId="{2074D068-03FF-435C-94EE-190C64E1CF41}" destId="{076777DB-360A-4F3C-84BC-822E51628156}" srcOrd="2" destOrd="0" parTransId="{F2612FF3-B1A3-4687-AAC3-8DFF0CB3DF22}" sibTransId="{B599B66A-F678-439F-B9FF-8565858F1633}"/>
    <dgm:cxn modelId="{DB30ABEE-E804-4207-A1F9-51D8FB4ECF1B}" type="presOf" srcId="{92DBA396-1D9B-436C-BFBF-C630CBF9F40D}" destId="{301B6DE8-7D86-4A9C-AEE5-8949594142E5}" srcOrd="0" destOrd="0" presId="urn:microsoft.com/office/officeart/2005/8/layout/hierarchy4"/>
    <dgm:cxn modelId="{541AED59-957D-4577-86DD-B04CFBA0CCFC}" srcId="{2074D068-03FF-435C-94EE-190C64E1CF41}" destId="{55CFF72C-73B9-499C-A33C-C6C6599852AC}" srcOrd="3" destOrd="0" parTransId="{EBC1740A-8ACB-4462-B703-116ECA808422}" sibTransId="{B815FD05-A1FD-4720-AE00-87A67BC91E78}"/>
    <dgm:cxn modelId="{97BE4363-F38B-464D-B772-C9A153BCD0DE}" type="presOf" srcId="{17458B0A-7EC0-4F4E-8168-C72B653E6848}" destId="{BDB21446-3F81-411D-BC52-32F4FC9D312E}" srcOrd="0" destOrd="0" presId="urn:microsoft.com/office/officeart/2005/8/layout/hierarchy4"/>
    <dgm:cxn modelId="{1276161C-D914-45B3-A7C2-C7BAD415495C}" type="presParOf" srcId="{0F05A01D-F096-4AEE-BF64-1E44ED36B84F}" destId="{80D216C8-08B2-4739-BA24-7310A6652614}" srcOrd="0" destOrd="0" presId="urn:microsoft.com/office/officeart/2005/8/layout/hierarchy4"/>
    <dgm:cxn modelId="{17797317-2B3B-452A-847D-1D5FE588849A}" type="presParOf" srcId="{80D216C8-08B2-4739-BA24-7310A6652614}" destId="{301B6DE8-7D86-4A9C-AEE5-8949594142E5}" srcOrd="0" destOrd="0" presId="urn:microsoft.com/office/officeart/2005/8/layout/hierarchy4"/>
    <dgm:cxn modelId="{E14E68F6-C74E-4E44-A71F-30172C69A51B}" type="presParOf" srcId="{80D216C8-08B2-4739-BA24-7310A6652614}" destId="{761CD663-4636-4771-83A1-D9E26ED18430}" srcOrd="1" destOrd="0" presId="urn:microsoft.com/office/officeart/2005/8/layout/hierarchy4"/>
    <dgm:cxn modelId="{5C0364AB-F5C7-447F-8D0A-E8F325BDD78F}" type="presParOf" srcId="{0F05A01D-F096-4AEE-BF64-1E44ED36B84F}" destId="{8EA2D627-8C6B-4F69-BDBF-9BB406CE4611}" srcOrd="1" destOrd="0" presId="urn:microsoft.com/office/officeart/2005/8/layout/hierarchy4"/>
    <dgm:cxn modelId="{6C48C079-721B-41EC-B989-A376DF6BF45C}" type="presParOf" srcId="{0F05A01D-F096-4AEE-BF64-1E44ED36B84F}" destId="{51E0AADB-43BB-4DE3-A1C6-EBEE55F93B13}" srcOrd="2" destOrd="0" presId="urn:microsoft.com/office/officeart/2005/8/layout/hierarchy4"/>
    <dgm:cxn modelId="{967E2A6D-A448-44EA-9AA5-3CD1CA8A8087}" type="presParOf" srcId="{51E0AADB-43BB-4DE3-A1C6-EBEE55F93B13}" destId="{BDB21446-3F81-411D-BC52-32F4FC9D312E}" srcOrd="0" destOrd="0" presId="urn:microsoft.com/office/officeart/2005/8/layout/hierarchy4"/>
    <dgm:cxn modelId="{5229E251-86BD-40D0-B42F-08767B525939}" type="presParOf" srcId="{51E0AADB-43BB-4DE3-A1C6-EBEE55F93B13}" destId="{551F672B-A6B4-4E3C-86E9-3FD3C4A00437}" srcOrd="1" destOrd="0" presId="urn:microsoft.com/office/officeart/2005/8/layout/hierarchy4"/>
    <dgm:cxn modelId="{67FE5D9C-1D78-4EC8-BE6A-4D8D46447540}" type="presParOf" srcId="{0F05A01D-F096-4AEE-BF64-1E44ED36B84F}" destId="{5D657FB8-64D2-4733-9B8C-9DEC2D3E0C55}" srcOrd="3" destOrd="0" presId="urn:microsoft.com/office/officeart/2005/8/layout/hierarchy4"/>
    <dgm:cxn modelId="{4947C131-54C0-4D60-A927-8A84C61F9BD5}" type="presParOf" srcId="{0F05A01D-F096-4AEE-BF64-1E44ED36B84F}" destId="{98ADC7E6-29E9-4405-810C-41CD31263E45}" srcOrd="4" destOrd="0" presId="urn:microsoft.com/office/officeart/2005/8/layout/hierarchy4"/>
    <dgm:cxn modelId="{AAA4A9C2-0F05-431E-B793-BA18E32BF910}" type="presParOf" srcId="{98ADC7E6-29E9-4405-810C-41CD31263E45}" destId="{D9C959A3-1666-41AB-B49C-981749CF0D1D}" srcOrd="0" destOrd="0" presId="urn:microsoft.com/office/officeart/2005/8/layout/hierarchy4"/>
    <dgm:cxn modelId="{21D6620F-B6EE-4463-BD5D-EEFDDD9D8511}" type="presParOf" srcId="{98ADC7E6-29E9-4405-810C-41CD31263E45}" destId="{715E3AA6-2B73-4CEB-84D9-533ABFBB723A}" srcOrd="1" destOrd="0" presId="urn:microsoft.com/office/officeart/2005/8/layout/hierarchy4"/>
    <dgm:cxn modelId="{033FB80D-93D0-4F88-AC61-BB941191D304}" type="presParOf" srcId="{0F05A01D-F096-4AEE-BF64-1E44ED36B84F}" destId="{D3656D38-684D-4FF8-9FDA-6F18EF9DB1CD}" srcOrd="5" destOrd="0" presId="urn:microsoft.com/office/officeart/2005/8/layout/hierarchy4"/>
    <dgm:cxn modelId="{83DB197C-D4C7-4F6E-B038-BD2844619484}" type="presParOf" srcId="{0F05A01D-F096-4AEE-BF64-1E44ED36B84F}" destId="{B2786366-EF50-4CEA-BD81-6AA6F7284079}" srcOrd="6" destOrd="0" presId="urn:microsoft.com/office/officeart/2005/8/layout/hierarchy4"/>
    <dgm:cxn modelId="{A059AB46-5A62-4E36-90D5-B0C1D4693E85}" type="presParOf" srcId="{B2786366-EF50-4CEA-BD81-6AA6F7284079}" destId="{57E17C50-2F68-4C4C-8B2B-92D5F3296038}" srcOrd="0" destOrd="0" presId="urn:microsoft.com/office/officeart/2005/8/layout/hierarchy4"/>
    <dgm:cxn modelId="{80D18267-8FE8-4A3E-845A-FC2F236003CC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BAM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</dgm:ptLst>
  <dgm:cxnLst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8E07E4A3-EFF2-4E58-A193-5931A22CE2A7}" type="presOf" srcId="{2074D068-03FF-435C-94EE-190C64E1CF41}" destId="{0F05A01D-F096-4AEE-BF64-1E44ED36B84F}" srcOrd="0" destOrd="0" presId="urn:microsoft.com/office/officeart/2005/8/layout/hierarchy4"/>
    <dgm:cxn modelId="{287FEB19-5A2B-40A8-A054-7C4A1FC5485C}" type="presOf" srcId="{92DBA396-1D9B-436C-BFBF-C630CBF9F40D}" destId="{301B6DE8-7D86-4A9C-AEE5-8949594142E5}" srcOrd="0" destOrd="0" presId="urn:microsoft.com/office/officeart/2005/8/layout/hierarchy4"/>
    <dgm:cxn modelId="{B1E9A3AA-6268-4106-B3BF-1BAFF5F4D319}" type="presParOf" srcId="{0F05A01D-F096-4AEE-BF64-1E44ED36B84F}" destId="{80D216C8-08B2-4739-BA24-7310A6652614}" srcOrd="0" destOrd="0" presId="urn:microsoft.com/office/officeart/2005/8/layout/hierarchy4"/>
    <dgm:cxn modelId="{9A001A22-B32B-41F3-8A76-A1322E35CD95}" type="presParOf" srcId="{80D216C8-08B2-4739-BA24-7310A6652614}" destId="{301B6DE8-7D86-4A9C-AEE5-8949594142E5}" srcOrd="0" destOrd="0" presId="urn:microsoft.com/office/officeart/2005/8/layout/hierarchy4"/>
    <dgm:cxn modelId="{47B7E281-3740-4F14-A52A-6B8026DD1DC6}" type="presParOf" srcId="{80D216C8-08B2-4739-BA24-7310A6652614}" destId="{761CD663-4636-4771-83A1-D9E26ED18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OSB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5B9B6817-AA02-4C9B-8F8B-4E26607C4DF0}" type="presOf" srcId="{17458B0A-7EC0-4F4E-8168-C72B653E6848}" destId="{BDB21446-3F81-411D-BC52-32F4FC9D312E}" srcOrd="0" destOrd="0" presId="urn:microsoft.com/office/officeart/2005/8/layout/hierarchy4"/>
    <dgm:cxn modelId="{D5AD312E-3385-4D34-B71D-D88E8ECC6E99}" type="presOf" srcId="{55CFF72C-73B9-499C-A33C-C6C6599852AC}" destId="{57E17C50-2F68-4C4C-8B2B-92D5F3296038}" srcOrd="0" destOrd="0" presId="urn:microsoft.com/office/officeart/2005/8/layout/hierarchy4"/>
    <dgm:cxn modelId="{2A31F181-DF4A-42C7-8E6B-C8D18708E5F7}" type="presOf" srcId="{2074D068-03FF-435C-94EE-190C64E1CF41}" destId="{0F05A01D-F096-4AEE-BF64-1E44ED36B84F}" srcOrd="0" destOrd="0" presId="urn:microsoft.com/office/officeart/2005/8/layout/hierarchy4"/>
    <dgm:cxn modelId="{0FFD8704-8B56-478B-BA7C-E608653D81B3}" type="presOf" srcId="{92DBA396-1D9B-436C-BFBF-C630CBF9F40D}" destId="{301B6DE8-7D86-4A9C-AEE5-8949594142E5}" srcOrd="0" destOrd="0" presId="urn:microsoft.com/office/officeart/2005/8/layout/hierarchy4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541AED59-957D-4577-86DD-B04CFBA0CCFC}" srcId="{2074D068-03FF-435C-94EE-190C64E1CF41}" destId="{55CFF72C-73B9-499C-A33C-C6C6599852AC}" srcOrd="2" destOrd="0" parTransId="{EBC1740A-8ACB-4462-B703-116ECA808422}" sibTransId="{B815FD05-A1FD-4720-AE00-87A67BC91E78}"/>
    <dgm:cxn modelId="{753CC231-5162-41CA-8915-EBD64C47E4A0}" type="presParOf" srcId="{0F05A01D-F096-4AEE-BF64-1E44ED36B84F}" destId="{80D216C8-08B2-4739-BA24-7310A6652614}" srcOrd="0" destOrd="0" presId="urn:microsoft.com/office/officeart/2005/8/layout/hierarchy4"/>
    <dgm:cxn modelId="{A5A374A9-ED03-4CC1-B3A3-32D4968D9A74}" type="presParOf" srcId="{80D216C8-08B2-4739-BA24-7310A6652614}" destId="{301B6DE8-7D86-4A9C-AEE5-8949594142E5}" srcOrd="0" destOrd="0" presId="urn:microsoft.com/office/officeart/2005/8/layout/hierarchy4"/>
    <dgm:cxn modelId="{890EA341-5D2C-43C9-B985-B7D476EAF573}" type="presParOf" srcId="{80D216C8-08B2-4739-BA24-7310A6652614}" destId="{761CD663-4636-4771-83A1-D9E26ED18430}" srcOrd="1" destOrd="0" presId="urn:microsoft.com/office/officeart/2005/8/layout/hierarchy4"/>
    <dgm:cxn modelId="{00F36428-5C30-4B4A-9D9F-B46FAB6ACDFC}" type="presParOf" srcId="{0F05A01D-F096-4AEE-BF64-1E44ED36B84F}" destId="{8EA2D627-8C6B-4F69-BDBF-9BB406CE4611}" srcOrd="1" destOrd="0" presId="urn:microsoft.com/office/officeart/2005/8/layout/hierarchy4"/>
    <dgm:cxn modelId="{940AD657-C595-44C6-9A84-15FA04B3050C}" type="presParOf" srcId="{0F05A01D-F096-4AEE-BF64-1E44ED36B84F}" destId="{51E0AADB-43BB-4DE3-A1C6-EBEE55F93B13}" srcOrd="2" destOrd="0" presId="urn:microsoft.com/office/officeart/2005/8/layout/hierarchy4"/>
    <dgm:cxn modelId="{7C051F1E-0159-4A5F-9DD2-D0DCB23559C9}" type="presParOf" srcId="{51E0AADB-43BB-4DE3-A1C6-EBEE55F93B13}" destId="{BDB21446-3F81-411D-BC52-32F4FC9D312E}" srcOrd="0" destOrd="0" presId="urn:microsoft.com/office/officeart/2005/8/layout/hierarchy4"/>
    <dgm:cxn modelId="{BE6833DD-4E98-4D0B-95A0-4823FB9925C1}" type="presParOf" srcId="{51E0AADB-43BB-4DE3-A1C6-EBEE55F93B13}" destId="{551F672B-A6B4-4E3C-86E9-3FD3C4A00437}" srcOrd="1" destOrd="0" presId="urn:microsoft.com/office/officeart/2005/8/layout/hierarchy4"/>
    <dgm:cxn modelId="{1F20C9C7-5190-4F9F-8E9E-C8A954ACD5C0}" type="presParOf" srcId="{0F05A01D-F096-4AEE-BF64-1E44ED36B84F}" destId="{5D657FB8-64D2-4733-9B8C-9DEC2D3E0C55}" srcOrd="3" destOrd="0" presId="urn:microsoft.com/office/officeart/2005/8/layout/hierarchy4"/>
    <dgm:cxn modelId="{1A95C8E4-7512-4A7D-BAA8-64C1F129FBD0}" type="presParOf" srcId="{0F05A01D-F096-4AEE-BF64-1E44ED36B84F}" destId="{B2786366-EF50-4CEA-BD81-6AA6F7284079}" srcOrd="4" destOrd="0" presId="urn:microsoft.com/office/officeart/2005/8/layout/hierarchy4"/>
    <dgm:cxn modelId="{3DAFD647-7A23-4161-A174-116B2DC66DDD}" type="presParOf" srcId="{B2786366-EF50-4CEA-BD81-6AA6F7284079}" destId="{57E17C50-2F68-4C4C-8B2B-92D5F3296038}" srcOrd="0" destOrd="0" presId="urn:microsoft.com/office/officeart/2005/8/layout/hierarchy4"/>
    <dgm:cxn modelId="{927263FE-A450-427A-A0E8-3CC6EE709FC3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SOA SUITE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884A344E-6904-48E7-A13C-6D75679F0C8C}" type="presOf" srcId="{92DBA396-1D9B-436C-BFBF-C630CBF9F40D}" destId="{301B6DE8-7D86-4A9C-AEE5-8949594142E5}" srcOrd="0" destOrd="0" presId="urn:microsoft.com/office/officeart/2005/8/layout/hierarchy4"/>
    <dgm:cxn modelId="{B6D9329B-1F8E-45FA-897E-F3FFB71C9B19}" type="presOf" srcId="{2074D068-03FF-435C-94EE-190C64E1CF41}" destId="{0F05A01D-F096-4AEE-BF64-1E44ED36B84F}" srcOrd="0" destOrd="0" presId="urn:microsoft.com/office/officeart/2005/8/layout/hierarchy4"/>
    <dgm:cxn modelId="{541AED59-957D-4577-86DD-B04CFBA0CCFC}" srcId="{2074D068-03FF-435C-94EE-190C64E1CF41}" destId="{55CFF72C-73B9-499C-A33C-C6C6599852AC}" srcOrd="2" destOrd="0" parTransId="{EBC1740A-8ACB-4462-B703-116ECA808422}" sibTransId="{B815FD05-A1FD-4720-AE00-87A67BC91E78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3D4C60F8-17B0-4DF7-AAA4-DA58361CA686}" type="presOf" srcId="{17458B0A-7EC0-4F4E-8168-C72B653E6848}" destId="{BDB21446-3F81-411D-BC52-32F4FC9D312E}" srcOrd="0" destOrd="0" presId="urn:microsoft.com/office/officeart/2005/8/layout/hierarchy4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2266FD03-F86D-4A9A-BED3-854DDB79388D}" type="presOf" srcId="{55CFF72C-73B9-499C-A33C-C6C6599852AC}" destId="{57E17C50-2F68-4C4C-8B2B-92D5F3296038}" srcOrd="0" destOrd="0" presId="urn:microsoft.com/office/officeart/2005/8/layout/hierarchy4"/>
    <dgm:cxn modelId="{D6DFC1D1-70F6-4039-AA0C-3BA5EC8A7D45}" type="presParOf" srcId="{0F05A01D-F096-4AEE-BF64-1E44ED36B84F}" destId="{80D216C8-08B2-4739-BA24-7310A6652614}" srcOrd="0" destOrd="0" presId="urn:microsoft.com/office/officeart/2005/8/layout/hierarchy4"/>
    <dgm:cxn modelId="{A275E03E-91A0-411A-8267-1343ADE5BB41}" type="presParOf" srcId="{80D216C8-08B2-4739-BA24-7310A6652614}" destId="{301B6DE8-7D86-4A9C-AEE5-8949594142E5}" srcOrd="0" destOrd="0" presId="urn:microsoft.com/office/officeart/2005/8/layout/hierarchy4"/>
    <dgm:cxn modelId="{00BED54F-78DB-47EB-A22F-5B8B8F695CCD}" type="presParOf" srcId="{80D216C8-08B2-4739-BA24-7310A6652614}" destId="{761CD663-4636-4771-83A1-D9E26ED18430}" srcOrd="1" destOrd="0" presId="urn:microsoft.com/office/officeart/2005/8/layout/hierarchy4"/>
    <dgm:cxn modelId="{D4BC05E7-D4C3-4343-89B9-EEFC7AC853F3}" type="presParOf" srcId="{0F05A01D-F096-4AEE-BF64-1E44ED36B84F}" destId="{8EA2D627-8C6B-4F69-BDBF-9BB406CE4611}" srcOrd="1" destOrd="0" presId="urn:microsoft.com/office/officeart/2005/8/layout/hierarchy4"/>
    <dgm:cxn modelId="{72F1106F-B7A6-4EAE-81B6-A34C6FA34E00}" type="presParOf" srcId="{0F05A01D-F096-4AEE-BF64-1E44ED36B84F}" destId="{51E0AADB-43BB-4DE3-A1C6-EBEE55F93B13}" srcOrd="2" destOrd="0" presId="urn:microsoft.com/office/officeart/2005/8/layout/hierarchy4"/>
    <dgm:cxn modelId="{9CD00C05-0F5D-48FC-87EA-20459868A134}" type="presParOf" srcId="{51E0AADB-43BB-4DE3-A1C6-EBEE55F93B13}" destId="{BDB21446-3F81-411D-BC52-32F4FC9D312E}" srcOrd="0" destOrd="0" presId="urn:microsoft.com/office/officeart/2005/8/layout/hierarchy4"/>
    <dgm:cxn modelId="{E3606BF9-10C3-4BF9-850E-D45915D8ED56}" type="presParOf" srcId="{51E0AADB-43BB-4DE3-A1C6-EBEE55F93B13}" destId="{551F672B-A6B4-4E3C-86E9-3FD3C4A00437}" srcOrd="1" destOrd="0" presId="urn:microsoft.com/office/officeart/2005/8/layout/hierarchy4"/>
    <dgm:cxn modelId="{FFF60603-8DD1-4B9E-81C2-FC371ADB89B1}" type="presParOf" srcId="{0F05A01D-F096-4AEE-BF64-1E44ED36B84F}" destId="{5D657FB8-64D2-4733-9B8C-9DEC2D3E0C55}" srcOrd="3" destOrd="0" presId="urn:microsoft.com/office/officeart/2005/8/layout/hierarchy4"/>
    <dgm:cxn modelId="{88245AF8-4123-4730-8F8F-E0BB21D1CAAB}" type="presParOf" srcId="{0F05A01D-F096-4AEE-BF64-1E44ED36B84F}" destId="{B2786366-EF50-4CEA-BD81-6AA6F7284079}" srcOrd="4" destOrd="0" presId="urn:microsoft.com/office/officeart/2005/8/layout/hierarchy4"/>
    <dgm:cxn modelId="{60849CED-3F60-4C27-B010-12B29C1DDB17}" type="presParOf" srcId="{B2786366-EF50-4CEA-BD81-6AA6F7284079}" destId="{57E17C50-2F68-4C4C-8B2B-92D5F3296038}" srcOrd="0" destOrd="0" presId="urn:microsoft.com/office/officeart/2005/8/layout/hierarchy4"/>
    <dgm:cxn modelId="{BC6E770B-7F90-437F-B738-DE88BCEBFE9B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SOA SUITE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76777DB-360A-4F3C-84BC-822E51628156}">
      <dgm:prSet phldrT="[Texto]"/>
      <dgm:spPr/>
      <dgm:t>
        <a:bodyPr/>
        <a:lstStyle/>
        <a:p>
          <a:r>
            <a:rPr lang="pt-BR" dirty="0" smtClean="0"/>
            <a:t>BPM</a:t>
          </a:r>
          <a:endParaRPr lang="pt-BR" dirty="0"/>
        </a:p>
      </dgm:t>
    </dgm:pt>
    <dgm:pt modelId="{F2612FF3-B1A3-4687-AAC3-8DFF0CB3DF22}" type="parTrans" cxnId="{FD4471F9-05AE-43F8-9C0D-A660E3F28EAC}">
      <dgm:prSet/>
      <dgm:spPr/>
      <dgm:t>
        <a:bodyPr/>
        <a:lstStyle/>
        <a:p>
          <a:endParaRPr lang="pt-BR"/>
        </a:p>
      </dgm:t>
    </dgm:pt>
    <dgm:pt modelId="{B599B66A-F678-439F-B9FF-8565858F1633}" type="sibTrans" cxnId="{FD4471F9-05AE-43F8-9C0D-A660E3F28EA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98ADC7E6-29E9-4405-810C-41CD31263E45}" type="pres">
      <dgm:prSet presAssocID="{076777DB-360A-4F3C-84BC-822E51628156}" presName="vertOne" presStyleCnt="0"/>
      <dgm:spPr/>
    </dgm:pt>
    <dgm:pt modelId="{D9C959A3-1666-41AB-B49C-981749CF0D1D}" type="pres">
      <dgm:prSet presAssocID="{076777DB-360A-4F3C-84BC-822E51628156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5E3AA6-2B73-4CEB-84D9-533ABFBB723A}" type="pres">
      <dgm:prSet presAssocID="{076777DB-360A-4F3C-84BC-822E51628156}" presName="horzOne" presStyleCnt="0"/>
      <dgm:spPr/>
    </dgm:pt>
    <dgm:pt modelId="{D3656D38-684D-4FF8-9FDA-6F18EF9DB1CD}" type="pres">
      <dgm:prSet presAssocID="{B599B66A-F678-439F-B9FF-8565858F1633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AC938A8F-CEEF-48D8-BFAF-1CE4EC5F9472}" type="presOf" srcId="{55CFF72C-73B9-499C-A33C-C6C6599852AC}" destId="{57E17C50-2F68-4C4C-8B2B-92D5F3296038}" srcOrd="0" destOrd="0" presId="urn:microsoft.com/office/officeart/2005/8/layout/hierarchy4"/>
    <dgm:cxn modelId="{CEFD0B7F-8C8E-41E0-9316-1C1320B3CCA9}" type="presOf" srcId="{17458B0A-7EC0-4F4E-8168-C72B653E6848}" destId="{BDB21446-3F81-411D-BC52-32F4FC9D312E}" srcOrd="0" destOrd="0" presId="urn:microsoft.com/office/officeart/2005/8/layout/hierarchy4"/>
    <dgm:cxn modelId="{F99050E4-0080-4A62-A8BF-8D26DFE61B2A}" type="presOf" srcId="{92DBA396-1D9B-436C-BFBF-C630CBF9F40D}" destId="{301B6DE8-7D86-4A9C-AEE5-8949594142E5}" srcOrd="0" destOrd="0" presId="urn:microsoft.com/office/officeart/2005/8/layout/hierarchy4"/>
    <dgm:cxn modelId="{BED9A061-28C2-4D7B-8978-03DFA4FAF1BB}" type="presOf" srcId="{076777DB-360A-4F3C-84BC-822E51628156}" destId="{D9C959A3-1666-41AB-B49C-981749CF0D1D}" srcOrd="0" destOrd="0" presId="urn:microsoft.com/office/officeart/2005/8/layout/hierarchy4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FD4471F9-05AE-43F8-9C0D-A660E3F28EAC}" srcId="{2074D068-03FF-435C-94EE-190C64E1CF41}" destId="{076777DB-360A-4F3C-84BC-822E51628156}" srcOrd="2" destOrd="0" parTransId="{F2612FF3-B1A3-4687-AAC3-8DFF0CB3DF22}" sibTransId="{B599B66A-F678-439F-B9FF-8565858F1633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541AED59-957D-4577-86DD-B04CFBA0CCFC}" srcId="{2074D068-03FF-435C-94EE-190C64E1CF41}" destId="{55CFF72C-73B9-499C-A33C-C6C6599852AC}" srcOrd="3" destOrd="0" parTransId="{EBC1740A-8ACB-4462-B703-116ECA808422}" sibTransId="{B815FD05-A1FD-4720-AE00-87A67BC91E78}"/>
    <dgm:cxn modelId="{3AA7D706-ECA1-489C-8F85-7A0D169F5008}" type="presOf" srcId="{2074D068-03FF-435C-94EE-190C64E1CF41}" destId="{0F05A01D-F096-4AEE-BF64-1E44ED36B84F}" srcOrd="0" destOrd="0" presId="urn:microsoft.com/office/officeart/2005/8/layout/hierarchy4"/>
    <dgm:cxn modelId="{879B2B82-28B0-4D54-95E3-D2495D77CEFC}" type="presParOf" srcId="{0F05A01D-F096-4AEE-BF64-1E44ED36B84F}" destId="{80D216C8-08B2-4739-BA24-7310A6652614}" srcOrd="0" destOrd="0" presId="urn:microsoft.com/office/officeart/2005/8/layout/hierarchy4"/>
    <dgm:cxn modelId="{D61E332B-57F9-4A4F-9B44-3E39D84EC5D5}" type="presParOf" srcId="{80D216C8-08B2-4739-BA24-7310A6652614}" destId="{301B6DE8-7D86-4A9C-AEE5-8949594142E5}" srcOrd="0" destOrd="0" presId="urn:microsoft.com/office/officeart/2005/8/layout/hierarchy4"/>
    <dgm:cxn modelId="{62CA741C-29F1-4442-87B0-DAAE8CB439D6}" type="presParOf" srcId="{80D216C8-08B2-4739-BA24-7310A6652614}" destId="{761CD663-4636-4771-83A1-D9E26ED18430}" srcOrd="1" destOrd="0" presId="urn:microsoft.com/office/officeart/2005/8/layout/hierarchy4"/>
    <dgm:cxn modelId="{86775347-3DA5-4923-A2A5-1B33BD5C31CF}" type="presParOf" srcId="{0F05A01D-F096-4AEE-BF64-1E44ED36B84F}" destId="{8EA2D627-8C6B-4F69-BDBF-9BB406CE4611}" srcOrd="1" destOrd="0" presId="urn:microsoft.com/office/officeart/2005/8/layout/hierarchy4"/>
    <dgm:cxn modelId="{4B4F247C-BCD7-49D5-84CA-D184606A1649}" type="presParOf" srcId="{0F05A01D-F096-4AEE-BF64-1E44ED36B84F}" destId="{51E0AADB-43BB-4DE3-A1C6-EBEE55F93B13}" srcOrd="2" destOrd="0" presId="urn:microsoft.com/office/officeart/2005/8/layout/hierarchy4"/>
    <dgm:cxn modelId="{CC0DE566-05F6-4F8C-B304-2DA9D54B8BF3}" type="presParOf" srcId="{51E0AADB-43BB-4DE3-A1C6-EBEE55F93B13}" destId="{BDB21446-3F81-411D-BC52-32F4FC9D312E}" srcOrd="0" destOrd="0" presId="urn:microsoft.com/office/officeart/2005/8/layout/hierarchy4"/>
    <dgm:cxn modelId="{09EB39AD-8837-4765-AA22-1975CB2CC2F5}" type="presParOf" srcId="{51E0AADB-43BB-4DE3-A1C6-EBEE55F93B13}" destId="{551F672B-A6B4-4E3C-86E9-3FD3C4A00437}" srcOrd="1" destOrd="0" presId="urn:microsoft.com/office/officeart/2005/8/layout/hierarchy4"/>
    <dgm:cxn modelId="{5784A205-82E5-469A-96B2-210D04340877}" type="presParOf" srcId="{0F05A01D-F096-4AEE-BF64-1E44ED36B84F}" destId="{5D657FB8-64D2-4733-9B8C-9DEC2D3E0C55}" srcOrd="3" destOrd="0" presId="urn:microsoft.com/office/officeart/2005/8/layout/hierarchy4"/>
    <dgm:cxn modelId="{F33407FF-461F-4432-8F4F-7279D7383F42}" type="presParOf" srcId="{0F05A01D-F096-4AEE-BF64-1E44ED36B84F}" destId="{98ADC7E6-29E9-4405-810C-41CD31263E45}" srcOrd="4" destOrd="0" presId="urn:microsoft.com/office/officeart/2005/8/layout/hierarchy4"/>
    <dgm:cxn modelId="{F0E6BBDA-95D7-4F57-AE9C-B05F124012A5}" type="presParOf" srcId="{98ADC7E6-29E9-4405-810C-41CD31263E45}" destId="{D9C959A3-1666-41AB-B49C-981749CF0D1D}" srcOrd="0" destOrd="0" presId="urn:microsoft.com/office/officeart/2005/8/layout/hierarchy4"/>
    <dgm:cxn modelId="{05FA47BC-0680-4ACF-99A7-9556A2628CE8}" type="presParOf" srcId="{98ADC7E6-29E9-4405-810C-41CD31263E45}" destId="{715E3AA6-2B73-4CEB-84D9-533ABFBB723A}" srcOrd="1" destOrd="0" presId="urn:microsoft.com/office/officeart/2005/8/layout/hierarchy4"/>
    <dgm:cxn modelId="{3A1CEC78-4B2E-4141-9D08-67911C1336CB}" type="presParOf" srcId="{0F05A01D-F096-4AEE-BF64-1E44ED36B84F}" destId="{D3656D38-684D-4FF8-9FDA-6F18EF9DB1CD}" srcOrd="5" destOrd="0" presId="urn:microsoft.com/office/officeart/2005/8/layout/hierarchy4"/>
    <dgm:cxn modelId="{5644898C-C3C6-4F01-B98D-34036474CC6C}" type="presParOf" srcId="{0F05A01D-F096-4AEE-BF64-1E44ED36B84F}" destId="{B2786366-EF50-4CEA-BD81-6AA6F7284079}" srcOrd="6" destOrd="0" presId="urn:microsoft.com/office/officeart/2005/8/layout/hierarchy4"/>
    <dgm:cxn modelId="{43E62B05-E68F-4D5C-B4C4-1F9E640C386C}" type="presParOf" srcId="{B2786366-EF50-4CEA-BD81-6AA6F7284079}" destId="{57E17C50-2F68-4C4C-8B2B-92D5F3296038}" srcOrd="0" destOrd="0" presId="urn:microsoft.com/office/officeart/2005/8/layout/hierarchy4"/>
    <dgm:cxn modelId="{7A329745-B550-4AD9-828E-4CA258720169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BAM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</dgm:ptLst>
  <dgm:cxnLst>
    <dgm:cxn modelId="{BC0ACE4B-EB32-46EC-8622-2FD3AFA31718}" type="presOf" srcId="{2074D068-03FF-435C-94EE-190C64E1CF41}" destId="{0F05A01D-F096-4AEE-BF64-1E44ED36B84F}" srcOrd="0" destOrd="0" presId="urn:microsoft.com/office/officeart/2005/8/layout/hierarchy4"/>
    <dgm:cxn modelId="{154A7007-D0F7-44D4-B136-34B3218EFDFB}" type="presOf" srcId="{92DBA396-1D9B-436C-BFBF-C630CBF9F40D}" destId="{301B6DE8-7D86-4A9C-AEE5-8949594142E5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11C62C25-DDE4-4C70-8F3F-05B8E5F5E54E}" type="presParOf" srcId="{0F05A01D-F096-4AEE-BF64-1E44ED36B84F}" destId="{80D216C8-08B2-4739-BA24-7310A6652614}" srcOrd="0" destOrd="0" presId="urn:microsoft.com/office/officeart/2005/8/layout/hierarchy4"/>
    <dgm:cxn modelId="{28F1F73B-6556-423C-A234-A528F555125B}" type="presParOf" srcId="{80D216C8-08B2-4739-BA24-7310A6652614}" destId="{301B6DE8-7D86-4A9C-AEE5-8949594142E5}" srcOrd="0" destOrd="0" presId="urn:microsoft.com/office/officeart/2005/8/layout/hierarchy4"/>
    <dgm:cxn modelId="{8D945FF4-DAD0-417A-A2E3-3A797242FA87}" type="presParOf" srcId="{80D216C8-08B2-4739-BA24-7310A6652614}" destId="{761CD663-4636-4771-83A1-D9E26ED18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OSB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D77E477F-7167-4AF8-9A5B-37C588B8B6B5}" type="presOf" srcId="{17458B0A-7EC0-4F4E-8168-C72B653E6848}" destId="{BDB21446-3F81-411D-BC52-32F4FC9D312E}" srcOrd="0" destOrd="0" presId="urn:microsoft.com/office/officeart/2005/8/layout/hierarchy4"/>
    <dgm:cxn modelId="{F8399CAB-EB4E-4BC5-9840-1EFDDA4FC6B5}" type="presOf" srcId="{2074D068-03FF-435C-94EE-190C64E1CF41}" destId="{0F05A01D-F096-4AEE-BF64-1E44ED36B84F}" srcOrd="0" destOrd="0" presId="urn:microsoft.com/office/officeart/2005/8/layout/hierarchy4"/>
    <dgm:cxn modelId="{541AED59-957D-4577-86DD-B04CFBA0CCFC}" srcId="{2074D068-03FF-435C-94EE-190C64E1CF41}" destId="{55CFF72C-73B9-499C-A33C-C6C6599852AC}" srcOrd="2" destOrd="0" parTransId="{EBC1740A-8ACB-4462-B703-116ECA808422}" sibTransId="{B815FD05-A1FD-4720-AE00-87A67BC91E78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EC287BA7-C275-4B09-8234-75F5127E330B}" type="presOf" srcId="{92DBA396-1D9B-436C-BFBF-C630CBF9F40D}" destId="{301B6DE8-7D86-4A9C-AEE5-8949594142E5}" srcOrd="0" destOrd="0" presId="urn:microsoft.com/office/officeart/2005/8/layout/hierarchy4"/>
    <dgm:cxn modelId="{9B83FFAE-2757-4788-BF16-0DD9C11E501D}" type="presOf" srcId="{55CFF72C-73B9-499C-A33C-C6C6599852AC}" destId="{57E17C50-2F68-4C4C-8B2B-92D5F3296038}" srcOrd="0" destOrd="0" presId="urn:microsoft.com/office/officeart/2005/8/layout/hierarchy4"/>
    <dgm:cxn modelId="{251F0E1B-2E3E-462F-A283-A7B3A5DC2977}" type="presParOf" srcId="{0F05A01D-F096-4AEE-BF64-1E44ED36B84F}" destId="{80D216C8-08B2-4739-BA24-7310A6652614}" srcOrd="0" destOrd="0" presId="urn:microsoft.com/office/officeart/2005/8/layout/hierarchy4"/>
    <dgm:cxn modelId="{F123772B-55B4-4689-BD2C-5E2782BCC65E}" type="presParOf" srcId="{80D216C8-08B2-4739-BA24-7310A6652614}" destId="{301B6DE8-7D86-4A9C-AEE5-8949594142E5}" srcOrd="0" destOrd="0" presId="urn:microsoft.com/office/officeart/2005/8/layout/hierarchy4"/>
    <dgm:cxn modelId="{00F5E389-58D5-425B-B37C-C09F98876DEC}" type="presParOf" srcId="{80D216C8-08B2-4739-BA24-7310A6652614}" destId="{761CD663-4636-4771-83A1-D9E26ED18430}" srcOrd="1" destOrd="0" presId="urn:microsoft.com/office/officeart/2005/8/layout/hierarchy4"/>
    <dgm:cxn modelId="{DECFDC83-DC24-4635-B2C9-2E1DAB6A3DA0}" type="presParOf" srcId="{0F05A01D-F096-4AEE-BF64-1E44ED36B84F}" destId="{8EA2D627-8C6B-4F69-BDBF-9BB406CE4611}" srcOrd="1" destOrd="0" presId="urn:microsoft.com/office/officeart/2005/8/layout/hierarchy4"/>
    <dgm:cxn modelId="{B4B6E175-6CC0-41AB-BD8C-CACDBE5BB430}" type="presParOf" srcId="{0F05A01D-F096-4AEE-BF64-1E44ED36B84F}" destId="{51E0AADB-43BB-4DE3-A1C6-EBEE55F93B13}" srcOrd="2" destOrd="0" presId="urn:microsoft.com/office/officeart/2005/8/layout/hierarchy4"/>
    <dgm:cxn modelId="{42F733A6-9357-4EAB-8F63-9F0EBF98F39F}" type="presParOf" srcId="{51E0AADB-43BB-4DE3-A1C6-EBEE55F93B13}" destId="{BDB21446-3F81-411D-BC52-32F4FC9D312E}" srcOrd="0" destOrd="0" presId="urn:microsoft.com/office/officeart/2005/8/layout/hierarchy4"/>
    <dgm:cxn modelId="{DC646DF0-6570-42BB-875E-D57B960281E6}" type="presParOf" srcId="{51E0AADB-43BB-4DE3-A1C6-EBEE55F93B13}" destId="{551F672B-A6B4-4E3C-86E9-3FD3C4A00437}" srcOrd="1" destOrd="0" presId="urn:microsoft.com/office/officeart/2005/8/layout/hierarchy4"/>
    <dgm:cxn modelId="{309794F2-B4A7-417E-B4F7-3F5CFE2AF2AF}" type="presParOf" srcId="{0F05A01D-F096-4AEE-BF64-1E44ED36B84F}" destId="{5D657FB8-64D2-4733-9B8C-9DEC2D3E0C55}" srcOrd="3" destOrd="0" presId="urn:microsoft.com/office/officeart/2005/8/layout/hierarchy4"/>
    <dgm:cxn modelId="{CD387F05-D8FD-4B8C-9D76-FE27BC376F76}" type="presParOf" srcId="{0F05A01D-F096-4AEE-BF64-1E44ED36B84F}" destId="{B2786366-EF50-4CEA-BD81-6AA6F7284079}" srcOrd="4" destOrd="0" presId="urn:microsoft.com/office/officeart/2005/8/layout/hierarchy4"/>
    <dgm:cxn modelId="{1BE40D1E-8696-48D0-AA3C-D6727CD05186}" type="presParOf" srcId="{B2786366-EF50-4CEA-BD81-6AA6F7284079}" destId="{57E17C50-2F68-4C4C-8B2B-92D5F3296038}" srcOrd="0" destOrd="0" presId="urn:microsoft.com/office/officeart/2005/8/layout/hierarchy4"/>
    <dgm:cxn modelId="{F3A35938-49A5-425F-9938-5864B5BF1896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SOA SUITE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10060C5C-5997-4077-998B-523F7CDBC3B5}" type="presOf" srcId="{55CFF72C-73B9-499C-A33C-C6C6599852AC}" destId="{57E17C50-2F68-4C4C-8B2B-92D5F3296038}" srcOrd="0" destOrd="0" presId="urn:microsoft.com/office/officeart/2005/8/layout/hierarchy4"/>
    <dgm:cxn modelId="{A986795B-310C-493C-8D6B-5F88D2C25AEE}" type="presOf" srcId="{2074D068-03FF-435C-94EE-190C64E1CF41}" destId="{0F05A01D-F096-4AEE-BF64-1E44ED36B84F}" srcOrd="0" destOrd="0" presId="urn:microsoft.com/office/officeart/2005/8/layout/hierarchy4"/>
    <dgm:cxn modelId="{27BDB16B-3D9C-4368-9396-D123123D9F24}" type="presOf" srcId="{17458B0A-7EC0-4F4E-8168-C72B653E6848}" destId="{BDB21446-3F81-411D-BC52-32F4FC9D312E}" srcOrd="0" destOrd="0" presId="urn:microsoft.com/office/officeart/2005/8/layout/hierarchy4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18214D48-0E92-4724-9F4A-C6D3F9A48646}" type="presOf" srcId="{92DBA396-1D9B-436C-BFBF-C630CBF9F40D}" destId="{301B6DE8-7D86-4A9C-AEE5-8949594142E5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541AED59-957D-4577-86DD-B04CFBA0CCFC}" srcId="{2074D068-03FF-435C-94EE-190C64E1CF41}" destId="{55CFF72C-73B9-499C-A33C-C6C6599852AC}" srcOrd="2" destOrd="0" parTransId="{EBC1740A-8ACB-4462-B703-116ECA808422}" sibTransId="{B815FD05-A1FD-4720-AE00-87A67BC91E78}"/>
    <dgm:cxn modelId="{3DA2E275-35DF-4F84-BE19-37C8A313F867}" type="presParOf" srcId="{0F05A01D-F096-4AEE-BF64-1E44ED36B84F}" destId="{80D216C8-08B2-4739-BA24-7310A6652614}" srcOrd="0" destOrd="0" presId="urn:microsoft.com/office/officeart/2005/8/layout/hierarchy4"/>
    <dgm:cxn modelId="{43DC6FB8-212D-4EFA-BDB8-1CB0DAD0BE95}" type="presParOf" srcId="{80D216C8-08B2-4739-BA24-7310A6652614}" destId="{301B6DE8-7D86-4A9C-AEE5-8949594142E5}" srcOrd="0" destOrd="0" presId="urn:microsoft.com/office/officeart/2005/8/layout/hierarchy4"/>
    <dgm:cxn modelId="{13C5B8FF-D1BE-43FC-AB23-48B851CBF48A}" type="presParOf" srcId="{80D216C8-08B2-4739-BA24-7310A6652614}" destId="{761CD663-4636-4771-83A1-D9E26ED18430}" srcOrd="1" destOrd="0" presId="urn:microsoft.com/office/officeart/2005/8/layout/hierarchy4"/>
    <dgm:cxn modelId="{A62D69B2-22DB-4092-806E-D1F7D49E140F}" type="presParOf" srcId="{0F05A01D-F096-4AEE-BF64-1E44ED36B84F}" destId="{8EA2D627-8C6B-4F69-BDBF-9BB406CE4611}" srcOrd="1" destOrd="0" presId="urn:microsoft.com/office/officeart/2005/8/layout/hierarchy4"/>
    <dgm:cxn modelId="{2CDB302F-EA73-4A73-A23C-5356938EF3BE}" type="presParOf" srcId="{0F05A01D-F096-4AEE-BF64-1E44ED36B84F}" destId="{51E0AADB-43BB-4DE3-A1C6-EBEE55F93B13}" srcOrd="2" destOrd="0" presId="urn:microsoft.com/office/officeart/2005/8/layout/hierarchy4"/>
    <dgm:cxn modelId="{EF0EF900-688B-4BFC-B882-F64103FFC74B}" type="presParOf" srcId="{51E0AADB-43BB-4DE3-A1C6-EBEE55F93B13}" destId="{BDB21446-3F81-411D-BC52-32F4FC9D312E}" srcOrd="0" destOrd="0" presId="urn:microsoft.com/office/officeart/2005/8/layout/hierarchy4"/>
    <dgm:cxn modelId="{11331D93-F789-4F58-94BF-5478E8B8EEFF}" type="presParOf" srcId="{51E0AADB-43BB-4DE3-A1C6-EBEE55F93B13}" destId="{551F672B-A6B4-4E3C-86E9-3FD3C4A00437}" srcOrd="1" destOrd="0" presId="urn:microsoft.com/office/officeart/2005/8/layout/hierarchy4"/>
    <dgm:cxn modelId="{01582207-8993-4665-A052-40924D6FC607}" type="presParOf" srcId="{0F05A01D-F096-4AEE-BF64-1E44ED36B84F}" destId="{5D657FB8-64D2-4733-9B8C-9DEC2D3E0C55}" srcOrd="3" destOrd="0" presId="urn:microsoft.com/office/officeart/2005/8/layout/hierarchy4"/>
    <dgm:cxn modelId="{1B9F8694-0029-4CB9-9F17-32747DABAA0F}" type="presParOf" srcId="{0F05A01D-F096-4AEE-BF64-1E44ED36B84F}" destId="{B2786366-EF50-4CEA-BD81-6AA6F7284079}" srcOrd="4" destOrd="0" presId="urn:microsoft.com/office/officeart/2005/8/layout/hierarchy4"/>
    <dgm:cxn modelId="{D81631AA-D348-467C-B5AF-724592610090}" type="presParOf" srcId="{B2786366-EF50-4CEA-BD81-6AA6F7284079}" destId="{57E17C50-2F68-4C4C-8B2B-92D5F3296038}" srcOrd="0" destOrd="0" presId="urn:microsoft.com/office/officeart/2005/8/layout/hierarchy4"/>
    <dgm:cxn modelId="{4B79293D-433F-4E19-861B-C20E247EA273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SOA SUITE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076777DB-360A-4F3C-84BC-822E51628156}">
      <dgm:prSet phldrT="[Texto]"/>
      <dgm:spPr/>
      <dgm:t>
        <a:bodyPr/>
        <a:lstStyle/>
        <a:p>
          <a:r>
            <a:rPr lang="pt-BR" dirty="0" smtClean="0"/>
            <a:t>BPM</a:t>
          </a:r>
          <a:endParaRPr lang="pt-BR" dirty="0"/>
        </a:p>
      </dgm:t>
    </dgm:pt>
    <dgm:pt modelId="{F2612FF3-B1A3-4687-AAC3-8DFF0CB3DF22}" type="parTrans" cxnId="{FD4471F9-05AE-43F8-9C0D-A660E3F28EAC}">
      <dgm:prSet/>
      <dgm:spPr/>
      <dgm:t>
        <a:bodyPr/>
        <a:lstStyle/>
        <a:p>
          <a:endParaRPr lang="pt-BR"/>
        </a:p>
      </dgm:t>
    </dgm:pt>
    <dgm:pt modelId="{B599B66A-F678-439F-B9FF-8565858F1633}" type="sibTrans" cxnId="{FD4471F9-05AE-43F8-9C0D-A660E3F28EA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98ADC7E6-29E9-4405-810C-41CD31263E45}" type="pres">
      <dgm:prSet presAssocID="{076777DB-360A-4F3C-84BC-822E51628156}" presName="vertOne" presStyleCnt="0"/>
      <dgm:spPr/>
    </dgm:pt>
    <dgm:pt modelId="{D9C959A3-1666-41AB-B49C-981749CF0D1D}" type="pres">
      <dgm:prSet presAssocID="{076777DB-360A-4F3C-84BC-822E51628156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5E3AA6-2B73-4CEB-84D9-533ABFBB723A}" type="pres">
      <dgm:prSet presAssocID="{076777DB-360A-4F3C-84BC-822E51628156}" presName="horzOne" presStyleCnt="0"/>
      <dgm:spPr/>
    </dgm:pt>
    <dgm:pt modelId="{D3656D38-684D-4FF8-9FDA-6F18EF9DB1CD}" type="pres">
      <dgm:prSet presAssocID="{B599B66A-F678-439F-B9FF-8565858F1633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2044CD94-8AF9-4768-8ACD-8532886F4D0D}" type="presOf" srcId="{92DBA396-1D9B-436C-BFBF-C630CBF9F40D}" destId="{301B6DE8-7D86-4A9C-AEE5-8949594142E5}" srcOrd="0" destOrd="0" presId="urn:microsoft.com/office/officeart/2005/8/layout/hierarchy4"/>
    <dgm:cxn modelId="{D8BB272C-3DA6-44F5-B467-F41230337F30}" type="presOf" srcId="{55CFF72C-73B9-499C-A33C-C6C6599852AC}" destId="{57E17C50-2F68-4C4C-8B2B-92D5F3296038}" srcOrd="0" destOrd="0" presId="urn:microsoft.com/office/officeart/2005/8/layout/hierarchy4"/>
    <dgm:cxn modelId="{2BAE6252-C3A4-4A27-B0AD-61C7BCD0F989}" type="presOf" srcId="{17458B0A-7EC0-4F4E-8168-C72B653E6848}" destId="{BDB21446-3F81-411D-BC52-32F4FC9D312E}" srcOrd="0" destOrd="0" presId="urn:microsoft.com/office/officeart/2005/8/layout/hierarchy4"/>
    <dgm:cxn modelId="{F0BB77BF-A5BE-4EC4-A741-4E71FA3776F1}" srcId="{2074D068-03FF-435C-94EE-190C64E1CF41}" destId="{17458B0A-7EC0-4F4E-8168-C72B653E6848}" srcOrd="1" destOrd="0" parTransId="{9F047044-5E3A-4A1D-8190-B5EAC8D7A472}" sibTransId="{57EC83FA-B7F4-4013-975C-0A2713142F69}"/>
    <dgm:cxn modelId="{FD4471F9-05AE-43F8-9C0D-A660E3F28EAC}" srcId="{2074D068-03FF-435C-94EE-190C64E1CF41}" destId="{076777DB-360A-4F3C-84BC-822E51628156}" srcOrd="2" destOrd="0" parTransId="{F2612FF3-B1A3-4687-AAC3-8DFF0CB3DF22}" sibTransId="{B599B66A-F678-439F-B9FF-8565858F1633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541AED59-957D-4577-86DD-B04CFBA0CCFC}" srcId="{2074D068-03FF-435C-94EE-190C64E1CF41}" destId="{55CFF72C-73B9-499C-A33C-C6C6599852AC}" srcOrd="3" destOrd="0" parTransId="{EBC1740A-8ACB-4462-B703-116ECA808422}" sibTransId="{B815FD05-A1FD-4720-AE00-87A67BC91E78}"/>
    <dgm:cxn modelId="{466433D5-A33E-4B28-AE34-02F6BAD2A58C}" type="presOf" srcId="{2074D068-03FF-435C-94EE-190C64E1CF41}" destId="{0F05A01D-F096-4AEE-BF64-1E44ED36B84F}" srcOrd="0" destOrd="0" presId="urn:microsoft.com/office/officeart/2005/8/layout/hierarchy4"/>
    <dgm:cxn modelId="{0C0215A7-35BB-42B2-8B82-95F49121714F}" type="presOf" srcId="{076777DB-360A-4F3C-84BC-822E51628156}" destId="{D9C959A3-1666-41AB-B49C-981749CF0D1D}" srcOrd="0" destOrd="0" presId="urn:microsoft.com/office/officeart/2005/8/layout/hierarchy4"/>
    <dgm:cxn modelId="{FF37899B-B7E8-43E8-9E34-139042042A0C}" type="presParOf" srcId="{0F05A01D-F096-4AEE-BF64-1E44ED36B84F}" destId="{80D216C8-08B2-4739-BA24-7310A6652614}" srcOrd="0" destOrd="0" presId="urn:microsoft.com/office/officeart/2005/8/layout/hierarchy4"/>
    <dgm:cxn modelId="{4ADCFE62-6154-4878-9CAF-0FCDC2B752E6}" type="presParOf" srcId="{80D216C8-08B2-4739-BA24-7310A6652614}" destId="{301B6DE8-7D86-4A9C-AEE5-8949594142E5}" srcOrd="0" destOrd="0" presId="urn:microsoft.com/office/officeart/2005/8/layout/hierarchy4"/>
    <dgm:cxn modelId="{D854D3BB-5C29-4D1D-A2DC-BEED09D62736}" type="presParOf" srcId="{80D216C8-08B2-4739-BA24-7310A6652614}" destId="{761CD663-4636-4771-83A1-D9E26ED18430}" srcOrd="1" destOrd="0" presId="urn:microsoft.com/office/officeart/2005/8/layout/hierarchy4"/>
    <dgm:cxn modelId="{5EEE7EFB-3A02-47CB-A2F6-BBD90EC58165}" type="presParOf" srcId="{0F05A01D-F096-4AEE-BF64-1E44ED36B84F}" destId="{8EA2D627-8C6B-4F69-BDBF-9BB406CE4611}" srcOrd="1" destOrd="0" presId="urn:microsoft.com/office/officeart/2005/8/layout/hierarchy4"/>
    <dgm:cxn modelId="{9653598E-6081-47F5-95AA-E4A9B7891436}" type="presParOf" srcId="{0F05A01D-F096-4AEE-BF64-1E44ED36B84F}" destId="{51E0AADB-43BB-4DE3-A1C6-EBEE55F93B13}" srcOrd="2" destOrd="0" presId="urn:microsoft.com/office/officeart/2005/8/layout/hierarchy4"/>
    <dgm:cxn modelId="{A389D332-BBCC-40AA-9BA2-3C2F4B9773DE}" type="presParOf" srcId="{51E0AADB-43BB-4DE3-A1C6-EBEE55F93B13}" destId="{BDB21446-3F81-411D-BC52-32F4FC9D312E}" srcOrd="0" destOrd="0" presId="urn:microsoft.com/office/officeart/2005/8/layout/hierarchy4"/>
    <dgm:cxn modelId="{E403F87A-4C8C-4285-A364-730784C0152A}" type="presParOf" srcId="{51E0AADB-43BB-4DE3-A1C6-EBEE55F93B13}" destId="{551F672B-A6B4-4E3C-86E9-3FD3C4A00437}" srcOrd="1" destOrd="0" presId="urn:microsoft.com/office/officeart/2005/8/layout/hierarchy4"/>
    <dgm:cxn modelId="{6EF34E30-BE20-4885-B83F-54804E9ED601}" type="presParOf" srcId="{0F05A01D-F096-4AEE-BF64-1E44ED36B84F}" destId="{5D657FB8-64D2-4733-9B8C-9DEC2D3E0C55}" srcOrd="3" destOrd="0" presId="urn:microsoft.com/office/officeart/2005/8/layout/hierarchy4"/>
    <dgm:cxn modelId="{02ADFA14-17B9-4712-9716-DBDEA9A4FDF0}" type="presParOf" srcId="{0F05A01D-F096-4AEE-BF64-1E44ED36B84F}" destId="{98ADC7E6-29E9-4405-810C-41CD31263E45}" srcOrd="4" destOrd="0" presId="urn:microsoft.com/office/officeart/2005/8/layout/hierarchy4"/>
    <dgm:cxn modelId="{1ACE948C-D960-4D90-9377-4C3DC492005F}" type="presParOf" srcId="{98ADC7E6-29E9-4405-810C-41CD31263E45}" destId="{D9C959A3-1666-41AB-B49C-981749CF0D1D}" srcOrd="0" destOrd="0" presId="urn:microsoft.com/office/officeart/2005/8/layout/hierarchy4"/>
    <dgm:cxn modelId="{BA38CAC3-B90C-470C-8EE5-8D1ED8FED0C9}" type="presParOf" srcId="{98ADC7E6-29E9-4405-810C-41CD31263E45}" destId="{715E3AA6-2B73-4CEB-84D9-533ABFBB723A}" srcOrd="1" destOrd="0" presId="urn:microsoft.com/office/officeart/2005/8/layout/hierarchy4"/>
    <dgm:cxn modelId="{85DF982E-B5C7-4980-87D2-90490EE44A9F}" type="presParOf" srcId="{0F05A01D-F096-4AEE-BF64-1E44ED36B84F}" destId="{D3656D38-684D-4FF8-9FDA-6F18EF9DB1CD}" srcOrd="5" destOrd="0" presId="urn:microsoft.com/office/officeart/2005/8/layout/hierarchy4"/>
    <dgm:cxn modelId="{D4C23AAD-A9A3-4E79-BA38-FE0191A76DD4}" type="presParOf" srcId="{0F05A01D-F096-4AEE-BF64-1E44ED36B84F}" destId="{B2786366-EF50-4CEA-BD81-6AA6F7284079}" srcOrd="6" destOrd="0" presId="urn:microsoft.com/office/officeart/2005/8/layout/hierarchy4"/>
    <dgm:cxn modelId="{6946AC5B-7209-4563-B8F2-9060FE6AB0F3}" type="presParOf" srcId="{B2786366-EF50-4CEA-BD81-6AA6F7284079}" destId="{57E17C50-2F68-4C4C-8B2B-92D5F3296038}" srcOrd="0" destOrd="0" presId="urn:microsoft.com/office/officeart/2005/8/layout/hierarchy4"/>
    <dgm:cxn modelId="{87C43DC6-2FC6-4785-8F58-877719066BD2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BAM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</dgm:ptLst>
  <dgm:cxnLst>
    <dgm:cxn modelId="{E47B1BBE-6676-4FE2-926E-61C426E05D3A}" type="presOf" srcId="{2074D068-03FF-435C-94EE-190C64E1CF41}" destId="{0F05A01D-F096-4AEE-BF64-1E44ED36B84F}" srcOrd="0" destOrd="0" presId="urn:microsoft.com/office/officeart/2005/8/layout/hierarchy4"/>
    <dgm:cxn modelId="{DBD4367E-15F5-48A3-A2FD-D8C649113B3E}" type="presOf" srcId="{92DBA396-1D9B-436C-BFBF-C630CBF9F40D}" destId="{301B6DE8-7D86-4A9C-AEE5-8949594142E5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60801EC1-C2BD-4714-8098-947124B23DA4}" type="presParOf" srcId="{0F05A01D-F096-4AEE-BF64-1E44ED36B84F}" destId="{80D216C8-08B2-4739-BA24-7310A6652614}" srcOrd="0" destOrd="0" presId="urn:microsoft.com/office/officeart/2005/8/layout/hierarchy4"/>
    <dgm:cxn modelId="{0A2937C8-7EB1-45D4-8A92-3E5FA59E59AF}" type="presParOf" srcId="{80D216C8-08B2-4739-BA24-7310A6652614}" destId="{301B6DE8-7D86-4A9C-AEE5-8949594142E5}" srcOrd="0" destOrd="0" presId="urn:microsoft.com/office/officeart/2005/8/layout/hierarchy4"/>
    <dgm:cxn modelId="{569C1106-4095-4918-BE17-2E60D158406F}" type="presParOf" srcId="{80D216C8-08B2-4739-BA24-7310A6652614}" destId="{761CD663-4636-4771-83A1-D9E26ED18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OWSM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55CFF72C-73B9-499C-A33C-C6C6599852AC}">
      <dgm:prSet phldrT="[Texto]"/>
      <dgm:spPr/>
      <dgm:t>
        <a:bodyPr/>
        <a:lstStyle/>
        <a:p>
          <a:r>
            <a:rPr lang="pt-BR" dirty="0" smtClean="0"/>
            <a:t>EM</a:t>
          </a:r>
          <a:endParaRPr lang="pt-BR" dirty="0"/>
        </a:p>
      </dgm:t>
    </dgm:pt>
    <dgm:pt modelId="{B815FD05-A1FD-4720-AE00-87A67BC91E78}" type="sibTrans" cxnId="{541AED59-957D-4577-86DD-B04CFBA0CCFC}">
      <dgm:prSet/>
      <dgm:spPr/>
      <dgm:t>
        <a:bodyPr/>
        <a:lstStyle/>
        <a:p>
          <a:endParaRPr lang="pt-BR"/>
        </a:p>
      </dgm:t>
    </dgm:pt>
    <dgm:pt modelId="{EBC1740A-8ACB-4462-B703-116ECA808422}" type="parTrans" cxnId="{541AED59-957D-4577-86DD-B04CFBA0CCFC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  <dgm:pt modelId="{8EA2D627-8C6B-4F69-BDBF-9BB406CE4611}" type="pres">
      <dgm:prSet presAssocID="{DB02D995-6DC7-4F5F-998E-6373424A2125}" presName="sibSpaceOne" presStyleCnt="0"/>
      <dgm:spPr/>
    </dgm:pt>
    <dgm:pt modelId="{B2786366-EF50-4CEA-BD81-6AA6F7284079}" type="pres">
      <dgm:prSet presAssocID="{55CFF72C-73B9-499C-A33C-C6C6599852AC}" presName="vertOne" presStyleCnt="0"/>
      <dgm:spPr/>
    </dgm:pt>
    <dgm:pt modelId="{57E17C50-2F68-4C4C-8B2B-92D5F3296038}" type="pres">
      <dgm:prSet presAssocID="{55CFF72C-73B9-499C-A33C-C6C6599852AC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DD98A-D114-4149-983C-7051CE839D74}" type="pres">
      <dgm:prSet presAssocID="{55CFF72C-73B9-499C-A33C-C6C6599852AC}" presName="horzOne" presStyleCnt="0"/>
      <dgm:spPr/>
    </dgm:pt>
  </dgm:ptLst>
  <dgm:cxnLst>
    <dgm:cxn modelId="{D50124F5-8C63-4552-8455-DD52562DF378}" type="presOf" srcId="{55CFF72C-73B9-499C-A33C-C6C6599852AC}" destId="{57E17C50-2F68-4C4C-8B2B-92D5F3296038}" srcOrd="0" destOrd="0" presId="urn:microsoft.com/office/officeart/2005/8/layout/hierarchy4"/>
    <dgm:cxn modelId="{361624AF-8A56-43DA-9CC9-E4CAE58E17E6}" type="presOf" srcId="{92DBA396-1D9B-436C-BFBF-C630CBF9F40D}" destId="{301B6DE8-7D86-4A9C-AEE5-8949594142E5}" srcOrd="0" destOrd="0" presId="urn:microsoft.com/office/officeart/2005/8/layout/hierarchy4"/>
    <dgm:cxn modelId="{A942E024-DFD5-478F-8181-3B5CDAABD301}" type="presOf" srcId="{2074D068-03FF-435C-94EE-190C64E1CF41}" destId="{0F05A01D-F096-4AEE-BF64-1E44ED36B84F}" srcOrd="0" destOrd="0" presId="urn:microsoft.com/office/officeart/2005/8/layout/hierarchy4"/>
    <dgm:cxn modelId="{541AED59-957D-4577-86DD-B04CFBA0CCFC}" srcId="{2074D068-03FF-435C-94EE-190C64E1CF41}" destId="{55CFF72C-73B9-499C-A33C-C6C6599852AC}" srcOrd="1" destOrd="0" parTransId="{EBC1740A-8ACB-4462-B703-116ECA808422}" sibTransId="{B815FD05-A1FD-4720-AE00-87A67BC91E78}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758960BA-C61E-49D5-8BFE-A2938A55FCA5}" type="presParOf" srcId="{0F05A01D-F096-4AEE-BF64-1E44ED36B84F}" destId="{80D216C8-08B2-4739-BA24-7310A6652614}" srcOrd="0" destOrd="0" presId="urn:microsoft.com/office/officeart/2005/8/layout/hierarchy4"/>
    <dgm:cxn modelId="{1AA7982B-9100-4058-A01B-19390123AB12}" type="presParOf" srcId="{80D216C8-08B2-4739-BA24-7310A6652614}" destId="{301B6DE8-7D86-4A9C-AEE5-8949594142E5}" srcOrd="0" destOrd="0" presId="urn:microsoft.com/office/officeart/2005/8/layout/hierarchy4"/>
    <dgm:cxn modelId="{E5E55FD0-D7A2-407D-8B82-2A356B9EE748}" type="presParOf" srcId="{80D216C8-08B2-4739-BA24-7310A6652614}" destId="{761CD663-4636-4771-83A1-D9E26ED18430}" srcOrd="1" destOrd="0" presId="urn:microsoft.com/office/officeart/2005/8/layout/hierarchy4"/>
    <dgm:cxn modelId="{D6AF8E4C-1829-48DA-A5B6-AC0B9C433F7B}" type="presParOf" srcId="{0F05A01D-F096-4AEE-BF64-1E44ED36B84F}" destId="{8EA2D627-8C6B-4F69-BDBF-9BB406CE4611}" srcOrd="1" destOrd="0" presId="urn:microsoft.com/office/officeart/2005/8/layout/hierarchy4"/>
    <dgm:cxn modelId="{DE510A1A-82EC-4FA7-A826-E85A61F0B585}" type="presParOf" srcId="{0F05A01D-F096-4AEE-BF64-1E44ED36B84F}" destId="{B2786366-EF50-4CEA-BD81-6AA6F7284079}" srcOrd="2" destOrd="0" presId="urn:microsoft.com/office/officeart/2005/8/layout/hierarchy4"/>
    <dgm:cxn modelId="{7087525D-D552-40F0-A9F2-AC26F825ADBB}" type="presParOf" srcId="{B2786366-EF50-4CEA-BD81-6AA6F7284079}" destId="{57E17C50-2F68-4C4C-8B2B-92D5F3296038}" srcOrd="0" destOrd="0" presId="urn:microsoft.com/office/officeart/2005/8/layout/hierarchy4"/>
    <dgm:cxn modelId="{FB689DAB-3B1C-47EC-B277-3C653B5A606A}" type="presParOf" srcId="{B2786366-EF50-4CEA-BD81-6AA6F7284079}" destId="{627DD98A-D114-4149-983C-7051CE839D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17458B0A-7EC0-4F4E-8168-C72B653E6848}">
      <dgm:prSet phldrT="[Texto]"/>
      <dgm:spPr/>
      <dgm:t>
        <a:bodyPr/>
        <a:lstStyle/>
        <a:p>
          <a:r>
            <a:rPr lang="pt-BR" dirty="0" smtClean="0"/>
            <a:t>SOA SUITE</a:t>
          </a:r>
          <a:endParaRPr lang="pt-BR" dirty="0"/>
        </a:p>
      </dgm:t>
    </dgm:pt>
    <dgm:pt modelId="{9F047044-5E3A-4A1D-8190-B5EAC8D7A472}" type="parTrans" cxnId="{F0BB77BF-A5BE-4EC4-A741-4E71FA3776F1}">
      <dgm:prSet/>
      <dgm:spPr/>
      <dgm:t>
        <a:bodyPr/>
        <a:lstStyle/>
        <a:p>
          <a:endParaRPr lang="pt-BR"/>
        </a:p>
      </dgm:t>
    </dgm:pt>
    <dgm:pt modelId="{57EC83FA-B7F4-4013-975C-0A2713142F69}" type="sibTrans" cxnId="{F0BB77BF-A5BE-4EC4-A741-4E71FA3776F1}">
      <dgm:prSet/>
      <dgm:spPr/>
      <dgm:t>
        <a:bodyPr/>
        <a:lstStyle/>
        <a:p>
          <a:endParaRPr lang="pt-BR"/>
        </a:p>
      </dgm:t>
    </dgm:pt>
    <dgm:pt modelId="{16F55A31-533D-4454-971A-9D4F6721C26C}">
      <dgm:prSet phldrT="[Texto]"/>
      <dgm:spPr/>
      <dgm:t>
        <a:bodyPr/>
        <a:lstStyle/>
        <a:p>
          <a:r>
            <a:rPr lang="pt-BR" dirty="0" smtClean="0"/>
            <a:t>BPM</a:t>
          </a:r>
          <a:endParaRPr lang="pt-BR" dirty="0"/>
        </a:p>
      </dgm:t>
    </dgm:pt>
    <dgm:pt modelId="{084C083A-61AC-4785-9B1D-2E535C270EE1}" type="parTrans" cxnId="{0D486EE6-64AE-4AB0-A601-174EC2BE036A}">
      <dgm:prSet/>
      <dgm:spPr/>
      <dgm:t>
        <a:bodyPr/>
        <a:lstStyle/>
        <a:p>
          <a:endParaRPr lang="pt-BR"/>
        </a:p>
      </dgm:t>
    </dgm:pt>
    <dgm:pt modelId="{ACD04E53-4E80-4590-AC37-ABB3AFAD49BD}" type="sibTrans" cxnId="{0D486EE6-64AE-4AB0-A601-174EC2BE036A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E0AADB-43BB-4DE3-A1C6-EBEE55F93B13}" type="pres">
      <dgm:prSet presAssocID="{17458B0A-7EC0-4F4E-8168-C72B653E6848}" presName="vertOne" presStyleCnt="0"/>
      <dgm:spPr/>
    </dgm:pt>
    <dgm:pt modelId="{BDB21446-3F81-411D-BC52-32F4FC9D312E}" type="pres">
      <dgm:prSet presAssocID="{17458B0A-7EC0-4F4E-8168-C72B653E6848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1F672B-A6B4-4E3C-86E9-3FD3C4A00437}" type="pres">
      <dgm:prSet presAssocID="{17458B0A-7EC0-4F4E-8168-C72B653E6848}" presName="horzOne" presStyleCnt="0"/>
      <dgm:spPr/>
    </dgm:pt>
    <dgm:pt modelId="{5D657FB8-64D2-4733-9B8C-9DEC2D3E0C55}" type="pres">
      <dgm:prSet presAssocID="{57EC83FA-B7F4-4013-975C-0A2713142F69}" presName="sibSpaceOne" presStyleCnt="0"/>
      <dgm:spPr/>
    </dgm:pt>
    <dgm:pt modelId="{7D693759-3092-4334-8574-D32DE208AA47}" type="pres">
      <dgm:prSet presAssocID="{16F55A31-533D-4454-971A-9D4F6721C26C}" presName="vertOne" presStyleCnt="0"/>
      <dgm:spPr/>
    </dgm:pt>
    <dgm:pt modelId="{E8B87B25-9B66-4DBE-85E1-3CC0CD00DA4F}" type="pres">
      <dgm:prSet presAssocID="{16F55A31-533D-4454-971A-9D4F6721C26C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D04877-BF89-49EF-9718-6F1A0F77B2BE}" type="pres">
      <dgm:prSet presAssocID="{16F55A31-533D-4454-971A-9D4F6721C26C}" presName="horzOne" presStyleCnt="0"/>
      <dgm:spPr/>
    </dgm:pt>
  </dgm:ptLst>
  <dgm:cxnLst>
    <dgm:cxn modelId="{0D486EE6-64AE-4AB0-A601-174EC2BE036A}" srcId="{2074D068-03FF-435C-94EE-190C64E1CF41}" destId="{16F55A31-533D-4454-971A-9D4F6721C26C}" srcOrd="1" destOrd="0" parTransId="{084C083A-61AC-4785-9B1D-2E535C270EE1}" sibTransId="{ACD04E53-4E80-4590-AC37-ABB3AFAD49BD}"/>
    <dgm:cxn modelId="{2138EBBE-99BB-4B01-B944-40281BD54670}" type="presOf" srcId="{17458B0A-7EC0-4F4E-8168-C72B653E6848}" destId="{BDB21446-3F81-411D-BC52-32F4FC9D312E}" srcOrd="0" destOrd="0" presId="urn:microsoft.com/office/officeart/2005/8/layout/hierarchy4"/>
    <dgm:cxn modelId="{713F16DD-0D89-4B46-B3B7-03B78702579F}" type="presOf" srcId="{2074D068-03FF-435C-94EE-190C64E1CF41}" destId="{0F05A01D-F096-4AEE-BF64-1E44ED36B84F}" srcOrd="0" destOrd="0" presId="urn:microsoft.com/office/officeart/2005/8/layout/hierarchy4"/>
    <dgm:cxn modelId="{968EAF67-1468-4725-88C4-A1F183099071}" type="presOf" srcId="{16F55A31-533D-4454-971A-9D4F6721C26C}" destId="{E8B87B25-9B66-4DBE-85E1-3CC0CD00DA4F}" srcOrd="0" destOrd="0" presId="urn:microsoft.com/office/officeart/2005/8/layout/hierarchy4"/>
    <dgm:cxn modelId="{F0BB77BF-A5BE-4EC4-A741-4E71FA3776F1}" srcId="{2074D068-03FF-435C-94EE-190C64E1CF41}" destId="{17458B0A-7EC0-4F4E-8168-C72B653E6848}" srcOrd="0" destOrd="0" parTransId="{9F047044-5E3A-4A1D-8190-B5EAC8D7A472}" sibTransId="{57EC83FA-B7F4-4013-975C-0A2713142F69}"/>
    <dgm:cxn modelId="{C451E59F-30CD-4290-872B-D31748105710}" type="presParOf" srcId="{0F05A01D-F096-4AEE-BF64-1E44ED36B84F}" destId="{51E0AADB-43BB-4DE3-A1C6-EBEE55F93B13}" srcOrd="0" destOrd="0" presId="urn:microsoft.com/office/officeart/2005/8/layout/hierarchy4"/>
    <dgm:cxn modelId="{21A10135-C5A8-45BA-A106-176A8AD96C43}" type="presParOf" srcId="{51E0AADB-43BB-4DE3-A1C6-EBEE55F93B13}" destId="{BDB21446-3F81-411D-BC52-32F4FC9D312E}" srcOrd="0" destOrd="0" presId="urn:microsoft.com/office/officeart/2005/8/layout/hierarchy4"/>
    <dgm:cxn modelId="{7743A6DF-CC65-4BA5-9B5F-F2EF123D541B}" type="presParOf" srcId="{51E0AADB-43BB-4DE3-A1C6-EBEE55F93B13}" destId="{551F672B-A6B4-4E3C-86E9-3FD3C4A00437}" srcOrd="1" destOrd="0" presId="urn:microsoft.com/office/officeart/2005/8/layout/hierarchy4"/>
    <dgm:cxn modelId="{8A69B6A2-178F-4613-8616-DA7BC42D0B56}" type="presParOf" srcId="{0F05A01D-F096-4AEE-BF64-1E44ED36B84F}" destId="{5D657FB8-64D2-4733-9B8C-9DEC2D3E0C55}" srcOrd="1" destOrd="0" presId="urn:microsoft.com/office/officeart/2005/8/layout/hierarchy4"/>
    <dgm:cxn modelId="{A5A1A526-DC4F-4090-8A3B-77B0D915525B}" type="presParOf" srcId="{0F05A01D-F096-4AEE-BF64-1E44ED36B84F}" destId="{7D693759-3092-4334-8574-D32DE208AA47}" srcOrd="2" destOrd="0" presId="urn:microsoft.com/office/officeart/2005/8/layout/hierarchy4"/>
    <dgm:cxn modelId="{41AAF93F-AC90-4D2B-9E99-0F04403B5626}" type="presParOf" srcId="{7D693759-3092-4334-8574-D32DE208AA47}" destId="{E8B87B25-9B66-4DBE-85E1-3CC0CD00DA4F}" srcOrd="0" destOrd="0" presId="urn:microsoft.com/office/officeart/2005/8/layout/hierarchy4"/>
    <dgm:cxn modelId="{D5164D49-F245-4752-847A-29930F3D32F8}" type="presParOf" srcId="{7D693759-3092-4334-8574-D32DE208AA47}" destId="{83D04877-BF89-49EF-9718-6F1A0F77B2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smtClean="0"/>
            <a:t>OSB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1" custLinFactNeighborY="125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</dgm:ptLst>
  <dgm:cxnLst>
    <dgm:cxn modelId="{091A678B-C261-4226-97C5-4D7A9D0F2C82}" type="presOf" srcId="{92DBA396-1D9B-436C-BFBF-C630CBF9F40D}" destId="{301B6DE8-7D86-4A9C-AEE5-8949594142E5}" srcOrd="0" destOrd="0" presId="urn:microsoft.com/office/officeart/2005/8/layout/hierarchy4"/>
    <dgm:cxn modelId="{9B4129AA-DDCA-46EA-BA0F-33FAF01F6503}" type="presOf" srcId="{2074D068-03FF-435C-94EE-190C64E1CF41}" destId="{0F05A01D-F096-4AEE-BF64-1E44ED36B84F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2E9520DB-27F2-4894-8B5F-C32AF0C13DEF}" type="presParOf" srcId="{0F05A01D-F096-4AEE-BF64-1E44ED36B84F}" destId="{80D216C8-08B2-4739-BA24-7310A6652614}" srcOrd="0" destOrd="0" presId="urn:microsoft.com/office/officeart/2005/8/layout/hierarchy4"/>
    <dgm:cxn modelId="{21EEF97F-F2F5-4DA4-86F9-E1A88C84D93A}" type="presParOf" srcId="{80D216C8-08B2-4739-BA24-7310A6652614}" destId="{301B6DE8-7D86-4A9C-AEE5-8949594142E5}" srcOrd="0" destOrd="0" presId="urn:microsoft.com/office/officeart/2005/8/layout/hierarchy4"/>
    <dgm:cxn modelId="{EA2DEE15-1488-4428-A3B7-5CD5DA7EF626}" type="presParOf" srcId="{80D216C8-08B2-4739-BA24-7310A6652614}" destId="{761CD663-4636-4771-83A1-D9E26ED18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74D068-03FF-435C-94EE-190C64E1CF41}" type="doc">
      <dgm:prSet loTypeId="urn:microsoft.com/office/officeart/2005/8/layout/hierarchy4" loCatId="list" qsTypeId="urn:microsoft.com/office/officeart/2005/8/quickstyle/simple1" qsCatId="simple" csTypeId="urn:microsoft.com/office/officeart/2005/8/colors/accent4_3" csCatId="accent4" phldr="1"/>
      <dgm:spPr/>
    </dgm:pt>
    <dgm:pt modelId="{92DBA396-1D9B-436C-BFBF-C630CBF9F40D}">
      <dgm:prSet phldrT="[Texto]"/>
      <dgm:spPr/>
      <dgm:t>
        <a:bodyPr/>
        <a:lstStyle/>
        <a:p>
          <a:r>
            <a:rPr lang="pt-BR" dirty="0" smtClean="0"/>
            <a:t>BAM</a:t>
          </a:r>
          <a:endParaRPr lang="pt-BR" dirty="0"/>
        </a:p>
      </dgm:t>
    </dgm:pt>
    <dgm:pt modelId="{7E6C84DA-686D-4780-927C-0EDBCF24A97A}" type="parTrans" cxnId="{8D0DE66D-F468-43CF-89E0-263E4D26DA8E}">
      <dgm:prSet/>
      <dgm:spPr/>
      <dgm:t>
        <a:bodyPr/>
        <a:lstStyle/>
        <a:p>
          <a:endParaRPr lang="pt-BR"/>
        </a:p>
      </dgm:t>
    </dgm:pt>
    <dgm:pt modelId="{DB02D995-6DC7-4F5F-998E-6373424A2125}" type="sibTrans" cxnId="{8D0DE66D-F468-43CF-89E0-263E4D26DA8E}">
      <dgm:prSet/>
      <dgm:spPr/>
      <dgm:t>
        <a:bodyPr/>
        <a:lstStyle/>
        <a:p>
          <a:endParaRPr lang="pt-BR"/>
        </a:p>
      </dgm:t>
    </dgm:pt>
    <dgm:pt modelId="{0F05A01D-F096-4AEE-BF64-1E44ED36B84F}" type="pres">
      <dgm:prSet presAssocID="{2074D068-03FF-435C-94EE-190C64E1CF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216C8-08B2-4739-BA24-7310A6652614}" type="pres">
      <dgm:prSet presAssocID="{92DBA396-1D9B-436C-BFBF-C630CBF9F40D}" presName="vertOne" presStyleCnt="0"/>
      <dgm:spPr/>
    </dgm:pt>
    <dgm:pt modelId="{301B6DE8-7D86-4A9C-AEE5-8949594142E5}" type="pres">
      <dgm:prSet presAssocID="{92DBA396-1D9B-436C-BFBF-C630CBF9F40D}" presName="txOne" presStyleLbl="node0" presStyleIdx="0" presStyleCnt="1" custLinFactNeighborX="366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1CD663-4636-4771-83A1-D9E26ED18430}" type="pres">
      <dgm:prSet presAssocID="{92DBA396-1D9B-436C-BFBF-C630CBF9F40D}" presName="horzOne" presStyleCnt="0"/>
      <dgm:spPr/>
    </dgm:pt>
  </dgm:ptLst>
  <dgm:cxnLst>
    <dgm:cxn modelId="{B8D83591-1E92-438F-AC09-055A7E4F2517}" type="presOf" srcId="{92DBA396-1D9B-436C-BFBF-C630CBF9F40D}" destId="{301B6DE8-7D86-4A9C-AEE5-8949594142E5}" srcOrd="0" destOrd="0" presId="urn:microsoft.com/office/officeart/2005/8/layout/hierarchy4"/>
    <dgm:cxn modelId="{CF5BB0E7-BCB6-4580-A61D-2B7C39F6EBB6}" type="presOf" srcId="{2074D068-03FF-435C-94EE-190C64E1CF41}" destId="{0F05A01D-F096-4AEE-BF64-1E44ED36B84F}" srcOrd="0" destOrd="0" presId="urn:microsoft.com/office/officeart/2005/8/layout/hierarchy4"/>
    <dgm:cxn modelId="{8D0DE66D-F468-43CF-89E0-263E4D26DA8E}" srcId="{2074D068-03FF-435C-94EE-190C64E1CF41}" destId="{92DBA396-1D9B-436C-BFBF-C630CBF9F40D}" srcOrd="0" destOrd="0" parTransId="{7E6C84DA-686D-4780-927C-0EDBCF24A97A}" sibTransId="{DB02D995-6DC7-4F5F-998E-6373424A2125}"/>
    <dgm:cxn modelId="{7DB63DB0-4012-4EEC-8DB7-8E0EBEC34B61}" type="presParOf" srcId="{0F05A01D-F096-4AEE-BF64-1E44ED36B84F}" destId="{80D216C8-08B2-4739-BA24-7310A6652614}" srcOrd="0" destOrd="0" presId="urn:microsoft.com/office/officeart/2005/8/layout/hierarchy4"/>
    <dgm:cxn modelId="{42BAEE93-68AA-4D9A-BC33-1CB25B402CAB}" type="presParOf" srcId="{80D216C8-08B2-4739-BA24-7310A6652614}" destId="{301B6DE8-7D86-4A9C-AEE5-8949594142E5}" srcOrd="0" destOrd="0" presId="urn:microsoft.com/office/officeart/2005/8/layout/hierarchy4"/>
    <dgm:cxn modelId="{2B6B92C7-3D6A-495B-9F68-14FDCF8A20C4}" type="presParOf" srcId="{80D216C8-08B2-4739-BA24-7310A6652614}" destId="{761CD663-4636-4771-83A1-D9E26ED18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4226" y="0"/>
          <a:ext cx="889992" cy="195999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OWSM</a:t>
          </a:r>
          <a:endParaRPr lang="pt-BR" sz="1700" kern="1200" dirty="0"/>
        </a:p>
      </dsp:txBody>
      <dsp:txXfrm>
        <a:off x="30293" y="26067"/>
        <a:ext cx="837858" cy="1907858"/>
      </dsp:txXfrm>
    </dsp:sp>
    <dsp:sp modelId="{42B27696-10BD-4B3D-983B-902EC36FE88E}">
      <dsp:nvSpPr>
        <dsp:cNvPr id="0" name=""/>
        <dsp:cNvSpPr/>
      </dsp:nvSpPr>
      <dsp:spPr>
        <a:xfrm>
          <a:off x="1043737" y="0"/>
          <a:ext cx="889992" cy="195999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SOA Suíte</a:t>
          </a:r>
          <a:endParaRPr lang="pt-BR" sz="1700" kern="1200" dirty="0"/>
        </a:p>
      </dsp:txBody>
      <dsp:txXfrm>
        <a:off x="1069804" y="26067"/>
        <a:ext cx="837858" cy="1907858"/>
      </dsp:txXfrm>
    </dsp:sp>
    <dsp:sp modelId="{5B9D284A-FFCD-4549-B4FC-D0E38C6EB653}">
      <dsp:nvSpPr>
        <dsp:cNvPr id="0" name=""/>
        <dsp:cNvSpPr/>
      </dsp:nvSpPr>
      <dsp:spPr>
        <a:xfrm>
          <a:off x="2083248" y="0"/>
          <a:ext cx="889992" cy="195999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BPM</a:t>
          </a:r>
          <a:endParaRPr lang="pt-BR" sz="1700" kern="1200" dirty="0"/>
        </a:p>
      </dsp:txBody>
      <dsp:txXfrm>
        <a:off x="2109315" y="26067"/>
        <a:ext cx="837858" cy="1907858"/>
      </dsp:txXfrm>
    </dsp:sp>
    <dsp:sp modelId="{BDB21446-3F81-411D-BC52-32F4FC9D312E}">
      <dsp:nvSpPr>
        <dsp:cNvPr id="0" name=""/>
        <dsp:cNvSpPr/>
      </dsp:nvSpPr>
      <dsp:spPr>
        <a:xfrm>
          <a:off x="3122759" y="0"/>
          <a:ext cx="889992" cy="195999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OSB</a:t>
          </a:r>
          <a:endParaRPr lang="pt-BR" sz="1700" kern="1200" dirty="0"/>
        </a:p>
      </dsp:txBody>
      <dsp:txXfrm>
        <a:off x="3148826" y="26067"/>
        <a:ext cx="837858" cy="1907858"/>
      </dsp:txXfrm>
    </dsp:sp>
    <dsp:sp modelId="{57E17C50-2F68-4C4C-8B2B-92D5F3296038}">
      <dsp:nvSpPr>
        <dsp:cNvPr id="0" name=""/>
        <dsp:cNvSpPr/>
      </dsp:nvSpPr>
      <dsp:spPr>
        <a:xfrm>
          <a:off x="4162270" y="0"/>
          <a:ext cx="889992" cy="195999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EM</a:t>
          </a:r>
          <a:endParaRPr lang="pt-BR" sz="1700" kern="1200" dirty="0"/>
        </a:p>
      </dsp:txBody>
      <dsp:txXfrm>
        <a:off x="4188337" y="26067"/>
        <a:ext cx="837858" cy="1907858"/>
      </dsp:txXfrm>
    </dsp:sp>
    <dsp:sp modelId="{8E8A8CDD-047A-4787-9689-3D4AD3DBD460}">
      <dsp:nvSpPr>
        <dsp:cNvPr id="0" name=""/>
        <dsp:cNvSpPr/>
      </dsp:nvSpPr>
      <dsp:spPr>
        <a:xfrm>
          <a:off x="5201781" y="0"/>
          <a:ext cx="889992" cy="195999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BAM</a:t>
          </a:r>
          <a:endParaRPr lang="pt-BR" sz="1700" kern="1200" dirty="0"/>
        </a:p>
      </dsp:txBody>
      <dsp:txXfrm>
        <a:off x="5227848" y="26067"/>
        <a:ext cx="837858" cy="1907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0" y="0"/>
          <a:ext cx="1319808" cy="57606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SOA SUÍTE</a:t>
          </a:r>
          <a:endParaRPr lang="pt-BR" sz="1700" kern="1200" dirty="0"/>
        </a:p>
      </dsp:txBody>
      <dsp:txXfrm>
        <a:off x="16872" y="16872"/>
        <a:ext cx="1286064" cy="5423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1509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OWSM</a:t>
          </a:r>
          <a:endParaRPr lang="pt-BR" sz="1100" kern="1200" dirty="0"/>
        </a:p>
      </dsp:txBody>
      <dsp:txXfrm>
        <a:off x="19392" y="17883"/>
        <a:ext cx="574805" cy="1038644"/>
      </dsp:txXfrm>
    </dsp:sp>
    <dsp:sp modelId="{BDB21446-3F81-411D-BC52-32F4FC9D312E}">
      <dsp:nvSpPr>
        <dsp:cNvPr id="0" name=""/>
        <dsp:cNvSpPr/>
      </dsp:nvSpPr>
      <dsp:spPr>
        <a:xfrm>
          <a:off x="714658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OSB</a:t>
          </a:r>
          <a:endParaRPr lang="pt-BR" sz="1100" kern="1200" dirty="0"/>
        </a:p>
      </dsp:txBody>
      <dsp:txXfrm>
        <a:off x="732541" y="17883"/>
        <a:ext cx="574805" cy="1038644"/>
      </dsp:txXfrm>
    </dsp:sp>
    <dsp:sp modelId="{57E17C50-2F68-4C4C-8B2B-92D5F3296038}">
      <dsp:nvSpPr>
        <dsp:cNvPr id="0" name=""/>
        <dsp:cNvSpPr/>
      </dsp:nvSpPr>
      <dsp:spPr>
        <a:xfrm>
          <a:off x="1427806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EM</a:t>
          </a:r>
          <a:endParaRPr lang="pt-BR" sz="1100" kern="1200" dirty="0"/>
        </a:p>
      </dsp:txBody>
      <dsp:txXfrm>
        <a:off x="1445689" y="17883"/>
        <a:ext cx="574805" cy="10386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589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OWSM</a:t>
          </a:r>
          <a:endParaRPr lang="pt-BR" sz="1100" kern="1200" dirty="0"/>
        </a:p>
      </dsp:txBody>
      <dsp:txXfrm>
        <a:off x="17439" y="16850"/>
        <a:ext cx="541590" cy="1118428"/>
      </dsp:txXfrm>
    </dsp:sp>
    <dsp:sp modelId="{BDB21446-3F81-411D-BC52-32F4FC9D312E}">
      <dsp:nvSpPr>
        <dsp:cNvPr id="0" name=""/>
        <dsp:cNvSpPr/>
      </dsp:nvSpPr>
      <dsp:spPr>
        <a:xfrm>
          <a:off x="672529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SOA SUITE</a:t>
          </a:r>
          <a:endParaRPr lang="pt-BR" sz="1100" kern="1200" dirty="0"/>
        </a:p>
      </dsp:txBody>
      <dsp:txXfrm>
        <a:off x="689379" y="16850"/>
        <a:ext cx="541590" cy="1118428"/>
      </dsp:txXfrm>
    </dsp:sp>
    <dsp:sp modelId="{D9C959A3-1666-41AB-B49C-981749CF0D1D}">
      <dsp:nvSpPr>
        <dsp:cNvPr id="0" name=""/>
        <dsp:cNvSpPr/>
      </dsp:nvSpPr>
      <dsp:spPr>
        <a:xfrm>
          <a:off x="1344468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BPM</a:t>
          </a:r>
          <a:endParaRPr lang="pt-BR" sz="1100" kern="1200" dirty="0"/>
        </a:p>
      </dsp:txBody>
      <dsp:txXfrm>
        <a:off x="1361318" y="16850"/>
        <a:ext cx="541590" cy="1118428"/>
      </dsp:txXfrm>
    </dsp:sp>
    <dsp:sp modelId="{57E17C50-2F68-4C4C-8B2B-92D5F3296038}">
      <dsp:nvSpPr>
        <dsp:cNvPr id="0" name=""/>
        <dsp:cNvSpPr/>
      </dsp:nvSpPr>
      <dsp:spPr>
        <a:xfrm>
          <a:off x="2016407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EM</a:t>
          </a:r>
          <a:endParaRPr lang="pt-BR" sz="1100" kern="1200" dirty="0"/>
        </a:p>
      </dsp:txBody>
      <dsp:txXfrm>
        <a:off x="2033257" y="16850"/>
        <a:ext cx="541590" cy="11184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0" y="0"/>
          <a:ext cx="2039888" cy="36004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BAM</a:t>
          </a:r>
          <a:endParaRPr lang="pt-BR" sz="1600" kern="1200" dirty="0"/>
        </a:p>
      </dsp:txBody>
      <dsp:txXfrm>
        <a:off x="10545" y="10545"/>
        <a:ext cx="2018798" cy="3389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1509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OWSM</a:t>
          </a:r>
          <a:endParaRPr lang="pt-BR" sz="1100" kern="1200" dirty="0"/>
        </a:p>
      </dsp:txBody>
      <dsp:txXfrm>
        <a:off x="19392" y="17883"/>
        <a:ext cx="574805" cy="1038644"/>
      </dsp:txXfrm>
    </dsp:sp>
    <dsp:sp modelId="{BDB21446-3F81-411D-BC52-32F4FC9D312E}">
      <dsp:nvSpPr>
        <dsp:cNvPr id="0" name=""/>
        <dsp:cNvSpPr/>
      </dsp:nvSpPr>
      <dsp:spPr>
        <a:xfrm>
          <a:off x="714658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OSB</a:t>
          </a:r>
          <a:endParaRPr lang="pt-BR" sz="1100" kern="1200" dirty="0"/>
        </a:p>
      </dsp:txBody>
      <dsp:txXfrm>
        <a:off x="732541" y="17883"/>
        <a:ext cx="574805" cy="1038644"/>
      </dsp:txXfrm>
    </dsp:sp>
    <dsp:sp modelId="{57E17C50-2F68-4C4C-8B2B-92D5F3296038}">
      <dsp:nvSpPr>
        <dsp:cNvPr id="0" name=""/>
        <dsp:cNvSpPr/>
      </dsp:nvSpPr>
      <dsp:spPr>
        <a:xfrm>
          <a:off x="1427806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EM</a:t>
          </a:r>
          <a:endParaRPr lang="pt-BR" sz="1100" kern="1200" dirty="0"/>
        </a:p>
      </dsp:txBody>
      <dsp:txXfrm>
        <a:off x="1445689" y="17883"/>
        <a:ext cx="574805" cy="10386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1918" y="0"/>
          <a:ext cx="775914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OWSM</a:t>
          </a:r>
          <a:endParaRPr lang="pt-BR" sz="1500" kern="1200" dirty="0"/>
        </a:p>
      </dsp:txBody>
      <dsp:txXfrm>
        <a:off x="24644" y="22726"/>
        <a:ext cx="730462" cy="1106676"/>
      </dsp:txXfrm>
    </dsp:sp>
    <dsp:sp modelId="{BDB21446-3F81-411D-BC52-32F4FC9D312E}">
      <dsp:nvSpPr>
        <dsp:cNvPr id="0" name=""/>
        <dsp:cNvSpPr/>
      </dsp:nvSpPr>
      <dsp:spPr>
        <a:xfrm>
          <a:off x="908186" y="0"/>
          <a:ext cx="775914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SOA SUITE</a:t>
          </a:r>
          <a:endParaRPr lang="pt-BR" sz="1500" kern="1200" dirty="0"/>
        </a:p>
      </dsp:txBody>
      <dsp:txXfrm>
        <a:off x="930912" y="22726"/>
        <a:ext cx="730462" cy="1106676"/>
      </dsp:txXfrm>
    </dsp:sp>
    <dsp:sp modelId="{57E17C50-2F68-4C4C-8B2B-92D5F3296038}">
      <dsp:nvSpPr>
        <dsp:cNvPr id="0" name=""/>
        <dsp:cNvSpPr/>
      </dsp:nvSpPr>
      <dsp:spPr>
        <a:xfrm>
          <a:off x="1814454" y="0"/>
          <a:ext cx="775914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</a:t>
          </a:r>
          <a:endParaRPr lang="pt-BR" sz="1500" kern="1200" dirty="0"/>
        </a:p>
      </dsp:txBody>
      <dsp:txXfrm>
        <a:off x="1837180" y="22726"/>
        <a:ext cx="730462" cy="11066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589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OWSM</a:t>
          </a:r>
          <a:endParaRPr lang="pt-BR" sz="1100" kern="1200" dirty="0"/>
        </a:p>
      </dsp:txBody>
      <dsp:txXfrm>
        <a:off x="17439" y="16850"/>
        <a:ext cx="541590" cy="1118428"/>
      </dsp:txXfrm>
    </dsp:sp>
    <dsp:sp modelId="{BDB21446-3F81-411D-BC52-32F4FC9D312E}">
      <dsp:nvSpPr>
        <dsp:cNvPr id="0" name=""/>
        <dsp:cNvSpPr/>
      </dsp:nvSpPr>
      <dsp:spPr>
        <a:xfrm>
          <a:off x="672529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SOA SUITE</a:t>
          </a:r>
          <a:endParaRPr lang="pt-BR" sz="1100" kern="1200" dirty="0"/>
        </a:p>
      </dsp:txBody>
      <dsp:txXfrm>
        <a:off x="689379" y="16850"/>
        <a:ext cx="541590" cy="1118428"/>
      </dsp:txXfrm>
    </dsp:sp>
    <dsp:sp modelId="{D9C959A3-1666-41AB-B49C-981749CF0D1D}">
      <dsp:nvSpPr>
        <dsp:cNvPr id="0" name=""/>
        <dsp:cNvSpPr/>
      </dsp:nvSpPr>
      <dsp:spPr>
        <a:xfrm>
          <a:off x="1344468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BPM</a:t>
          </a:r>
          <a:endParaRPr lang="pt-BR" sz="1100" kern="1200" dirty="0"/>
        </a:p>
      </dsp:txBody>
      <dsp:txXfrm>
        <a:off x="1361318" y="16850"/>
        <a:ext cx="541590" cy="1118428"/>
      </dsp:txXfrm>
    </dsp:sp>
    <dsp:sp modelId="{57E17C50-2F68-4C4C-8B2B-92D5F3296038}">
      <dsp:nvSpPr>
        <dsp:cNvPr id="0" name=""/>
        <dsp:cNvSpPr/>
      </dsp:nvSpPr>
      <dsp:spPr>
        <a:xfrm>
          <a:off x="2016407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EM</a:t>
          </a:r>
          <a:endParaRPr lang="pt-BR" sz="1100" kern="1200" dirty="0"/>
        </a:p>
      </dsp:txBody>
      <dsp:txXfrm>
        <a:off x="2033257" y="16850"/>
        <a:ext cx="541590" cy="11184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0" y="0"/>
          <a:ext cx="2039888" cy="36004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BAM</a:t>
          </a:r>
          <a:endParaRPr lang="pt-BR" sz="1600" kern="1200" dirty="0"/>
        </a:p>
      </dsp:txBody>
      <dsp:txXfrm>
        <a:off x="10545" y="10545"/>
        <a:ext cx="2018798" cy="33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1509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OWSM</a:t>
          </a:r>
          <a:endParaRPr lang="pt-BR" sz="1100" kern="1200" dirty="0"/>
        </a:p>
      </dsp:txBody>
      <dsp:txXfrm>
        <a:off x="19392" y="17883"/>
        <a:ext cx="574805" cy="1038644"/>
      </dsp:txXfrm>
    </dsp:sp>
    <dsp:sp modelId="{BDB21446-3F81-411D-BC52-32F4FC9D312E}">
      <dsp:nvSpPr>
        <dsp:cNvPr id="0" name=""/>
        <dsp:cNvSpPr/>
      </dsp:nvSpPr>
      <dsp:spPr>
        <a:xfrm>
          <a:off x="714658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OSB</a:t>
          </a:r>
          <a:endParaRPr lang="pt-BR" sz="1100" kern="1200" dirty="0"/>
        </a:p>
      </dsp:txBody>
      <dsp:txXfrm>
        <a:off x="732541" y="17883"/>
        <a:ext cx="574805" cy="1038644"/>
      </dsp:txXfrm>
    </dsp:sp>
    <dsp:sp modelId="{57E17C50-2F68-4C4C-8B2B-92D5F3296038}">
      <dsp:nvSpPr>
        <dsp:cNvPr id="0" name=""/>
        <dsp:cNvSpPr/>
      </dsp:nvSpPr>
      <dsp:spPr>
        <a:xfrm>
          <a:off x="1427806" y="0"/>
          <a:ext cx="610571" cy="107441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EM</a:t>
          </a:r>
          <a:endParaRPr lang="pt-BR" sz="1100" kern="1200" dirty="0"/>
        </a:p>
      </dsp:txBody>
      <dsp:txXfrm>
        <a:off x="1445689" y="17883"/>
        <a:ext cx="574805" cy="1038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1918" y="0"/>
          <a:ext cx="775914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OWSM</a:t>
          </a:r>
          <a:endParaRPr lang="pt-BR" sz="1500" kern="1200" dirty="0"/>
        </a:p>
      </dsp:txBody>
      <dsp:txXfrm>
        <a:off x="24644" y="22726"/>
        <a:ext cx="730462" cy="1106676"/>
      </dsp:txXfrm>
    </dsp:sp>
    <dsp:sp modelId="{BDB21446-3F81-411D-BC52-32F4FC9D312E}">
      <dsp:nvSpPr>
        <dsp:cNvPr id="0" name=""/>
        <dsp:cNvSpPr/>
      </dsp:nvSpPr>
      <dsp:spPr>
        <a:xfrm>
          <a:off x="908186" y="0"/>
          <a:ext cx="775914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SOA SUITE</a:t>
          </a:r>
          <a:endParaRPr lang="pt-BR" sz="1500" kern="1200" dirty="0"/>
        </a:p>
      </dsp:txBody>
      <dsp:txXfrm>
        <a:off x="930912" y="22726"/>
        <a:ext cx="730462" cy="1106676"/>
      </dsp:txXfrm>
    </dsp:sp>
    <dsp:sp modelId="{57E17C50-2F68-4C4C-8B2B-92D5F3296038}">
      <dsp:nvSpPr>
        <dsp:cNvPr id="0" name=""/>
        <dsp:cNvSpPr/>
      </dsp:nvSpPr>
      <dsp:spPr>
        <a:xfrm>
          <a:off x="1814454" y="0"/>
          <a:ext cx="775914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</a:t>
          </a:r>
          <a:endParaRPr lang="pt-BR" sz="1500" kern="1200" dirty="0"/>
        </a:p>
      </dsp:txBody>
      <dsp:txXfrm>
        <a:off x="1837180" y="22726"/>
        <a:ext cx="730462" cy="1106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589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OWSM</a:t>
          </a:r>
          <a:endParaRPr lang="pt-BR" sz="1100" kern="1200" dirty="0"/>
        </a:p>
      </dsp:txBody>
      <dsp:txXfrm>
        <a:off x="17439" y="16850"/>
        <a:ext cx="541590" cy="1118428"/>
      </dsp:txXfrm>
    </dsp:sp>
    <dsp:sp modelId="{BDB21446-3F81-411D-BC52-32F4FC9D312E}">
      <dsp:nvSpPr>
        <dsp:cNvPr id="0" name=""/>
        <dsp:cNvSpPr/>
      </dsp:nvSpPr>
      <dsp:spPr>
        <a:xfrm>
          <a:off x="672529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SOA SUITE</a:t>
          </a:r>
          <a:endParaRPr lang="pt-BR" sz="1100" kern="1200" dirty="0"/>
        </a:p>
      </dsp:txBody>
      <dsp:txXfrm>
        <a:off x="689379" y="16850"/>
        <a:ext cx="541590" cy="1118428"/>
      </dsp:txXfrm>
    </dsp:sp>
    <dsp:sp modelId="{D9C959A3-1666-41AB-B49C-981749CF0D1D}">
      <dsp:nvSpPr>
        <dsp:cNvPr id="0" name=""/>
        <dsp:cNvSpPr/>
      </dsp:nvSpPr>
      <dsp:spPr>
        <a:xfrm>
          <a:off x="1344468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BPM</a:t>
          </a:r>
          <a:endParaRPr lang="pt-BR" sz="1100" kern="1200" dirty="0"/>
        </a:p>
      </dsp:txBody>
      <dsp:txXfrm>
        <a:off x="1361318" y="16850"/>
        <a:ext cx="541590" cy="1118428"/>
      </dsp:txXfrm>
    </dsp:sp>
    <dsp:sp modelId="{57E17C50-2F68-4C4C-8B2B-92D5F3296038}">
      <dsp:nvSpPr>
        <dsp:cNvPr id="0" name=""/>
        <dsp:cNvSpPr/>
      </dsp:nvSpPr>
      <dsp:spPr>
        <a:xfrm>
          <a:off x="2016407" y="0"/>
          <a:ext cx="575290" cy="115212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EM</a:t>
          </a:r>
          <a:endParaRPr lang="pt-BR" sz="1100" kern="1200" dirty="0"/>
        </a:p>
      </dsp:txBody>
      <dsp:txXfrm>
        <a:off x="2033257" y="16850"/>
        <a:ext cx="541590" cy="1118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0" y="0"/>
          <a:ext cx="2039888" cy="36004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BAM</a:t>
          </a:r>
          <a:endParaRPr lang="pt-BR" sz="1600" kern="1200" dirty="0"/>
        </a:p>
      </dsp:txBody>
      <dsp:txXfrm>
        <a:off x="10545" y="10545"/>
        <a:ext cx="2018798" cy="338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602" y="0"/>
          <a:ext cx="807496" cy="57035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OWSM</a:t>
          </a:r>
          <a:endParaRPr lang="pt-BR" sz="1500" kern="1200" dirty="0"/>
        </a:p>
      </dsp:txBody>
      <dsp:txXfrm>
        <a:off x="17307" y="16705"/>
        <a:ext cx="774086" cy="536944"/>
      </dsp:txXfrm>
    </dsp:sp>
    <dsp:sp modelId="{57E17C50-2F68-4C4C-8B2B-92D5F3296038}">
      <dsp:nvSpPr>
        <dsp:cNvPr id="0" name=""/>
        <dsp:cNvSpPr/>
      </dsp:nvSpPr>
      <dsp:spPr>
        <a:xfrm>
          <a:off x="943757" y="0"/>
          <a:ext cx="807496" cy="57035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</a:t>
          </a:r>
          <a:endParaRPr lang="pt-BR" sz="1500" kern="1200" dirty="0"/>
        </a:p>
      </dsp:txBody>
      <dsp:txXfrm>
        <a:off x="960462" y="16705"/>
        <a:ext cx="774086" cy="5369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1446-3F81-411D-BC52-32F4FC9D312E}">
      <dsp:nvSpPr>
        <dsp:cNvPr id="0" name=""/>
        <dsp:cNvSpPr/>
      </dsp:nvSpPr>
      <dsp:spPr>
        <a:xfrm>
          <a:off x="618" y="0"/>
          <a:ext cx="829779" cy="57606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SOA SUITE</a:t>
          </a:r>
          <a:endParaRPr lang="pt-BR" sz="1500" kern="1200" dirty="0"/>
        </a:p>
      </dsp:txBody>
      <dsp:txXfrm>
        <a:off x="17490" y="16872"/>
        <a:ext cx="796035" cy="542320"/>
      </dsp:txXfrm>
    </dsp:sp>
    <dsp:sp modelId="{E8B87B25-9B66-4DBE-85E1-3CC0CD00DA4F}">
      <dsp:nvSpPr>
        <dsp:cNvPr id="0" name=""/>
        <dsp:cNvSpPr/>
      </dsp:nvSpPr>
      <dsp:spPr>
        <a:xfrm>
          <a:off x="969801" y="0"/>
          <a:ext cx="829779" cy="57606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BPM</a:t>
          </a:r>
          <a:endParaRPr lang="pt-BR" sz="1500" kern="1200" dirty="0"/>
        </a:p>
      </dsp:txBody>
      <dsp:txXfrm>
        <a:off x="986673" y="16872"/>
        <a:ext cx="796035" cy="542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0" y="0"/>
          <a:ext cx="1512168" cy="57606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smtClean="0"/>
            <a:t>OSB</a:t>
          </a:r>
          <a:endParaRPr lang="pt-BR" sz="2600" kern="1200" dirty="0"/>
        </a:p>
      </dsp:txBody>
      <dsp:txXfrm>
        <a:off x="16872" y="16872"/>
        <a:ext cx="1478424" cy="542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6DE8-7D86-4A9C-AEE5-8949594142E5}">
      <dsp:nvSpPr>
        <dsp:cNvPr id="0" name=""/>
        <dsp:cNvSpPr/>
      </dsp:nvSpPr>
      <dsp:spPr>
        <a:xfrm>
          <a:off x="0" y="0"/>
          <a:ext cx="1319808" cy="57606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BAM</a:t>
          </a:r>
          <a:endParaRPr lang="pt-BR" sz="2600" kern="1200" dirty="0"/>
        </a:p>
      </dsp:txBody>
      <dsp:txXfrm>
        <a:off x="16872" y="16872"/>
        <a:ext cx="1286064" cy="54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1F856-EC75-48E7-BC58-0F718D70E963}" type="datetimeFigureOut">
              <a:rPr lang="pt-BR" smtClean="0"/>
              <a:t>19/04/2012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CBDA9-0671-4BB6-BED8-927400424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302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Espaço Reservado para Cabeçalho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5F896-D5EC-4916-800F-9E0F7AD43D00}" type="datetimeFigureOut">
              <a:rPr lang="pt-BR" smtClean="0"/>
              <a:t>19/04/2012</a:t>
            </a:fld>
            <a:endParaRPr lang="pt-BR"/>
          </a:p>
        </p:txBody>
      </p:sp>
      <p:sp>
        <p:nvSpPr>
          <p:cNvPr id="11" name="Espaço Reservado para Anotações 10"/>
          <p:cNvSpPr>
            <a:spLocks noGrp="1"/>
          </p:cNvSpPr>
          <p:nvPr>
            <p:ph type="body" sz="quarter" idx="3"/>
          </p:nvPr>
        </p:nvSpPr>
        <p:spPr>
          <a:xfrm>
            <a:off x="677863" y="4681538"/>
            <a:ext cx="5429250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5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E6B4C-839C-4AE1-9069-5581F74E4DB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0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/>
          <a:lstStyle/>
          <a:p>
            <a:fld id="{BCC60B8A-9DD4-40C2-9936-10A656CE87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/>
          <a:lstStyle/>
          <a:p>
            <a:fld id="{BCC60B8A-9DD4-40C2-9936-10A656CE87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/>
          <a:lstStyle/>
          <a:p>
            <a:fld id="{BCC60B8A-9DD4-40C2-9936-10A656CE87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5A528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5600"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dirty="0" smtClean="0">
                <a:solidFill>
                  <a:srgbClr val="5A528F"/>
                </a:solidFill>
              </a:rPr>
              <a:t>Subtítulo do slide</a:t>
            </a:r>
            <a:endParaRPr lang="pt-BR" noProof="0" dirty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20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1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0ACC532-D7DE-4A4C-95F3-1449D71F02A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1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4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5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643" y="1433513"/>
            <a:ext cx="3985332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966" y="1433513"/>
            <a:ext cx="4136184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8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styles</a:t>
            </a:r>
            <a:endParaRPr lang="pt-BR" noProof="0" dirty="0" smtClean="0"/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FFFFF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61" y="1134138"/>
            <a:ext cx="5237329" cy="1185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  <a:defRPr lang="en-US" sz="35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smtClean="0"/>
              <a:t>CLICK TO EDIT MASTER TITLE 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25" y="2327275"/>
            <a:ext cx="8007208" cy="5524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marL="0" indent="0"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8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825" y="4408226"/>
            <a:ext cx="7993560" cy="481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cap="small" baseline="0" smtClean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200" noProof="0" dirty="0" smtClean="0">
                <a:solidFill>
                  <a:schemeClr val="bg1"/>
                </a:solidFill>
                <a:cs typeface="Arial Unicode MS" pitchFamily="30" charset="0"/>
              </a:rPr>
              <a:t>ÁREA_ÁREA DA COMPANHIA</a:t>
            </a:r>
            <a:endParaRPr lang="pt-BR" sz="2200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872038"/>
            <a:ext cx="7060442" cy="709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small" baseline="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Gerência de…</a:t>
            </a: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Diretoria de…</a:t>
            </a:r>
            <a:endParaRPr lang="pt-BR" sz="2000" noProof="0" dirty="0">
              <a:solidFill>
                <a:schemeClr val="bg1"/>
              </a:solidFill>
              <a:cs typeface="Arial Unicode MS" pitchFamily="30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44525" y="6056382"/>
            <a:ext cx="7060442" cy="357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000" kern="1200" cap="sm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1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300" noProof="0" dirty="0" smtClean="0">
                <a:solidFill>
                  <a:schemeClr val="bg1"/>
                </a:solidFill>
                <a:cs typeface="Arial Unicode MS" pitchFamily="30" charset="0"/>
              </a:rPr>
              <a:t>SUA CIDADE | MÊS E ANO</a:t>
            </a:r>
            <a:endParaRPr lang="pt-BR" sz="1300" b="1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 smtClean="0">
                <a:solidFill>
                  <a:srgbClr val="000000"/>
                </a:solidFill>
              </a:rPr>
              <a:t>Índice</a:t>
            </a:r>
            <a:endParaRPr lang="pt-BR" sz="4400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10" descr="cadern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8686800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Índice</a:t>
            </a:r>
            <a:endParaRPr lang="pt-B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00125" y="2061237"/>
            <a:ext cx="4786313" cy="4137025"/>
          </a:xfrm>
        </p:spPr>
        <p:txBody>
          <a:bodyPr/>
          <a:lstStyle>
            <a:lvl1pPr>
              <a:lnSpc>
                <a:spcPct val="145000"/>
              </a:lnSpc>
              <a:defRPr/>
            </a:lvl1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endParaRPr lang="pt-BR" noProof="0" dirty="0" smtClean="0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8738" y="63500"/>
            <a:ext cx="1071562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7" descr="bolhas_oi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7250" y="4786322"/>
            <a:ext cx="4121908" cy="904866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0" rIns="90000" bIns="45000" anchor="ctr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3200" kern="1200" dirty="0">
                <a:solidFill>
                  <a:srgbClr val="FFFFFF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r>
              <a:rPr lang="pt-BR" noProof="0" dirty="0" smtClean="0"/>
              <a:t>&lt;Capítulo&gt;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5691188"/>
            <a:ext cx="4107620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lang="pt-BR" sz="1600" kern="1200" dirty="0">
                <a:solidFill>
                  <a:srgbClr val="F3EAD7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pPr lvl="0"/>
            <a:r>
              <a:rPr lang="pt-BR" noProof="0" dirty="0" smtClean="0"/>
              <a:t>&lt;Informação adicional&gt;</a:t>
            </a:r>
            <a:endParaRPr lang="pt-BR" noProof="0" dirty="0"/>
          </a:p>
        </p:txBody>
      </p:sp>
      <p:pic>
        <p:nvPicPr>
          <p:cNvPr id="9" name="Picture 7" descr="logo_06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4305300"/>
            <a:ext cx="1422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2686050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2884792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723099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921841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90758" y="6356350"/>
            <a:ext cx="352745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dirty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lang="pt-BR" dirty="0" smtClean="0"/>
              <a:t>&lt;</a:t>
            </a:r>
            <a:r>
              <a:rPr lang="pt-BR" dirty="0" err="1" smtClean="0"/>
              <a:t>footer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356350"/>
            <a:ext cx="890564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33514"/>
            <a:ext cx="8283508" cy="48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3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342900" indent="-3413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70000"/>
        <a:buFont typeface="Wingdings" pitchFamily="30" charset="2"/>
        <a:buChar char="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Courier New" pitchFamily="49" charset="0"/>
        <a:buChar char="o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4858604"/>
            <a:ext cx="6537760" cy="1730706"/>
          </a:xfrm>
        </p:spPr>
        <p:txBody>
          <a:bodyPr>
            <a:normAutofit fontScale="90000"/>
          </a:bodyPr>
          <a:lstStyle/>
          <a:p>
            <a:pPr eaLnBrk="1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BEA Suíte x Oracle Suíte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  = 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 </a:t>
            </a:r>
          </a:p>
          <a:p>
            <a:r>
              <a:rPr lang="pt-BR" dirty="0"/>
              <a:t>Trata-se de um modo de representar a lógica de negócios como componentes de serviço reutilizáveis que podem ser facilmente integradas em uma aplicação SCA. </a:t>
            </a:r>
          </a:p>
          <a:p>
            <a:r>
              <a:rPr lang="pt-BR" dirty="0"/>
              <a:t>A aplicação resultante é conhecida como uma aplicação SOA composta (ou </a:t>
            </a:r>
            <a:r>
              <a:rPr lang="pt-BR" dirty="0" err="1"/>
              <a:t>composite</a:t>
            </a:r>
            <a:r>
              <a:rPr lang="pt-BR" dirty="0"/>
              <a:t>). </a:t>
            </a:r>
          </a:p>
          <a:p>
            <a:r>
              <a:rPr lang="pt-BR" dirty="0"/>
              <a:t>A especificação do padrão SCA é mantida pelo grupo OASIS.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 que é o SCA?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SCA - 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pic>
        <p:nvPicPr>
          <p:cNvPr id="7" name="Picture 2" descr="Figure 2. The SCA compos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39468"/>
            <a:ext cx="6696744" cy="340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48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SCA -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SCA - 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pic>
        <p:nvPicPr>
          <p:cNvPr id="8" name="Picture 5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696744" cy="5260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4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instalações são todas feitas em uma Middleware Home, tendo como base uma instalação de </a:t>
            </a:r>
            <a:r>
              <a:rPr lang="pt-BR" dirty="0" err="1"/>
              <a:t>Weblogic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Instalação dos produtos -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Instalações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668051" y="2564904"/>
            <a:ext cx="6552728" cy="3362890"/>
            <a:chOff x="1475656" y="2492896"/>
            <a:chExt cx="6552728" cy="3362890"/>
          </a:xfrm>
        </p:grpSpPr>
        <p:sp>
          <p:nvSpPr>
            <p:cNvPr id="8" name="CaixaDeTexto 7"/>
            <p:cNvSpPr txBox="1"/>
            <p:nvPr/>
          </p:nvSpPr>
          <p:spPr>
            <a:xfrm>
              <a:off x="5220072" y="5517232"/>
              <a:ext cx="280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MDH – Middleware Home</a:t>
              </a:r>
              <a:endParaRPr lang="pt-BR" sz="1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aphicFrame>
          <p:nvGraphicFramePr>
            <p:cNvPr id="9" name="Diagrama 8"/>
            <p:cNvGraphicFramePr/>
            <p:nvPr/>
          </p:nvGraphicFramePr>
          <p:xfrm>
            <a:off x="1524000" y="2621136"/>
            <a:ext cx="6096000" cy="19599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tângulo 9"/>
            <p:cNvSpPr/>
            <p:nvPr/>
          </p:nvSpPr>
          <p:spPr>
            <a:xfrm>
              <a:off x="1475656" y="2492896"/>
              <a:ext cx="6264696" cy="2952328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1547664" y="4725144"/>
              <a:ext cx="604867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WEBLOGIC 11G</a:t>
              </a:r>
              <a:endParaRPr lang="pt-BR" dirty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811" y="2348880"/>
            <a:ext cx="1917753" cy="37029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06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 seguir duas linhas: </a:t>
            </a:r>
            <a:endParaRPr lang="pt-BR" dirty="0" smtClean="0"/>
          </a:p>
          <a:p>
            <a:pPr lvl="1" algn="just"/>
            <a:r>
              <a:rPr lang="pt-BR" dirty="0" smtClean="0"/>
              <a:t>Toda </a:t>
            </a:r>
            <a:r>
              <a:rPr lang="pt-BR" dirty="0"/>
              <a:t>a suíte em todas as máquinas, onde a criação do domínio iria diferenciar quais aplicações rodarão no domínio e quantos </a:t>
            </a:r>
            <a:r>
              <a:rPr lang="pt-BR" dirty="0" err="1"/>
              <a:t>Managed</a:t>
            </a:r>
            <a:r>
              <a:rPr lang="pt-BR" dirty="0"/>
              <a:t> Servers vão existir por </a:t>
            </a:r>
            <a:r>
              <a:rPr lang="pt-BR" dirty="0" smtClean="0"/>
              <a:t>domínio;</a:t>
            </a:r>
          </a:p>
          <a:p>
            <a:pPr lvl="1" algn="just"/>
            <a:r>
              <a:rPr lang="pt-BR" dirty="0" smtClean="0"/>
              <a:t>Somente </a:t>
            </a:r>
            <a:r>
              <a:rPr lang="pt-BR" dirty="0"/>
              <a:t>os produtos que irão subir com o domínio;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/>
              <a:t>Modelo de Instalação dos produtos - Oracle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75656" y="3573016"/>
            <a:ext cx="640871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b="1" dirty="0" smtClean="0">
                <a:solidFill>
                  <a:schemeClr val="bg2"/>
                </a:solidFill>
              </a:rPr>
              <a:t>Importante: </a:t>
            </a:r>
            <a:r>
              <a:rPr lang="pt-BR" sz="1600" dirty="0" smtClean="0">
                <a:solidFill>
                  <a:schemeClr val="bg2"/>
                </a:solidFill>
              </a:rPr>
              <a:t>Caso algum haja necessidade de incluir algum produto em uma Middleware home existente, há a possibilidade de instalação posterior. Para refletir esse novo produto nos domínios já existentes, será necessário estender os domínios criados anteriormente. Porém nesta abordagem configurações customizadas de </a:t>
            </a:r>
            <a:r>
              <a:rPr lang="pt-BR" sz="1600" dirty="0" err="1" smtClean="0">
                <a:solidFill>
                  <a:schemeClr val="bg2"/>
                </a:solidFill>
              </a:rPr>
              <a:t>tunning</a:t>
            </a:r>
            <a:r>
              <a:rPr lang="pt-BR" sz="1600" dirty="0" smtClean="0">
                <a:solidFill>
                  <a:schemeClr val="bg2"/>
                </a:solidFill>
              </a:rPr>
              <a:t> em scripts serão perdidas.</a:t>
            </a:r>
            <a:endParaRPr lang="pt-BR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que diferencia uma instância da outra, são os produtos selecionados por domínio, ou seja, no momento de criação do domínio são selecionados os produtos desejados. </a:t>
            </a:r>
            <a:br>
              <a:rPr lang="pt-BR" dirty="0"/>
            </a:br>
            <a:endParaRPr lang="pt-BR" dirty="0"/>
          </a:p>
          <a:p>
            <a:pPr algn="just"/>
            <a:r>
              <a:rPr lang="pt-BR" dirty="0"/>
              <a:t>Segue sugestão de agrupamento de produtos: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Domínios dos produtos -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299695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OSB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8" name="Diagrama 7"/>
          <p:cNvGraphicFramePr/>
          <p:nvPr/>
        </p:nvGraphicFramePr>
        <p:xfrm>
          <a:off x="803920" y="3506718"/>
          <a:ext cx="2039888" cy="107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tângulo 8"/>
          <p:cNvSpPr/>
          <p:nvPr/>
        </p:nvSpPr>
        <p:spPr>
          <a:xfrm>
            <a:off x="755576" y="3378478"/>
            <a:ext cx="2160240" cy="177871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27584" y="4653136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WEBLOGIC 11G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3496" y="2991242"/>
            <a:ext cx="27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SOA  SUÍTE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2" name="Diagrama 11"/>
          <p:cNvGraphicFramePr/>
          <p:nvPr/>
        </p:nvGraphicFramePr>
        <p:xfrm>
          <a:off x="3203848" y="3501008"/>
          <a:ext cx="259228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tângulo 12"/>
          <p:cNvSpPr/>
          <p:nvPr/>
        </p:nvSpPr>
        <p:spPr>
          <a:xfrm>
            <a:off x="3155504" y="3372768"/>
            <a:ext cx="2712640" cy="17844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227512" y="4725144"/>
            <a:ext cx="25686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WEBLOGIC 11G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012160" y="2991242"/>
            <a:ext cx="27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BPM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6" name="Diagrama 15"/>
          <p:cNvGraphicFramePr/>
          <p:nvPr/>
        </p:nvGraphicFramePr>
        <p:xfrm>
          <a:off x="6132512" y="3501008"/>
          <a:ext cx="259228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Retângulo 16"/>
          <p:cNvSpPr/>
          <p:nvPr/>
        </p:nvSpPr>
        <p:spPr>
          <a:xfrm>
            <a:off x="6084168" y="3372768"/>
            <a:ext cx="2712640" cy="17844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156176" y="4725144"/>
            <a:ext cx="25686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WEBLOGIC 11G</a:t>
            </a:r>
            <a:endParaRPr lang="pt-BR" dirty="0"/>
          </a:p>
        </p:txBody>
      </p:sp>
      <p:graphicFrame>
        <p:nvGraphicFramePr>
          <p:cNvPr id="19" name="Diagrama 18"/>
          <p:cNvGraphicFramePr/>
          <p:nvPr/>
        </p:nvGraphicFramePr>
        <p:xfrm>
          <a:off x="803920" y="5877272"/>
          <a:ext cx="203988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0" name="Retângulo 19"/>
          <p:cNvSpPr/>
          <p:nvPr/>
        </p:nvSpPr>
        <p:spPr>
          <a:xfrm>
            <a:off x="755576" y="5805264"/>
            <a:ext cx="2160240" cy="8640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827584" y="6309320"/>
            <a:ext cx="2016224" cy="28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WEBLOGIC 11G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3568" y="544522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BAM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momento da criação dos domínios, para cada produto, obrigatoriamente, será criado um </a:t>
            </a:r>
            <a:r>
              <a:rPr lang="pt-BR" dirty="0" err="1"/>
              <a:t>Managed</a:t>
            </a:r>
            <a:r>
              <a:rPr lang="pt-BR" dirty="0"/>
              <a:t> Server. Segue abaixo a associação de produto por MS.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Servers dos produtos -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Servers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299695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ADMIN SERVER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8" name="Diagrama 7"/>
          <p:cNvGraphicFramePr/>
          <p:nvPr/>
        </p:nvGraphicFramePr>
        <p:xfrm>
          <a:off x="803920" y="3506718"/>
          <a:ext cx="1751856" cy="57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tângulo 8"/>
          <p:cNvSpPr/>
          <p:nvPr/>
        </p:nvSpPr>
        <p:spPr>
          <a:xfrm>
            <a:off x="755576" y="3378478"/>
            <a:ext cx="1872208" cy="8426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71800" y="2991242"/>
            <a:ext cx="27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BPM  SERVER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1" name="Diagrama 10"/>
          <p:cNvGraphicFramePr/>
          <p:nvPr/>
        </p:nvGraphicFramePr>
        <p:xfrm>
          <a:off x="2915816" y="3501008"/>
          <a:ext cx="18002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04048" y="2991242"/>
            <a:ext cx="27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OSB SERVER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3" name="Diagrama 12"/>
          <p:cNvGraphicFramePr/>
          <p:nvPr/>
        </p:nvGraphicFramePr>
        <p:xfrm>
          <a:off x="5220072" y="3501008"/>
          <a:ext cx="151216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a 13"/>
          <p:cNvGraphicFramePr/>
          <p:nvPr/>
        </p:nvGraphicFramePr>
        <p:xfrm>
          <a:off x="7212632" y="3501008"/>
          <a:ext cx="131980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7092280" y="299695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BAM SERVER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843808" y="3356992"/>
            <a:ext cx="2016224" cy="8426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76056" y="3356992"/>
            <a:ext cx="1800200" cy="8426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092280" y="3356992"/>
            <a:ext cx="1584176" cy="8426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9" name="Diagrama 18"/>
          <p:cNvGraphicFramePr/>
          <p:nvPr/>
        </p:nvGraphicFramePr>
        <p:xfrm>
          <a:off x="875928" y="5013176"/>
          <a:ext cx="131980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0" name="Retângulo 19"/>
          <p:cNvSpPr/>
          <p:nvPr/>
        </p:nvSpPr>
        <p:spPr>
          <a:xfrm>
            <a:off x="755576" y="4869160"/>
            <a:ext cx="1584176" cy="8426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55576" y="4437112"/>
            <a:ext cx="27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SOA SERVER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os ambientes de desenvolvimento e homologação pode existir mais de um produto em um único domínio;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Deve existir cluster no ambiente de homologação.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Distribuição para os ambientes de Des/</a:t>
            </a:r>
            <a:r>
              <a:rPr lang="pt-BR" dirty="0" err="1" smtClean="0"/>
              <a:t>Hom</a:t>
            </a:r>
            <a:r>
              <a:rPr lang="pt-BR" dirty="0" smtClean="0"/>
              <a:t> -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Des/</a:t>
            </a:r>
            <a:r>
              <a:rPr lang="pt-BR" dirty="0" err="1"/>
              <a:t>Hom</a:t>
            </a:r>
            <a:endParaRPr lang="pt-BR" dirty="0"/>
          </a:p>
        </p:txBody>
      </p:sp>
      <p:grpSp>
        <p:nvGrpSpPr>
          <p:cNvPr id="7" name="Grupo 32"/>
          <p:cNvGrpSpPr/>
          <p:nvPr/>
        </p:nvGrpSpPr>
        <p:grpSpPr>
          <a:xfrm>
            <a:off x="899592" y="3135258"/>
            <a:ext cx="5304928" cy="2165950"/>
            <a:chOff x="683568" y="2919234"/>
            <a:chExt cx="5304928" cy="2165950"/>
          </a:xfrm>
        </p:grpSpPr>
        <p:sp>
          <p:nvSpPr>
            <p:cNvPr id="8" name="CaixaDeTexto 7"/>
            <p:cNvSpPr txBox="1"/>
            <p:nvPr/>
          </p:nvSpPr>
          <p:spPr>
            <a:xfrm>
              <a:off x="683568" y="292494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OSB</a:t>
              </a:r>
              <a:endParaRPr lang="pt-BR" sz="1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aphicFrame>
          <p:nvGraphicFramePr>
            <p:cNvPr id="9" name="Diagrama 8"/>
            <p:cNvGraphicFramePr/>
            <p:nvPr/>
          </p:nvGraphicFramePr>
          <p:xfrm>
            <a:off x="803920" y="3434710"/>
            <a:ext cx="2039888" cy="10744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tângulo 9"/>
            <p:cNvSpPr/>
            <p:nvPr/>
          </p:nvSpPr>
          <p:spPr>
            <a:xfrm>
              <a:off x="755576" y="3306470"/>
              <a:ext cx="2160240" cy="1778714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827584" y="4581128"/>
              <a:ext cx="201622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WEBLOGIC 11G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203848" y="2919234"/>
              <a:ext cx="2784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SOA  SUÍTE - BPM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aphicFrame>
          <p:nvGraphicFramePr>
            <p:cNvPr id="13" name="Diagrama 12"/>
            <p:cNvGraphicFramePr/>
            <p:nvPr/>
          </p:nvGraphicFramePr>
          <p:xfrm>
            <a:off x="3324200" y="3429000"/>
            <a:ext cx="2592288" cy="11521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4" name="Retângulo 13"/>
            <p:cNvSpPr/>
            <p:nvPr/>
          </p:nvSpPr>
          <p:spPr>
            <a:xfrm>
              <a:off x="3275856" y="3300760"/>
              <a:ext cx="2712640" cy="1784424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3347864" y="4653136"/>
              <a:ext cx="256862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WEBLOGIC 11G</a:t>
              </a:r>
              <a:endParaRPr lang="pt-BR" dirty="0"/>
            </a:p>
          </p:txBody>
        </p:sp>
      </p:grp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692698969"/>
              </p:ext>
            </p:extLst>
          </p:nvPr>
        </p:nvGraphicFramePr>
        <p:xfrm>
          <a:off x="6516216" y="3573016"/>
          <a:ext cx="203988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Retângulo 16"/>
          <p:cNvSpPr/>
          <p:nvPr/>
        </p:nvSpPr>
        <p:spPr>
          <a:xfrm>
            <a:off x="6467872" y="3501008"/>
            <a:ext cx="2160240" cy="8640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539880" y="4005064"/>
            <a:ext cx="2016224" cy="28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WEBLOGIC 11G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95864" y="314096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BAM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os ambientes de produção o domínio destinado ao OSB, não deve possuir outros produtos em conjunto.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o BAM é recomendada a criação de um domínio exclusivo.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/>
              <a:t>Distribuição para os ambientes de </a:t>
            </a:r>
            <a:r>
              <a:rPr lang="pt-BR" dirty="0" smtClean="0"/>
              <a:t>Produção -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Produção</a:t>
            </a:r>
          </a:p>
        </p:txBody>
      </p:sp>
      <p:grpSp>
        <p:nvGrpSpPr>
          <p:cNvPr id="7" name="Grupo 32"/>
          <p:cNvGrpSpPr/>
          <p:nvPr/>
        </p:nvGrpSpPr>
        <p:grpSpPr>
          <a:xfrm>
            <a:off x="683568" y="2852936"/>
            <a:ext cx="8113240" cy="2165950"/>
            <a:chOff x="683568" y="2919234"/>
            <a:chExt cx="8113240" cy="2165950"/>
          </a:xfrm>
        </p:grpSpPr>
        <p:sp>
          <p:nvSpPr>
            <p:cNvPr id="8" name="CaixaDeTexto 7"/>
            <p:cNvSpPr txBox="1"/>
            <p:nvPr/>
          </p:nvSpPr>
          <p:spPr>
            <a:xfrm>
              <a:off x="683568" y="292494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OSB</a:t>
              </a:r>
              <a:endParaRPr lang="pt-BR" sz="1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aphicFrame>
          <p:nvGraphicFramePr>
            <p:cNvPr id="9" name="Diagrama 8"/>
            <p:cNvGraphicFramePr/>
            <p:nvPr/>
          </p:nvGraphicFramePr>
          <p:xfrm>
            <a:off x="803920" y="3434710"/>
            <a:ext cx="2039888" cy="10744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tângulo 9"/>
            <p:cNvSpPr/>
            <p:nvPr/>
          </p:nvSpPr>
          <p:spPr>
            <a:xfrm>
              <a:off x="755576" y="3306470"/>
              <a:ext cx="2160240" cy="1778714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827584" y="4581128"/>
              <a:ext cx="201622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WEBLOGIC 11G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083496" y="2919234"/>
              <a:ext cx="2784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SOA  SUÍTE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aphicFrame>
          <p:nvGraphicFramePr>
            <p:cNvPr id="13" name="Diagrama 12"/>
            <p:cNvGraphicFramePr/>
            <p:nvPr/>
          </p:nvGraphicFramePr>
          <p:xfrm>
            <a:off x="3203848" y="3429000"/>
            <a:ext cx="2592288" cy="11521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4" name="Retângulo 13"/>
            <p:cNvSpPr/>
            <p:nvPr/>
          </p:nvSpPr>
          <p:spPr>
            <a:xfrm>
              <a:off x="3155504" y="3300760"/>
              <a:ext cx="2712640" cy="1784424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3227512" y="4653136"/>
              <a:ext cx="256862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WEBLOGIC 11G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012160" y="2919234"/>
              <a:ext cx="2784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BPM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aphicFrame>
          <p:nvGraphicFramePr>
            <p:cNvPr id="17" name="Diagrama 16"/>
            <p:cNvGraphicFramePr/>
            <p:nvPr/>
          </p:nvGraphicFramePr>
          <p:xfrm>
            <a:off x="6132512" y="3429000"/>
            <a:ext cx="2592288" cy="11521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8" name="Retângulo 17"/>
            <p:cNvSpPr/>
            <p:nvPr/>
          </p:nvSpPr>
          <p:spPr>
            <a:xfrm>
              <a:off x="6084168" y="3300760"/>
              <a:ext cx="2712640" cy="1784424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6156176" y="4653136"/>
              <a:ext cx="256862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WEBLOGIC 11G</a:t>
              </a:r>
              <a:endParaRPr lang="pt-BR" dirty="0"/>
            </a:p>
          </p:txBody>
        </p:sp>
      </p:grpSp>
      <p:graphicFrame>
        <p:nvGraphicFramePr>
          <p:cNvPr id="20" name="Diagrama 19"/>
          <p:cNvGraphicFramePr/>
          <p:nvPr/>
        </p:nvGraphicFramePr>
        <p:xfrm>
          <a:off x="803920" y="5733256"/>
          <a:ext cx="203988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Retângulo 20"/>
          <p:cNvSpPr/>
          <p:nvPr/>
        </p:nvSpPr>
        <p:spPr>
          <a:xfrm>
            <a:off x="755576" y="5661248"/>
            <a:ext cx="2160240" cy="8640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27584" y="6165304"/>
            <a:ext cx="2016224" cy="28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WEBLOGIC 11G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83568" y="53012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BAM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upo 84"/>
          <p:cNvGrpSpPr>
            <a:grpSpLocks/>
          </p:cNvGrpSpPr>
          <p:nvPr/>
        </p:nvGrpSpPr>
        <p:grpSpPr bwMode="auto">
          <a:xfrm>
            <a:off x="0" y="1468438"/>
            <a:ext cx="9144000" cy="2611437"/>
            <a:chOff x="-1" y="1469034"/>
            <a:chExt cx="9144002" cy="2610230"/>
          </a:xfrm>
        </p:grpSpPr>
        <p:sp>
          <p:nvSpPr>
            <p:cNvPr id="252" name="Retângulo de cantos arredondados 251"/>
            <p:cNvSpPr/>
            <p:nvPr/>
          </p:nvSpPr>
          <p:spPr>
            <a:xfrm>
              <a:off x="-1" y="2340168"/>
              <a:ext cx="9144002" cy="9615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800" b="1" dirty="0">
                <a:solidFill>
                  <a:schemeClr val="bg2"/>
                </a:solidFill>
                <a:latin typeface="Officina Serif ITC TT"/>
                <a:cs typeface="Arial" charset="0"/>
              </a:endParaRPr>
            </a:p>
          </p:txBody>
        </p:sp>
        <p:sp>
          <p:nvSpPr>
            <p:cNvPr id="253" name="Retângulo de cantos arredondados 252"/>
            <p:cNvSpPr/>
            <p:nvPr/>
          </p:nvSpPr>
          <p:spPr>
            <a:xfrm>
              <a:off x="1733549" y="2930445"/>
              <a:ext cx="5534026" cy="3110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baseline="-25000" dirty="0" err="1">
                  <a:solidFill>
                    <a:schemeClr val="bg2"/>
                  </a:solidFill>
                  <a:latin typeface="Officina Serif ITC TT"/>
                  <a:cs typeface="Arial" charset="0"/>
                </a:rPr>
                <a:t>Orchestrador</a:t>
              </a:r>
              <a:r>
                <a:rPr lang="pt-BR" sz="2000" b="1" baseline="-25000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  (BPEL)</a:t>
              </a:r>
            </a:p>
          </p:txBody>
        </p:sp>
        <p:cxnSp>
          <p:nvCxnSpPr>
            <p:cNvPr id="254" name="Conector reto 253"/>
            <p:cNvCxnSpPr/>
            <p:nvPr/>
          </p:nvCxnSpPr>
          <p:spPr>
            <a:xfrm flipV="1">
              <a:off x="-1" y="1469034"/>
              <a:ext cx="9144002" cy="1428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tângulo de cantos arredondados 254"/>
            <p:cNvSpPr/>
            <p:nvPr/>
          </p:nvSpPr>
          <p:spPr>
            <a:xfrm>
              <a:off x="0" y="2405119"/>
              <a:ext cx="9144000" cy="48677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8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OSB Corporativo (11g)</a:t>
              </a:r>
            </a:p>
          </p:txBody>
        </p:sp>
        <p:sp>
          <p:nvSpPr>
            <p:cNvPr id="256" name="Retângulo de cantos arredondados 255"/>
            <p:cNvSpPr/>
            <p:nvPr/>
          </p:nvSpPr>
          <p:spPr>
            <a:xfrm>
              <a:off x="1" y="3502345"/>
              <a:ext cx="2066305" cy="47588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000" b="1" dirty="0">
                <a:solidFill>
                  <a:schemeClr val="bg2"/>
                </a:solidFill>
                <a:latin typeface="Officina Serif ITC TT"/>
                <a:cs typeface="Arial" charset="0"/>
              </a:endParaRPr>
            </a:p>
          </p:txBody>
        </p:sp>
        <p:grpSp>
          <p:nvGrpSpPr>
            <p:cNvPr id="257" name="Grupo 81"/>
            <p:cNvGrpSpPr>
              <a:grpSpLocks/>
            </p:cNvGrpSpPr>
            <p:nvPr/>
          </p:nvGrpSpPr>
          <p:grpSpPr bwMode="auto">
            <a:xfrm>
              <a:off x="1173145" y="3374913"/>
              <a:ext cx="641451" cy="630083"/>
              <a:chOff x="1135034" y="2770496"/>
              <a:chExt cx="641451" cy="957629"/>
            </a:xfrm>
          </p:grpSpPr>
          <p:sp>
            <p:nvSpPr>
              <p:cNvPr id="289" name="Arredondar Retângulo no Mesmo Canto Lateral 288"/>
              <p:cNvSpPr/>
              <p:nvPr/>
            </p:nvSpPr>
            <p:spPr>
              <a:xfrm>
                <a:off x="1146163" y="2852229"/>
                <a:ext cx="614363" cy="805488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90" name="Grupo 80"/>
              <p:cNvGrpSpPr>
                <a:grpSpLocks/>
              </p:cNvGrpSpPr>
              <p:nvPr/>
            </p:nvGrpSpPr>
            <p:grpSpPr bwMode="auto">
              <a:xfrm>
                <a:off x="1135034" y="2770496"/>
                <a:ext cx="641451" cy="957629"/>
                <a:chOff x="1121386" y="2770496"/>
                <a:chExt cx="641451" cy="957629"/>
              </a:xfrm>
            </p:grpSpPr>
            <p:grpSp>
              <p:nvGrpSpPr>
                <p:cNvPr id="291" name="Grupo 79"/>
                <p:cNvGrpSpPr>
                  <a:grpSpLocks/>
                </p:cNvGrpSpPr>
                <p:nvPr/>
              </p:nvGrpSpPr>
              <p:grpSpPr bwMode="auto">
                <a:xfrm>
                  <a:off x="1121386" y="2770496"/>
                  <a:ext cx="641451" cy="957629"/>
                  <a:chOff x="1121386" y="2770496"/>
                  <a:chExt cx="641451" cy="957629"/>
                </a:xfrm>
              </p:grpSpPr>
              <p:sp>
                <p:nvSpPr>
                  <p:cNvPr id="296" name="Fluxograma: Decisão 295"/>
                  <p:cNvSpPr/>
                  <p:nvPr/>
                </p:nvSpPr>
                <p:spPr>
                  <a:xfrm>
                    <a:off x="1296028" y="2770233"/>
                    <a:ext cx="287337" cy="178461"/>
                  </a:xfrm>
                  <a:prstGeom prst="flowChartDecision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97" name="Fluxograma: Decisão 296"/>
                  <p:cNvSpPr/>
                  <p:nvPr/>
                </p:nvSpPr>
                <p:spPr>
                  <a:xfrm>
                    <a:off x="1121403" y="3537135"/>
                    <a:ext cx="287337" cy="176051"/>
                  </a:xfrm>
                  <a:prstGeom prst="flowChartDecision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98" name="Fluxograma: Decisão 297"/>
                  <p:cNvSpPr/>
                  <p:nvPr/>
                </p:nvSpPr>
                <p:spPr>
                  <a:xfrm>
                    <a:off x="1475415" y="3549194"/>
                    <a:ext cx="287338" cy="178461"/>
                  </a:xfrm>
                  <a:prstGeom prst="flowChartDecision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chemeClr val="bg2"/>
                      </a:solidFill>
                    </a:endParaRPr>
                  </a:p>
                </p:txBody>
              </p:sp>
            </p:grpSp>
            <p:grpSp>
              <p:nvGrpSpPr>
                <p:cNvPr id="292" name="Grupo 78"/>
                <p:cNvGrpSpPr>
                  <a:grpSpLocks/>
                </p:cNvGrpSpPr>
                <p:nvPr/>
              </p:nvGrpSpPr>
              <p:grpSpPr bwMode="auto">
                <a:xfrm>
                  <a:off x="1264689" y="2947918"/>
                  <a:ext cx="354847" cy="602786"/>
                  <a:chOff x="1264689" y="2947918"/>
                  <a:chExt cx="354847" cy="602786"/>
                </a:xfrm>
              </p:grpSpPr>
              <p:cxnSp>
                <p:nvCxnSpPr>
                  <p:cNvPr id="293" name="Conector reto 292"/>
                  <p:cNvCxnSpPr>
                    <a:stCxn id="296" idx="2"/>
                  </p:cNvCxnSpPr>
                  <p:nvPr/>
                </p:nvCxnSpPr>
                <p:spPr>
                  <a:xfrm rot="5400000">
                    <a:off x="1225502" y="3155745"/>
                    <a:ext cx="422038" cy="793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Conector reto 293"/>
                  <p:cNvCxnSpPr>
                    <a:endCxn id="297" idx="0"/>
                  </p:cNvCxnSpPr>
                  <p:nvPr/>
                </p:nvCxnSpPr>
                <p:spPr>
                  <a:xfrm rot="10800000" flipV="1">
                    <a:off x="1264278" y="3397260"/>
                    <a:ext cx="168275" cy="12299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Conector reto 294"/>
                  <p:cNvCxnSpPr>
                    <a:endCxn id="298" idx="0"/>
                  </p:cNvCxnSpPr>
                  <p:nvPr/>
                </p:nvCxnSpPr>
                <p:spPr>
                  <a:xfrm>
                    <a:off x="1446840" y="3397260"/>
                    <a:ext cx="173038" cy="137464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8" name="Grupo 119"/>
            <p:cNvGrpSpPr>
              <a:grpSpLocks/>
            </p:cNvGrpSpPr>
            <p:nvPr/>
          </p:nvGrpSpPr>
          <p:grpSpPr bwMode="auto">
            <a:xfrm>
              <a:off x="2391373" y="2351482"/>
              <a:ext cx="81885" cy="204709"/>
              <a:chOff x="1310185" y="1637731"/>
              <a:chExt cx="191069" cy="423875"/>
            </a:xfrm>
          </p:grpSpPr>
          <p:cxnSp>
            <p:nvCxnSpPr>
              <p:cNvPr id="287" name="Conector reto 286"/>
              <p:cNvCxnSpPr/>
              <p:nvPr/>
            </p:nvCxnSpPr>
            <p:spPr>
              <a:xfrm rot="5400000" flipH="1" flipV="1">
                <a:off x="1281891" y="1937935"/>
                <a:ext cx="24641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Elipse 287"/>
              <p:cNvSpPr/>
              <p:nvPr/>
            </p:nvSpPr>
            <p:spPr>
              <a:xfrm>
                <a:off x="1308790" y="1637305"/>
                <a:ext cx="192621" cy="1642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59" name="Conector reto 258"/>
            <p:cNvCxnSpPr/>
            <p:nvPr/>
          </p:nvCxnSpPr>
          <p:spPr>
            <a:xfrm rot="5400000">
              <a:off x="1391497" y="3281914"/>
              <a:ext cx="231668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upo 136"/>
            <p:cNvGrpSpPr>
              <a:grpSpLocks/>
            </p:cNvGrpSpPr>
            <p:nvPr/>
          </p:nvGrpSpPr>
          <p:grpSpPr bwMode="auto">
            <a:xfrm>
              <a:off x="3591638" y="2353754"/>
              <a:ext cx="81885" cy="204709"/>
              <a:chOff x="1310185" y="1637731"/>
              <a:chExt cx="191069" cy="423875"/>
            </a:xfrm>
          </p:grpSpPr>
          <p:cxnSp>
            <p:nvCxnSpPr>
              <p:cNvPr id="285" name="Conector reto 284"/>
              <p:cNvCxnSpPr/>
              <p:nvPr/>
            </p:nvCxnSpPr>
            <p:spPr>
              <a:xfrm rot="5400000" flipH="1" flipV="1">
                <a:off x="1281623" y="1939802"/>
                <a:ext cx="24641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Elipse 285"/>
              <p:cNvSpPr/>
              <p:nvPr/>
            </p:nvSpPr>
            <p:spPr>
              <a:xfrm>
                <a:off x="1308521" y="1639171"/>
                <a:ext cx="192621" cy="1642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1" name="Grupo 139"/>
            <p:cNvGrpSpPr>
              <a:grpSpLocks/>
            </p:cNvGrpSpPr>
            <p:nvPr/>
          </p:nvGrpSpPr>
          <p:grpSpPr bwMode="auto">
            <a:xfrm>
              <a:off x="5911757" y="2350739"/>
              <a:ext cx="81885" cy="204709"/>
              <a:chOff x="1310185" y="1637731"/>
              <a:chExt cx="191069" cy="423875"/>
            </a:xfrm>
          </p:grpSpPr>
          <p:cxnSp>
            <p:nvCxnSpPr>
              <p:cNvPr id="283" name="Conector reto 282"/>
              <p:cNvCxnSpPr/>
              <p:nvPr/>
            </p:nvCxnSpPr>
            <p:spPr>
              <a:xfrm rot="5400000" flipH="1" flipV="1">
                <a:off x="1283503" y="1939473"/>
                <a:ext cx="24641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Elipse 283"/>
              <p:cNvSpPr/>
              <p:nvPr/>
            </p:nvSpPr>
            <p:spPr>
              <a:xfrm>
                <a:off x="1310402" y="1638842"/>
                <a:ext cx="192621" cy="1642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2" name="Grupo 142"/>
            <p:cNvGrpSpPr>
              <a:grpSpLocks/>
            </p:cNvGrpSpPr>
            <p:nvPr/>
          </p:nvGrpSpPr>
          <p:grpSpPr bwMode="auto">
            <a:xfrm>
              <a:off x="8097171" y="2340637"/>
              <a:ext cx="81885" cy="204709"/>
              <a:chOff x="1310185" y="1637731"/>
              <a:chExt cx="191069" cy="423875"/>
            </a:xfrm>
          </p:grpSpPr>
          <p:cxnSp>
            <p:nvCxnSpPr>
              <p:cNvPr id="281" name="Conector reto 280"/>
              <p:cNvCxnSpPr/>
              <p:nvPr/>
            </p:nvCxnSpPr>
            <p:spPr>
              <a:xfrm rot="5400000" flipH="1" flipV="1">
                <a:off x="1282990" y="1935540"/>
                <a:ext cx="246420" cy="3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Elipse 281"/>
              <p:cNvSpPr/>
              <p:nvPr/>
            </p:nvSpPr>
            <p:spPr>
              <a:xfrm>
                <a:off x="1311744" y="1636760"/>
                <a:ext cx="188915" cy="1642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63" name="Retângulo de cantos arredondados 262"/>
            <p:cNvSpPr/>
            <p:nvPr/>
          </p:nvSpPr>
          <p:spPr>
            <a:xfrm>
              <a:off x="1864427" y="1536882"/>
              <a:ext cx="7279574" cy="35255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Clientes Internos</a:t>
              </a:r>
            </a:p>
          </p:txBody>
        </p:sp>
        <p:sp>
          <p:nvSpPr>
            <p:cNvPr id="264" name="CaixaDeTexto 97"/>
            <p:cNvSpPr txBox="1">
              <a:spLocks noChangeArrowheads="1"/>
            </p:cNvSpPr>
            <p:nvPr/>
          </p:nvSpPr>
          <p:spPr bwMode="auto">
            <a:xfrm>
              <a:off x="-1" y="3487902"/>
              <a:ext cx="1175657" cy="5078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pt-BR" sz="900" b="1">
                  <a:solidFill>
                    <a:schemeClr val="bg2"/>
                  </a:solidFill>
                </a:rPr>
                <a:t>Legacy Wrapper: </a:t>
              </a:r>
              <a:br>
                <a:rPr lang="pt-BR" sz="900" b="1">
                  <a:solidFill>
                    <a:schemeClr val="bg2"/>
                  </a:solidFill>
                </a:rPr>
              </a:br>
              <a:r>
                <a:rPr lang="pt-BR" sz="900" b="1">
                  <a:solidFill>
                    <a:schemeClr val="bg2"/>
                  </a:solidFill>
                </a:rPr>
                <a:t>SOA Suíte , OSB, ESB, etc</a:t>
              </a:r>
            </a:p>
          </p:txBody>
        </p:sp>
        <p:sp>
          <p:nvSpPr>
            <p:cNvPr id="265" name="Retângulo de cantos arredondados 264"/>
            <p:cNvSpPr/>
            <p:nvPr/>
          </p:nvSpPr>
          <p:spPr>
            <a:xfrm>
              <a:off x="0" y="1996384"/>
              <a:ext cx="9144000" cy="352550"/>
            </a:xfrm>
            <a:prstGeom prst="roundRect">
              <a:avLst/>
            </a:prstGeom>
            <a:solidFill>
              <a:srgbClr val="FDFEC2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Camada de Segurança (OWSM)</a:t>
              </a:r>
            </a:p>
          </p:txBody>
        </p:sp>
        <p:cxnSp>
          <p:nvCxnSpPr>
            <p:cNvPr id="266" name="Conector de seta reta 265"/>
            <p:cNvCxnSpPr/>
            <p:nvPr/>
          </p:nvCxnSpPr>
          <p:spPr>
            <a:xfrm rot="5400000" flipH="1" flipV="1">
              <a:off x="6969332" y="3574670"/>
              <a:ext cx="891763" cy="12700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tângulo de cantos arredondados 266"/>
            <p:cNvSpPr/>
            <p:nvPr/>
          </p:nvSpPr>
          <p:spPr>
            <a:xfrm>
              <a:off x="23750" y="1546776"/>
              <a:ext cx="1781299" cy="352550"/>
            </a:xfrm>
            <a:prstGeom prst="roundRect">
              <a:avLst/>
            </a:prstGeom>
            <a:solidFill>
              <a:srgbClr val="FFE8D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Processos </a:t>
              </a:r>
              <a:r>
                <a:rPr lang="pt-BR" sz="1200" b="1" dirty="0" err="1">
                  <a:solidFill>
                    <a:schemeClr val="bg2"/>
                  </a:solidFill>
                  <a:latin typeface="Officina Serif ITC TT"/>
                  <a:cs typeface="Arial" charset="0"/>
                </a:rPr>
                <a:t>High</a:t>
              </a:r>
              <a:r>
                <a:rPr lang="pt-BR" sz="12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 </a:t>
              </a:r>
              <a:r>
                <a:rPr lang="pt-BR" sz="1200" b="1" dirty="0" err="1">
                  <a:solidFill>
                    <a:schemeClr val="bg2"/>
                  </a:solidFill>
                  <a:latin typeface="Officina Serif ITC TT"/>
                  <a:cs typeface="Arial" charset="0"/>
                </a:rPr>
                <a:t>Level</a:t>
              </a:r>
              <a:r>
                <a:rPr lang="pt-BR" sz="12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 (BPM)</a:t>
              </a:r>
            </a:p>
          </p:txBody>
        </p:sp>
        <p:cxnSp>
          <p:nvCxnSpPr>
            <p:cNvPr id="268" name="Conector reto 267"/>
            <p:cNvCxnSpPr/>
            <p:nvPr/>
          </p:nvCxnSpPr>
          <p:spPr>
            <a:xfrm rot="5400000">
              <a:off x="1720382" y="3367596"/>
              <a:ext cx="1409048" cy="1428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to 268"/>
            <p:cNvCxnSpPr/>
            <p:nvPr/>
          </p:nvCxnSpPr>
          <p:spPr>
            <a:xfrm rot="5400000">
              <a:off x="674959" y="2268762"/>
              <a:ext cx="1177381" cy="952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upo 81"/>
            <p:cNvGrpSpPr>
              <a:grpSpLocks/>
            </p:cNvGrpSpPr>
            <p:nvPr/>
          </p:nvGrpSpPr>
          <p:grpSpPr bwMode="auto">
            <a:xfrm>
              <a:off x="2649378" y="2940460"/>
              <a:ext cx="394073" cy="348652"/>
              <a:chOff x="1135034" y="2770496"/>
              <a:chExt cx="641451" cy="957629"/>
            </a:xfrm>
          </p:grpSpPr>
          <p:sp>
            <p:nvSpPr>
              <p:cNvPr id="271" name="Arredondar Retângulo no Mesmo Canto Lateral 270"/>
              <p:cNvSpPr/>
              <p:nvPr/>
            </p:nvSpPr>
            <p:spPr>
              <a:xfrm>
                <a:off x="1145631" y="2851949"/>
                <a:ext cx="615003" cy="806286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72" name="Grupo 80"/>
              <p:cNvGrpSpPr>
                <a:grpSpLocks/>
              </p:cNvGrpSpPr>
              <p:nvPr/>
            </p:nvGrpSpPr>
            <p:grpSpPr bwMode="auto">
              <a:xfrm>
                <a:off x="1135034" y="2770496"/>
                <a:ext cx="641451" cy="957629"/>
                <a:chOff x="1121386" y="2770496"/>
                <a:chExt cx="641451" cy="957629"/>
              </a:xfrm>
            </p:grpSpPr>
            <p:grpSp>
              <p:nvGrpSpPr>
                <p:cNvPr id="273" name="Grupo 79"/>
                <p:cNvGrpSpPr>
                  <a:grpSpLocks/>
                </p:cNvGrpSpPr>
                <p:nvPr/>
              </p:nvGrpSpPr>
              <p:grpSpPr bwMode="auto">
                <a:xfrm>
                  <a:off x="1121386" y="2770496"/>
                  <a:ext cx="641451" cy="957629"/>
                  <a:chOff x="1121386" y="2770496"/>
                  <a:chExt cx="641451" cy="957629"/>
                </a:xfrm>
              </p:grpSpPr>
              <p:sp>
                <p:nvSpPr>
                  <p:cNvPr id="278" name="Fluxograma: Decisão 277"/>
                  <p:cNvSpPr/>
                  <p:nvPr/>
                </p:nvSpPr>
                <p:spPr>
                  <a:xfrm>
                    <a:off x="1297362" y="2769140"/>
                    <a:ext cx="286828" cy="178692"/>
                  </a:xfrm>
                  <a:prstGeom prst="flowChartDecision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79" name="Fluxograma: Decisão 278"/>
                  <p:cNvSpPr/>
                  <p:nvPr/>
                </p:nvSpPr>
                <p:spPr>
                  <a:xfrm>
                    <a:off x="1121646" y="3536203"/>
                    <a:ext cx="286828" cy="178692"/>
                  </a:xfrm>
                  <a:prstGeom prst="flowChartDecision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80" name="Fluxograma: Decisão 279"/>
                  <p:cNvSpPr/>
                  <p:nvPr/>
                </p:nvSpPr>
                <p:spPr>
                  <a:xfrm>
                    <a:off x="1475660" y="3549279"/>
                    <a:ext cx="286830" cy="178689"/>
                  </a:xfrm>
                  <a:prstGeom prst="flowChartDecision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chemeClr val="bg2"/>
                      </a:solidFill>
                    </a:endParaRPr>
                  </a:p>
                </p:txBody>
              </p:sp>
            </p:grpSp>
            <p:grpSp>
              <p:nvGrpSpPr>
                <p:cNvPr id="274" name="Grupo 78"/>
                <p:cNvGrpSpPr>
                  <a:grpSpLocks/>
                </p:cNvGrpSpPr>
                <p:nvPr/>
              </p:nvGrpSpPr>
              <p:grpSpPr bwMode="auto">
                <a:xfrm>
                  <a:off x="1264689" y="2947918"/>
                  <a:ext cx="354847" cy="602786"/>
                  <a:chOff x="1264689" y="2947918"/>
                  <a:chExt cx="354847" cy="602786"/>
                </a:xfrm>
              </p:grpSpPr>
              <p:cxnSp>
                <p:nvCxnSpPr>
                  <p:cNvPr id="275" name="Conector reto 274"/>
                  <p:cNvCxnSpPr>
                    <a:stCxn id="278" idx="2"/>
                  </p:cNvCxnSpPr>
                  <p:nvPr/>
                </p:nvCxnSpPr>
                <p:spPr>
                  <a:xfrm rot="5400000">
                    <a:off x="1224229" y="3155336"/>
                    <a:ext cx="422754" cy="775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Conector reto 275"/>
                  <p:cNvCxnSpPr>
                    <a:endCxn id="279" idx="0"/>
                  </p:cNvCxnSpPr>
                  <p:nvPr/>
                </p:nvCxnSpPr>
                <p:spPr>
                  <a:xfrm rot="10800000" flipV="1">
                    <a:off x="1263768" y="3396737"/>
                    <a:ext cx="167964" cy="139466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Conector reto 276"/>
                  <p:cNvCxnSpPr>
                    <a:endCxn id="280" idx="0"/>
                  </p:cNvCxnSpPr>
                  <p:nvPr/>
                </p:nvCxnSpPr>
                <p:spPr>
                  <a:xfrm>
                    <a:off x="1447236" y="3396737"/>
                    <a:ext cx="173130" cy="15254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9" name="Grupo 132"/>
          <p:cNvGrpSpPr>
            <a:grpSpLocks/>
          </p:cNvGrpSpPr>
          <p:nvPr/>
        </p:nvGrpSpPr>
        <p:grpSpPr bwMode="auto">
          <a:xfrm>
            <a:off x="-26988" y="544513"/>
            <a:ext cx="9144001" cy="871537"/>
            <a:chOff x="-27296" y="543766"/>
            <a:chExt cx="9144000" cy="872944"/>
          </a:xfrm>
        </p:grpSpPr>
        <p:sp>
          <p:nvSpPr>
            <p:cNvPr id="300" name="Retângulo de cantos arredondados 299"/>
            <p:cNvSpPr/>
            <p:nvPr/>
          </p:nvSpPr>
          <p:spPr>
            <a:xfrm>
              <a:off x="-27296" y="1141483"/>
              <a:ext cx="9144000" cy="27522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Perimeter </a:t>
              </a:r>
              <a:r>
                <a:rPr lang="pt-BR" sz="1600" b="1" dirty="0" err="1">
                  <a:solidFill>
                    <a:schemeClr val="bg2"/>
                  </a:solidFill>
                  <a:latin typeface="Officina Serif ITC TT"/>
                  <a:cs typeface="Arial" charset="0"/>
                </a:rPr>
                <a:t>Guard</a:t>
              </a:r>
              <a:r>
                <a:rPr lang="pt-BR" sz="16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 (</a:t>
              </a:r>
              <a:r>
                <a:rPr lang="pt-BR" sz="1600" b="1" dirty="0" err="1" smtClean="0">
                  <a:solidFill>
                    <a:schemeClr val="bg2"/>
                  </a:solidFill>
                  <a:latin typeface="Officina Serif ITC TT"/>
                  <a:cs typeface="Arial" charset="0"/>
                </a:rPr>
                <a:t>Vordel</a:t>
              </a:r>
              <a:r>
                <a:rPr lang="pt-BR" sz="1600" b="1" dirty="0" smtClean="0">
                  <a:solidFill>
                    <a:schemeClr val="bg2"/>
                  </a:solidFill>
                  <a:latin typeface="Officina Serif ITC TT"/>
                  <a:cs typeface="Arial" charset="0"/>
                </a:rPr>
                <a:t>, Power Point, Apache...)</a:t>
              </a:r>
              <a:endParaRPr lang="pt-BR" sz="1600" b="1" dirty="0">
                <a:solidFill>
                  <a:schemeClr val="bg2"/>
                </a:solidFill>
                <a:latin typeface="Officina Serif ITC TT"/>
                <a:cs typeface="Arial" charset="0"/>
              </a:endParaRPr>
            </a:p>
          </p:txBody>
        </p:sp>
        <p:sp>
          <p:nvSpPr>
            <p:cNvPr id="301" name="Retângulo de cantos arredondados 300"/>
            <p:cNvSpPr/>
            <p:nvPr/>
          </p:nvSpPr>
          <p:spPr>
            <a:xfrm>
              <a:off x="1302568" y="543766"/>
              <a:ext cx="7014949" cy="35255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Clientes Externos (Parceiros, Canais Online, etc...)</a:t>
              </a:r>
            </a:p>
          </p:txBody>
        </p:sp>
      </p:grpSp>
      <p:grpSp>
        <p:nvGrpSpPr>
          <p:cNvPr id="302" name="Grupo 147"/>
          <p:cNvGrpSpPr>
            <a:grpSpLocks/>
          </p:cNvGrpSpPr>
          <p:nvPr/>
        </p:nvGrpSpPr>
        <p:grpSpPr bwMode="auto">
          <a:xfrm>
            <a:off x="2406650" y="960438"/>
            <a:ext cx="82550" cy="204787"/>
            <a:chOff x="1310185" y="1637731"/>
            <a:chExt cx="191069" cy="423875"/>
          </a:xfrm>
        </p:grpSpPr>
        <p:cxnSp>
          <p:nvCxnSpPr>
            <p:cNvPr id="303" name="Conector reto 302"/>
            <p:cNvCxnSpPr/>
            <p:nvPr/>
          </p:nvCxnSpPr>
          <p:spPr>
            <a:xfrm rot="5400000" flipH="1" flipV="1">
              <a:off x="1282500" y="1938387"/>
              <a:ext cx="2464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Elipse 303"/>
            <p:cNvSpPr/>
            <p:nvPr/>
          </p:nvSpPr>
          <p:spPr>
            <a:xfrm>
              <a:off x="1310185" y="1637731"/>
              <a:ext cx="191069" cy="16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</p:grpSp>
      <p:grpSp>
        <p:nvGrpSpPr>
          <p:cNvPr id="305" name="Grupo 151"/>
          <p:cNvGrpSpPr>
            <a:grpSpLocks/>
          </p:cNvGrpSpPr>
          <p:nvPr/>
        </p:nvGrpSpPr>
        <p:grpSpPr bwMode="auto">
          <a:xfrm>
            <a:off x="3606800" y="920750"/>
            <a:ext cx="82550" cy="204788"/>
            <a:chOff x="1310185" y="1637731"/>
            <a:chExt cx="191069" cy="423875"/>
          </a:xfrm>
        </p:grpSpPr>
        <p:cxnSp>
          <p:nvCxnSpPr>
            <p:cNvPr id="306" name="Conector reto 305"/>
            <p:cNvCxnSpPr/>
            <p:nvPr/>
          </p:nvCxnSpPr>
          <p:spPr>
            <a:xfrm rot="5400000" flipH="1" flipV="1">
              <a:off x="1282499" y="1938387"/>
              <a:ext cx="2464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Elipse 306"/>
            <p:cNvSpPr/>
            <p:nvPr/>
          </p:nvSpPr>
          <p:spPr>
            <a:xfrm>
              <a:off x="1310185" y="1637731"/>
              <a:ext cx="191069" cy="164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</p:grpSp>
      <p:grpSp>
        <p:nvGrpSpPr>
          <p:cNvPr id="308" name="Grupo 154"/>
          <p:cNvGrpSpPr>
            <a:grpSpLocks/>
          </p:cNvGrpSpPr>
          <p:nvPr/>
        </p:nvGrpSpPr>
        <p:grpSpPr bwMode="auto">
          <a:xfrm>
            <a:off x="5927725" y="922338"/>
            <a:ext cx="82550" cy="204787"/>
            <a:chOff x="1310185" y="1637731"/>
            <a:chExt cx="191069" cy="423875"/>
          </a:xfrm>
        </p:grpSpPr>
        <p:cxnSp>
          <p:nvCxnSpPr>
            <p:cNvPr id="309" name="Conector reto 308"/>
            <p:cNvCxnSpPr/>
            <p:nvPr/>
          </p:nvCxnSpPr>
          <p:spPr>
            <a:xfrm rot="5400000" flipH="1" flipV="1">
              <a:off x="1282500" y="1938387"/>
              <a:ext cx="2464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Elipse 309"/>
            <p:cNvSpPr/>
            <p:nvPr/>
          </p:nvSpPr>
          <p:spPr>
            <a:xfrm>
              <a:off x="1310185" y="1637731"/>
              <a:ext cx="191069" cy="16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</p:grpSp>
      <p:cxnSp>
        <p:nvCxnSpPr>
          <p:cNvPr id="311" name="Conector reto 310"/>
          <p:cNvCxnSpPr/>
          <p:nvPr/>
        </p:nvCxnSpPr>
        <p:spPr>
          <a:xfrm rot="16200000" flipH="1">
            <a:off x="2536031" y="3793332"/>
            <a:ext cx="1698625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to 311"/>
          <p:cNvCxnSpPr/>
          <p:nvPr/>
        </p:nvCxnSpPr>
        <p:spPr>
          <a:xfrm rot="5400000">
            <a:off x="5156200" y="4037013"/>
            <a:ext cx="1198563" cy="142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to 312"/>
          <p:cNvCxnSpPr/>
          <p:nvPr/>
        </p:nvCxnSpPr>
        <p:spPr>
          <a:xfrm rot="5400000">
            <a:off x="7019132" y="3680619"/>
            <a:ext cx="1874837" cy="222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to 313"/>
          <p:cNvCxnSpPr/>
          <p:nvPr/>
        </p:nvCxnSpPr>
        <p:spPr>
          <a:xfrm rot="5400000">
            <a:off x="2899569" y="4237832"/>
            <a:ext cx="18494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to 314"/>
          <p:cNvCxnSpPr/>
          <p:nvPr/>
        </p:nvCxnSpPr>
        <p:spPr>
          <a:xfrm rot="16200000" flipH="1">
            <a:off x="5314156" y="4277520"/>
            <a:ext cx="1724025" cy="17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to 315"/>
          <p:cNvCxnSpPr/>
          <p:nvPr/>
        </p:nvCxnSpPr>
        <p:spPr>
          <a:xfrm rot="5400000">
            <a:off x="7369176" y="4121150"/>
            <a:ext cx="2012950" cy="41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to 316"/>
          <p:cNvCxnSpPr>
            <a:endCxn id="286" idx="0"/>
          </p:cNvCxnSpPr>
          <p:nvPr/>
        </p:nvCxnSpPr>
        <p:spPr>
          <a:xfrm rot="5400000">
            <a:off x="2974975" y="1682750"/>
            <a:ext cx="1328738" cy="142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to 317"/>
          <p:cNvCxnSpPr/>
          <p:nvPr/>
        </p:nvCxnSpPr>
        <p:spPr>
          <a:xfrm rot="5400000">
            <a:off x="1723232" y="1826419"/>
            <a:ext cx="1408112" cy="127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to 318"/>
          <p:cNvCxnSpPr/>
          <p:nvPr/>
        </p:nvCxnSpPr>
        <p:spPr>
          <a:xfrm rot="5400000">
            <a:off x="5250656" y="1691482"/>
            <a:ext cx="1417637" cy="127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Bisel 319"/>
          <p:cNvSpPr/>
          <p:nvPr/>
        </p:nvSpPr>
        <p:spPr>
          <a:xfrm>
            <a:off x="6294438" y="1755775"/>
            <a:ext cx="2849562" cy="569913"/>
          </a:xfrm>
          <a:prstGeom prst="bevel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bg2"/>
                </a:solidFill>
              </a:rPr>
              <a:t>Camada de segurança corporativa e centralizada.</a:t>
            </a:r>
          </a:p>
        </p:txBody>
      </p:sp>
      <p:sp>
        <p:nvSpPr>
          <p:cNvPr id="321" name="Bisel 320"/>
          <p:cNvSpPr/>
          <p:nvPr/>
        </p:nvSpPr>
        <p:spPr>
          <a:xfrm>
            <a:off x="6294438" y="2311400"/>
            <a:ext cx="2849562" cy="646113"/>
          </a:xfrm>
          <a:prstGeom prst="bevel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bg2"/>
                </a:solidFill>
              </a:rPr>
              <a:t>Será a porta de entrada para  os domínios, expondo apenas os contratos e redirecionando a requisição  para o domínio correto.</a:t>
            </a:r>
          </a:p>
        </p:txBody>
      </p:sp>
      <p:sp>
        <p:nvSpPr>
          <p:cNvPr id="322" name="Bisel 321"/>
          <p:cNvSpPr/>
          <p:nvPr/>
        </p:nvSpPr>
        <p:spPr>
          <a:xfrm>
            <a:off x="2135188" y="3378200"/>
            <a:ext cx="4479925" cy="682625"/>
          </a:xfrm>
          <a:prstGeom prst="bevel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bg2"/>
                </a:solidFill>
              </a:rPr>
              <a:t>Camada intermediária para encapsular o legado, enquanto houver  necessidade de dupla convivência. Dessa forma a complexidade existente ficaria isolada do barramento corporativo, facilitando um </a:t>
            </a:r>
            <a:r>
              <a:rPr lang="pt-BR" sz="1000" dirty="0" err="1">
                <a:solidFill>
                  <a:schemeClr val="bg2"/>
                </a:solidFill>
              </a:rPr>
              <a:t>refactory</a:t>
            </a:r>
            <a:r>
              <a:rPr lang="pt-BR" sz="1000" dirty="0">
                <a:solidFill>
                  <a:schemeClr val="bg2"/>
                </a:solidFill>
              </a:rPr>
              <a:t> gradativo com mínimos impactos nos clientes.</a:t>
            </a:r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722313"/>
            <a:ext cx="336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4" name="Grupo 157"/>
          <p:cNvGrpSpPr>
            <a:grpSpLocks/>
          </p:cNvGrpSpPr>
          <p:nvPr/>
        </p:nvGrpSpPr>
        <p:grpSpPr bwMode="auto">
          <a:xfrm>
            <a:off x="0" y="3903663"/>
            <a:ext cx="9174163" cy="2520950"/>
            <a:chOff x="0" y="3903323"/>
            <a:chExt cx="9173568" cy="2521222"/>
          </a:xfrm>
        </p:grpSpPr>
        <p:cxnSp>
          <p:nvCxnSpPr>
            <p:cNvPr id="325" name="Conector reto 324"/>
            <p:cNvCxnSpPr/>
            <p:nvPr/>
          </p:nvCxnSpPr>
          <p:spPr>
            <a:xfrm flipV="1">
              <a:off x="30161" y="4097019"/>
              <a:ext cx="9143407" cy="1428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to 325"/>
            <p:cNvCxnSpPr/>
            <p:nvPr/>
          </p:nvCxnSpPr>
          <p:spPr>
            <a:xfrm flipV="1">
              <a:off x="0" y="5940305"/>
              <a:ext cx="9143407" cy="1270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tângulo 326"/>
            <p:cNvSpPr/>
            <p:nvPr/>
          </p:nvSpPr>
          <p:spPr>
            <a:xfrm>
              <a:off x="41272" y="4190691"/>
              <a:ext cx="2211245" cy="1609899"/>
            </a:xfrm>
            <a:prstGeom prst="rect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328" name="Retângulo 20"/>
            <p:cNvSpPr/>
            <p:nvPr/>
          </p:nvSpPr>
          <p:spPr>
            <a:xfrm>
              <a:off x="2322362" y="4206568"/>
              <a:ext cx="2211244" cy="1609899"/>
            </a:xfrm>
            <a:prstGeom prst="rect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329" name="Retângulo 328"/>
            <p:cNvSpPr/>
            <p:nvPr/>
          </p:nvSpPr>
          <p:spPr>
            <a:xfrm>
              <a:off x="4643137" y="4220857"/>
              <a:ext cx="2209657" cy="1609899"/>
            </a:xfrm>
            <a:prstGeom prst="rect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330" name="Retângulo 22"/>
            <p:cNvSpPr/>
            <p:nvPr/>
          </p:nvSpPr>
          <p:spPr>
            <a:xfrm>
              <a:off x="6919464" y="4233559"/>
              <a:ext cx="2211244" cy="1611486"/>
            </a:xfrm>
            <a:prstGeom prst="rect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bg2"/>
                </a:solidFill>
              </a:endParaRPr>
            </a:p>
          </p:txBody>
        </p:sp>
        <p:grpSp>
          <p:nvGrpSpPr>
            <p:cNvPr id="331" name="Grupo 37"/>
            <p:cNvGrpSpPr>
              <a:grpSpLocks/>
            </p:cNvGrpSpPr>
            <p:nvPr/>
          </p:nvGrpSpPr>
          <p:grpSpPr bwMode="auto">
            <a:xfrm>
              <a:off x="188752" y="4363208"/>
              <a:ext cx="1855179" cy="1009828"/>
              <a:chOff x="3911576" y="2445610"/>
              <a:chExt cx="1855179" cy="1009828"/>
            </a:xfrm>
          </p:grpSpPr>
          <p:sp>
            <p:nvSpPr>
              <p:cNvPr id="359" name="Retângulo de cantos arredondados 23"/>
              <p:cNvSpPr/>
              <p:nvPr/>
            </p:nvSpPr>
            <p:spPr>
              <a:xfrm>
                <a:off x="4416766" y="2634015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ALSB</a:t>
                </a:r>
              </a:p>
            </p:txBody>
          </p:sp>
          <p:sp>
            <p:nvSpPr>
              <p:cNvPr id="360" name="Retângulo de cantos arredondados 24"/>
              <p:cNvSpPr/>
              <p:nvPr/>
            </p:nvSpPr>
            <p:spPr>
              <a:xfrm>
                <a:off x="4405390" y="3168559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ALSB</a:t>
                </a:r>
              </a:p>
            </p:txBody>
          </p:sp>
          <p:cxnSp>
            <p:nvCxnSpPr>
              <p:cNvPr id="361" name="Conector reto 360"/>
              <p:cNvCxnSpPr/>
              <p:nvPr/>
            </p:nvCxnSpPr>
            <p:spPr>
              <a:xfrm rot="16200000" flipH="1">
                <a:off x="4954624" y="3043114"/>
                <a:ext cx="247677" cy="317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Retângulo de cantos arredondados 361"/>
              <p:cNvSpPr/>
              <p:nvPr/>
            </p:nvSpPr>
            <p:spPr>
              <a:xfrm rot="16200000">
                <a:off x="3598868" y="2758318"/>
                <a:ext cx="1009828" cy="38441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1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WLI</a:t>
                </a:r>
              </a:p>
            </p:txBody>
          </p:sp>
        </p:grpSp>
        <p:sp>
          <p:nvSpPr>
            <p:cNvPr id="332" name="Retângulo de cantos arredondados 331"/>
            <p:cNvSpPr/>
            <p:nvPr/>
          </p:nvSpPr>
          <p:spPr>
            <a:xfrm>
              <a:off x="1" y="6092042"/>
              <a:ext cx="9144000" cy="33250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Fornecedores de Serviços</a:t>
              </a:r>
            </a:p>
          </p:txBody>
        </p:sp>
        <p:grpSp>
          <p:nvGrpSpPr>
            <p:cNvPr id="333" name="Grupo 38"/>
            <p:cNvGrpSpPr>
              <a:grpSpLocks/>
            </p:cNvGrpSpPr>
            <p:nvPr/>
          </p:nvGrpSpPr>
          <p:grpSpPr bwMode="auto">
            <a:xfrm>
              <a:off x="2447516" y="4310732"/>
              <a:ext cx="1833914" cy="1349989"/>
              <a:chOff x="3932841" y="2328651"/>
              <a:chExt cx="1833914" cy="1349989"/>
            </a:xfrm>
          </p:grpSpPr>
          <p:sp>
            <p:nvSpPr>
              <p:cNvPr id="355" name="Retângulo de cantos arredondados 354"/>
              <p:cNvSpPr/>
              <p:nvPr/>
            </p:nvSpPr>
            <p:spPr>
              <a:xfrm>
                <a:off x="4416766" y="2634015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0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OSB 11g</a:t>
                </a:r>
              </a:p>
            </p:txBody>
          </p:sp>
          <p:sp>
            <p:nvSpPr>
              <p:cNvPr id="356" name="Retângulo de cantos arredondados 40"/>
              <p:cNvSpPr/>
              <p:nvPr/>
            </p:nvSpPr>
            <p:spPr>
              <a:xfrm>
                <a:off x="4405390" y="3168559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0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OSB 11g</a:t>
                </a:r>
              </a:p>
            </p:txBody>
          </p:sp>
          <p:cxnSp>
            <p:nvCxnSpPr>
              <p:cNvPr id="357" name="Conector reto 41"/>
              <p:cNvCxnSpPr/>
              <p:nvPr/>
            </p:nvCxnSpPr>
            <p:spPr>
              <a:xfrm rot="16200000" flipH="1">
                <a:off x="4955354" y="3043726"/>
                <a:ext cx="247677" cy="317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Retângulo de cantos arredondados 42"/>
              <p:cNvSpPr/>
              <p:nvPr/>
            </p:nvSpPr>
            <p:spPr>
              <a:xfrm rot="16200000">
                <a:off x="3450052" y="2811440"/>
                <a:ext cx="1349989" cy="38441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SOA SUÍTE </a:t>
                </a:r>
              </a:p>
            </p:txBody>
          </p:sp>
        </p:grpSp>
        <p:grpSp>
          <p:nvGrpSpPr>
            <p:cNvPr id="334" name="Grupo 43"/>
            <p:cNvGrpSpPr>
              <a:grpSpLocks/>
            </p:cNvGrpSpPr>
            <p:nvPr/>
          </p:nvGrpSpPr>
          <p:grpSpPr bwMode="auto">
            <a:xfrm>
              <a:off x="5267474" y="4643391"/>
              <a:ext cx="1361365" cy="807502"/>
              <a:chOff x="4405390" y="2634015"/>
              <a:chExt cx="1361365" cy="807502"/>
            </a:xfrm>
          </p:grpSpPr>
          <p:sp>
            <p:nvSpPr>
              <p:cNvPr id="352" name="Retângulo de cantos arredondados 351"/>
              <p:cNvSpPr/>
              <p:nvPr/>
            </p:nvSpPr>
            <p:spPr>
              <a:xfrm>
                <a:off x="4416766" y="2634015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0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OSB 11g</a:t>
                </a:r>
              </a:p>
            </p:txBody>
          </p:sp>
          <p:sp>
            <p:nvSpPr>
              <p:cNvPr id="353" name="Retângulo de cantos arredondados 352"/>
              <p:cNvSpPr/>
              <p:nvPr/>
            </p:nvSpPr>
            <p:spPr>
              <a:xfrm>
                <a:off x="4405390" y="3168559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0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OSB 11g</a:t>
                </a:r>
              </a:p>
            </p:txBody>
          </p:sp>
          <p:cxnSp>
            <p:nvCxnSpPr>
              <p:cNvPr id="354" name="Conector reto 353"/>
              <p:cNvCxnSpPr/>
              <p:nvPr/>
            </p:nvCxnSpPr>
            <p:spPr>
              <a:xfrm rot="16200000" flipH="1">
                <a:off x="4954118" y="3043420"/>
                <a:ext cx="247677" cy="317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upo 48"/>
            <p:cNvGrpSpPr>
              <a:grpSpLocks/>
            </p:cNvGrpSpPr>
            <p:nvPr/>
          </p:nvGrpSpPr>
          <p:grpSpPr bwMode="auto">
            <a:xfrm>
              <a:off x="7533002" y="4643392"/>
              <a:ext cx="1361365" cy="807502"/>
              <a:chOff x="4405390" y="2634015"/>
              <a:chExt cx="1361365" cy="807502"/>
            </a:xfrm>
          </p:grpSpPr>
          <p:sp>
            <p:nvSpPr>
              <p:cNvPr id="349" name="Retângulo de cantos arredondados 348"/>
              <p:cNvSpPr/>
              <p:nvPr/>
            </p:nvSpPr>
            <p:spPr>
              <a:xfrm>
                <a:off x="4416766" y="2634015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0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OSB 11g</a:t>
                </a:r>
              </a:p>
            </p:txBody>
          </p:sp>
          <p:sp>
            <p:nvSpPr>
              <p:cNvPr id="350" name="Retângulo de cantos arredondados 349"/>
              <p:cNvSpPr/>
              <p:nvPr/>
            </p:nvSpPr>
            <p:spPr>
              <a:xfrm>
                <a:off x="4405390" y="3168559"/>
                <a:ext cx="1349989" cy="2729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000" b="1" dirty="0">
                    <a:solidFill>
                      <a:schemeClr val="bg2"/>
                    </a:solidFill>
                    <a:latin typeface="Officina Serif ITC TT"/>
                    <a:cs typeface="Arial" charset="0"/>
                  </a:rPr>
                  <a:t>OSB 11g</a:t>
                </a:r>
              </a:p>
            </p:txBody>
          </p:sp>
          <p:cxnSp>
            <p:nvCxnSpPr>
              <p:cNvPr id="351" name="Conector reto 350"/>
              <p:cNvCxnSpPr/>
              <p:nvPr/>
            </p:nvCxnSpPr>
            <p:spPr>
              <a:xfrm rot="16200000" flipH="1">
                <a:off x="4955393" y="3043419"/>
                <a:ext cx="247677" cy="317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Conector reto 335"/>
            <p:cNvCxnSpPr>
              <a:stCxn id="327" idx="2"/>
            </p:cNvCxnSpPr>
            <p:nvPr/>
          </p:nvCxnSpPr>
          <p:spPr>
            <a:xfrm rot="5400000">
              <a:off x="968281" y="5978409"/>
              <a:ext cx="35563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 rot="5400000">
              <a:off x="3427160" y="5994286"/>
              <a:ext cx="35563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rot="5400000">
              <a:off x="5775714" y="6007781"/>
              <a:ext cx="354050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 rot="5400000">
              <a:off x="8040929" y="6022071"/>
              <a:ext cx="354051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 rot="5400000">
              <a:off x="955563" y="4274840"/>
              <a:ext cx="581088" cy="2222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 rot="16200000" flipH="1">
              <a:off x="1076161" y="4539981"/>
              <a:ext cx="1089143" cy="1904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CaixaDeTexto 175"/>
            <p:cNvSpPr txBox="1">
              <a:spLocks noChangeArrowheads="1"/>
            </p:cNvSpPr>
            <p:nvPr/>
          </p:nvSpPr>
          <p:spPr bwMode="auto">
            <a:xfrm>
              <a:off x="982639" y="5462259"/>
              <a:ext cx="1105466" cy="2462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pt-BR" sz="1000" b="1">
                  <a:solidFill>
                    <a:schemeClr val="bg2"/>
                  </a:solidFill>
                </a:rPr>
                <a:t>Legado ALSB</a:t>
              </a:r>
            </a:p>
          </p:txBody>
        </p:sp>
        <p:sp>
          <p:nvSpPr>
            <p:cNvPr id="343" name="CaixaDeTexto 176"/>
            <p:cNvSpPr txBox="1">
              <a:spLocks noChangeArrowheads="1"/>
            </p:cNvSpPr>
            <p:nvPr/>
          </p:nvSpPr>
          <p:spPr bwMode="auto">
            <a:xfrm>
              <a:off x="3318681" y="5519125"/>
              <a:ext cx="1105466" cy="2462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pt-BR" sz="1000" b="1">
                  <a:solidFill>
                    <a:schemeClr val="bg2"/>
                  </a:solidFill>
                </a:rPr>
                <a:t>Dominio #1</a:t>
              </a:r>
            </a:p>
          </p:txBody>
        </p:sp>
        <p:sp>
          <p:nvSpPr>
            <p:cNvPr id="344" name="CaixaDeTexto 177"/>
            <p:cNvSpPr txBox="1">
              <a:spLocks noChangeArrowheads="1"/>
            </p:cNvSpPr>
            <p:nvPr/>
          </p:nvSpPr>
          <p:spPr bwMode="auto">
            <a:xfrm>
              <a:off x="5652448" y="5519125"/>
              <a:ext cx="1105466" cy="2462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pt-BR" sz="1000" b="1">
                  <a:solidFill>
                    <a:schemeClr val="bg2"/>
                  </a:solidFill>
                </a:rPr>
                <a:t>Dominio #2</a:t>
              </a:r>
            </a:p>
          </p:txBody>
        </p:sp>
        <p:sp>
          <p:nvSpPr>
            <p:cNvPr id="345" name="CaixaDeTexto 178"/>
            <p:cNvSpPr txBox="1">
              <a:spLocks noChangeArrowheads="1"/>
            </p:cNvSpPr>
            <p:nvPr/>
          </p:nvSpPr>
          <p:spPr bwMode="auto">
            <a:xfrm>
              <a:off x="7863386" y="5527663"/>
              <a:ext cx="1105466" cy="2462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pt-BR" sz="1000" b="1">
                  <a:solidFill>
                    <a:schemeClr val="bg2"/>
                  </a:solidFill>
                </a:rPr>
                <a:t>Dominio #N</a:t>
              </a:r>
            </a:p>
          </p:txBody>
        </p:sp>
        <p:sp>
          <p:nvSpPr>
            <p:cNvPr id="346" name="Retângulo de cantos arredondados 345"/>
            <p:cNvSpPr/>
            <p:nvPr/>
          </p:nvSpPr>
          <p:spPr>
            <a:xfrm rot="16200000">
              <a:off x="4296801" y="4828962"/>
              <a:ext cx="1349989" cy="38441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SOA SUÍTE </a:t>
              </a:r>
            </a:p>
          </p:txBody>
        </p:sp>
        <p:sp>
          <p:nvSpPr>
            <p:cNvPr id="347" name="Retângulo de cantos arredondados 346"/>
            <p:cNvSpPr/>
            <p:nvPr/>
          </p:nvSpPr>
          <p:spPr>
            <a:xfrm rot="16200000">
              <a:off x="6582802" y="4828963"/>
              <a:ext cx="1349989" cy="38441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bg2"/>
                  </a:solidFill>
                  <a:latin typeface="Officina Serif ITC TT"/>
                  <a:cs typeface="Arial" charset="0"/>
                </a:rPr>
                <a:t>SOA SUÍTE </a:t>
              </a:r>
            </a:p>
          </p:txBody>
        </p:sp>
        <p:pic>
          <p:nvPicPr>
            <p:cNvPr id="3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37" y="3903323"/>
              <a:ext cx="753588" cy="51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3" name="Bisel 362"/>
          <p:cNvSpPr/>
          <p:nvPr/>
        </p:nvSpPr>
        <p:spPr>
          <a:xfrm>
            <a:off x="5688013" y="2952750"/>
            <a:ext cx="3455987" cy="301625"/>
          </a:xfrm>
          <a:prstGeom prst="bevel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bg2"/>
                </a:solidFill>
              </a:rPr>
              <a:t>Camada mediadora  responsável por orquestrar serviços compostos de mais de uma federação</a:t>
            </a:r>
          </a:p>
        </p:txBody>
      </p:sp>
      <p:sp>
        <p:nvSpPr>
          <p:cNvPr id="364" name="Bisel 363"/>
          <p:cNvSpPr/>
          <p:nvPr/>
        </p:nvSpPr>
        <p:spPr>
          <a:xfrm>
            <a:off x="6294438" y="855663"/>
            <a:ext cx="2849562" cy="569912"/>
          </a:xfrm>
          <a:prstGeom prst="bevel">
            <a:avLst/>
          </a:prstGeom>
          <a:solidFill>
            <a:schemeClr val="accent2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dirty="0">
                <a:solidFill>
                  <a:schemeClr val="bg2"/>
                </a:solidFill>
              </a:rPr>
              <a:t>Funcionará como uma porta de entrada para clientes externos, com validações e regras de seguranças específicas se necessário.</a:t>
            </a:r>
          </a:p>
        </p:txBody>
      </p:sp>
      <p:sp>
        <p:nvSpPr>
          <p:cNvPr id="365" name="CaixaDeTexto 364"/>
          <p:cNvSpPr txBox="1"/>
          <p:nvPr/>
        </p:nvSpPr>
        <p:spPr>
          <a:xfrm>
            <a:off x="179388" y="44450"/>
            <a:ext cx="3741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bg2"/>
                </a:solidFill>
                <a:latin typeface="+mj-lt"/>
              </a:rPr>
              <a:t>Arquitetura de Integração – TO-BE</a:t>
            </a:r>
          </a:p>
        </p:txBody>
      </p:sp>
      <p:sp>
        <p:nvSpPr>
          <p:cNvPr id="366" name="Bisel 365"/>
          <p:cNvSpPr/>
          <p:nvPr/>
        </p:nvSpPr>
        <p:spPr>
          <a:xfrm>
            <a:off x="2636838" y="5046663"/>
            <a:ext cx="6127750" cy="850900"/>
          </a:xfrm>
          <a:prstGeom prst="bevel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pt-BR" sz="1000" dirty="0">
                <a:solidFill>
                  <a:schemeClr val="bg2"/>
                </a:solidFill>
              </a:rPr>
              <a:t> </a:t>
            </a:r>
            <a:r>
              <a:rPr lang="pt-BR" sz="1000" dirty="0" err="1">
                <a:solidFill>
                  <a:schemeClr val="bg2"/>
                </a:solidFill>
              </a:rPr>
              <a:t>Fail</a:t>
            </a:r>
            <a:r>
              <a:rPr lang="pt-BR" sz="1000" dirty="0">
                <a:solidFill>
                  <a:schemeClr val="bg2"/>
                </a:solidFill>
              </a:rPr>
              <a:t> </a:t>
            </a:r>
            <a:r>
              <a:rPr lang="pt-BR" sz="1000" dirty="0" err="1">
                <a:solidFill>
                  <a:schemeClr val="bg2"/>
                </a:solidFill>
              </a:rPr>
              <a:t>recover</a:t>
            </a:r>
            <a:r>
              <a:rPr lang="pt-BR" sz="1000" dirty="0">
                <a:solidFill>
                  <a:schemeClr val="bg2"/>
                </a:solidFill>
              </a:rPr>
              <a:t> será garantido pelo próprio comportamento do cluster 11g. 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pt-BR" sz="1000" dirty="0">
                <a:solidFill>
                  <a:schemeClr val="bg2"/>
                </a:solidFill>
              </a:rPr>
              <a:t> Serviço disponível mesmo durante o </a:t>
            </a:r>
            <a:r>
              <a:rPr lang="pt-BR" sz="1000" dirty="0" err="1">
                <a:solidFill>
                  <a:schemeClr val="bg2"/>
                </a:solidFill>
              </a:rPr>
              <a:t>deploy</a:t>
            </a:r>
            <a:r>
              <a:rPr lang="pt-BR" sz="1000" dirty="0">
                <a:solidFill>
                  <a:schemeClr val="bg2"/>
                </a:solidFill>
              </a:rPr>
              <a:t>, se necessário, poderá ser garantido através da divisão de clusters dentro de um mesmo domínio ou utilizando o próprio comportamento de hot </a:t>
            </a:r>
            <a:r>
              <a:rPr lang="pt-BR" sz="1000" dirty="0" err="1">
                <a:solidFill>
                  <a:schemeClr val="bg2"/>
                </a:solidFill>
              </a:rPr>
              <a:t>deploy</a:t>
            </a:r>
            <a:r>
              <a:rPr lang="pt-BR" sz="1000" dirty="0">
                <a:solidFill>
                  <a:schemeClr val="bg2"/>
                </a:solidFill>
              </a:rPr>
              <a:t> do </a:t>
            </a:r>
            <a:r>
              <a:rPr lang="pt-BR" sz="1000" dirty="0" err="1">
                <a:solidFill>
                  <a:schemeClr val="bg2"/>
                </a:solidFill>
              </a:rPr>
              <a:t>Weblogic</a:t>
            </a:r>
            <a:r>
              <a:rPr lang="pt-BR" sz="1000" dirty="0">
                <a:solidFill>
                  <a:schemeClr val="bg2"/>
                </a:solidFill>
              </a:rPr>
              <a:t>.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pt-BR" sz="1000" dirty="0">
                <a:solidFill>
                  <a:schemeClr val="bg2"/>
                </a:solidFill>
              </a:rPr>
              <a:t>Os domínios serão divididos de acordo com o modelo canônico CRM, Enterprise e etc. Podendo ter também domínios assíncronos e síncronos para ajustes finos de </a:t>
            </a:r>
            <a:r>
              <a:rPr lang="pt-BR" sz="1000" dirty="0" err="1">
                <a:solidFill>
                  <a:schemeClr val="bg2"/>
                </a:solidFill>
              </a:rPr>
              <a:t>tunning</a:t>
            </a:r>
            <a:r>
              <a:rPr lang="pt-BR" sz="1000" dirty="0">
                <a:solidFill>
                  <a:schemeClr val="bg2"/>
                </a:solidFill>
              </a:rPr>
              <a:t>.</a:t>
            </a:r>
            <a:br>
              <a:rPr lang="pt-BR" sz="1000" dirty="0">
                <a:solidFill>
                  <a:schemeClr val="bg2"/>
                </a:solidFill>
              </a:rPr>
            </a:br>
            <a:endParaRPr lang="pt-BR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63" grpId="0" animBg="1"/>
      <p:bldP spid="363" grpId="1" animBg="1"/>
      <p:bldP spid="364" grpId="0" animBg="1"/>
      <p:bldP spid="364" grpId="1" animBg="1"/>
      <p:bldP spid="366" grpId="0" animBg="1"/>
      <p:bldP spid="36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4858604"/>
            <a:ext cx="6249728" cy="1730706"/>
          </a:xfrm>
        </p:spPr>
        <p:txBody>
          <a:bodyPr>
            <a:normAutofit/>
          </a:bodyPr>
          <a:lstStyle/>
          <a:p>
            <a:r>
              <a:rPr lang="pt-BR" dirty="0"/>
              <a:t>BEA Suíte x Oracle Suíte</a:t>
            </a:r>
          </a:p>
        </p:txBody>
      </p:sp>
    </p:spTree>
    <p:extLst>
      <p:ext uri="{BB962C8B-B14F-4D97-AF65-F5344CB8AC3E}">
        <p14:creationId xmlns:p14="http://schemas.microsoft.com/office/powerpoint/2010/main" val="457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Governança SOA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BEA Suíte x Oracle Suíte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Arquitetura e Novas Tecnologias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Gerência de Arquitetura de Tecnologia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Rio de Janeiro, 04 de Abril de 2012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7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75077" y="4340297"/>
            <a:ext cx="3989411" cy="19398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 smtClean="0"/>
              <a:t>Objetivo</a:t>
            </a:r>
            <a:endParaRPr lang="pt-BR" dirty="0"/>
          </a:p>
          <a:p>
            <a:pPr>
              <a:lnSpc>
                <a:spcPct val="120000"/>
              </a:lnSpc>
            </a:pPr>
            <a:r>
              <a:rPr lang="pt-BR" dirty="0" smtClean="0"/>
              <a:t>BEA x SOA </a:t>
            </a:r>
            <a:r>
              <a:rPr lang="pt-BR" dirty="0" err="1" smtClean="0"/>
              <a:t>Suite</a:t>
            </a:r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dirty="0"/>
              <a:t>O que mudou</a:t>
            </a:r>
            <a:r>
              <a:rPr lang="pt-BR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SCA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Instalações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Domínios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Servers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Ambientes Des/</a:t>
            </a:r>
            <a:r>
              <a:rPr lang="pt-BR" dirty="0" err="1" smtClean="0"/>
              <a:t>Hom</a:t>
            </a:r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dirty="0" smtClean="0"/>
              <a:t>Ambientes de </a:t>
            </a:r>
            <a:r>
              <a:rPr lang="pt-BR" dirty="0" smtClean="0"/>
              <a:t>Produção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Proposta Arquitetura SOA</a:t>
            </a:r>
            <a:endParaRPr lang="pt-BR" dirty="0" smtClean="0"/>
          </a:p>
          <a:p>
            <a:pPr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1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Demonstrar a disposição lógica dos produtos e recomendações para criação dos domínios e instalações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Objetivo do documento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2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Disposição dos produtos BEA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BEA x SOA </a:t>
            </a:r>
            <a:r>
              <a:rPr lang="pt-BR" dirty="0" err="1"/>
              <a:t>Suite</a:t>
            </a:r>
            <a:endParaRPr lang="pt-BR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91276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2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Disposição dos produtos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BEA x SOA </a:t>
            </a:r>
            <a:r>
              <a:rPr lang="pt-BR" dirty="0" err="1"/>
              <a:t>Suite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835" y="1333363"/>
            <a:ext cx="7342331" cy="511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5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Visão geral dos produtos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BEA x SOA </a:t>
            </a:r>
            <a:r>
              <a:rPr lang="pt-BR" dirty="0" err="1"/>
              <a:t>Suite</a:t>
            </a:r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60" y="1556792"/>
            <a:ext cx="8476320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5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De para dos produtos BEA x Oracle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BEA x SOA </a:t>
            </a:r>
            <a:r>
              <a:rPr lang="pt-BR" dirty="0" err="1"/>
              <a:t>Suite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15476"/>
              </p:ext>
            </p:extLst>
          </p:nvPr>
        </p:nvGraphicFramePr>
        <p:xfrm>
          <a:off x="1547664" y="1556792"/>
          <a:ext cx="6096000" cy="4783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663848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ALSB</a:t>
                      </a:r>
                    </a:p>
                    <a:p>
                      <a:pPr lvl="1" algn="l">
                        <a:buFont typeface="Arial" pitchFamily="34" charset="0"/>
                        <a:buChar char="•"/>
                      </a:pPr>
                      <a:r>
                        <a:rPr lang="pt-BR" sz="1400" dirty="0" err="1" smtClean="0">
                          <a:solidFill>
                            <a:schemeClr val="bg2"/>
                          </a:solidFill>
                        </a:rPr>
                        <a:t>SN’s</a:t>
                      </a:r>
                      <a:r>
                        <a:rPr lang="pt-BR" sz="14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pt-BR" sz="1400" dirty="0" err="1" smtClean="0">
                          <a:solidFill>
                            <a:schemeClr val="bg2"/>
                          </a:solidFill>
                        </a:rPr>
                        <a:t>SE’s</a:t>
                      </a:r>
                      <a:r>
                        <a:rPr lang="pt-BR" sz="1400" dirty="0" smtClean="0">
                          <a:solidFill>
                            <a:schemeClr val="bg2"/>
                          </a:solidFill>
                        </a:rPr>
                        <a:t>;</a:t>
                      </a:r>
                      <a:endParaRPr lang="pt-BR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OSB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ALBPM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OBPM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WLI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Processos </a:t>
                      </a:r>
                      <a:r>
                        <a:rPr lang="pt-BR" sz="14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assincronos</a:t>
                      </a: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batch, a partir de eventos, </a:t>
                      </a:r>
                      <a:r>
                        <a:rPr lang="pt-BR" sz="14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pt-BR" dirty="0" smtClean="0">
                          <a:solidFill>
                            <a:schemeClr val="bg2"/>
                          </a:solidFill>
                        </a:rPr>
                      </a:br>
                      <a:endParaRPr lang="pt-BR" dirty="0" smtClean="0">
                        <a:solidFill>
                          <a:schemeClr val="bg2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ALDSP</a:t>
                      </a:r>
                    </a:p>
                    <a:p>
                      <a:pPr marL="457200" lvl="1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4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Encapsulamento</a:t>
                      </a: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14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Procedures</a:t>
                      </a: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e CRUD;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SOA</a:t>
                      </a: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 SUITE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pt-BR" baseline="0" dirty="0" err="1" smtClean="0">
                          <a:solidFill>
                            <a:schemeClr val="bg2"/>
                          </a:solidFill>
                        </a:rPr>
                        <a:t>Adapters</a:t>
                      </a: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 (</a:t>
                      </a:r>
                      <a:r>
                        <a:rPr lang="pt-BR" baseline="0" dirty="0" err="1" smtClean="0">
                          <a:solidFill>
                            <a:schemeClr val="bg2"/>
                          </a:solidFill>
                        </a:rPr>
                        <a:t>DbAdapter</a:t>
                      </a: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, File Adapter, </a:t>
                      </a:r>
                      <a:r>
                        <a:rPr lang="pt-BR" baseline="0" dirty="0" err="1" smtClean="0">
                          <a:solidFill>
                            <a:schemeClr val="bg2"/>
                          </a:solidFill>
                        </a:rPr>
                        <a:t>etc</a:t>
                      </a: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BPEL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Mediator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pt-BR" baseline="0" dirty="0" smtClean="0">
                          <a:solidFill>
                            <a:schemeClr val="bg2"/>
                          </a:solidFill>
                        </a:rPr>
                        <a:t>Business </a:t>
                      </a:r>
                      <a:r>
                        <a:rPr lang="pt-BR" baseline="0" dirty="0" err="1" smtClean="0">
                          <a:solidFill>
                            <a:schemeClr val="bg2"/>
                          </a:solidFill>
                        </a:rPr>
                        <a:t>Rules</a:t>
                      </a:r>
                      <a:endParaRPr lang="pt-BR" baseline="0" dirty="0" smtClean="0">
                        <a:solidFill>
                          <a:schemeClr val="bg2"/>
                        </a:solidFill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ALSR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UDDI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OSR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ALER</a:t>
                      </a:r>
                    </a:p>
                    <a:p>
                      <a:pPr marL="457200" lvl="1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Repositório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>
                          <a:solidFill>
                            <a:schemeClr val="bg2"/>
                          </a:solidFill>
                        </a:rPr>
                        <a:t>OER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28800"/>
            <a:ext cx="75094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6" y="1664804"/>
            <a:ext cx="209796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7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Atualização de JVM (Suporte ao Java 6);</a:t>
            </a:r>
            <a:br>
              <a:rPr lang="pt-BR" dirty="0"/>
            </a:br>
            <a:endParaRPr lang="pt-BR" dirty="0"/>
          </a:p>
          <a:p>
            <a:r>
              <a:rPr lang="pt-BR" dirty="0"/>
              <a:t>Inclusão de Novos produtos (</a:t>
            </a:r>
            <a:r>
              <a:rPr lang="pt-BR" dirty="0" err="1"/>
              <a:t>Coherence</a:t>
            </a:r>
            <a:r>
              <a:rPr lang="pt-BR" dirty="0"/>
              <a:t>);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Composites</a:t>
            </a:r>
            <a:r>
              <a:rPr lang="pt-BR" dirty="0"/>
              <a:t> (Pacotes de integração) passaram a obedecer a especificação SCA (OASIS);</a:t>
            </a:r>
          </a:p>
          <a:p>
            <a:endParaRPr lang="pt-BR" dirty="0"/>
          </a:p>
          <a:p>
            <a:r>
              <a:rPr lang="pt-BR" dirty="0"/>
              <a:t>Produtos descontinuados e substituídos pelo SOA Suíte (WLI, </a:t>
            </a:r>
            <a:r>
              <a:rPr lang="pt-BR" dirty="0" smtClean="0"/>
              <a:t>ALBPM, </a:t>
            </a:r>
            <a:r>
              <a:rPr lang="pt-BR" dirty="0"/>
              <a:t>Workshop)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Quais as mudanças importantes de um ambiente para o outro?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mudou?</a:t>
            </a:r>
          </a:p>
        </p:txBody>
      </p:sp>
    </p:spTree>
    <p:extLst>
      <p:ext uri="{BB962C8B-B14F-4D97-AF65-F5344CB8AC3E}">
        <p14:creationId xmlns:p14="http://schemas.microsoft.com/office/powerpoint/2010/main" val="1899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i">
      <a:dk1>
        <a:srgbClr val="FFFFFF"/>
      </a:dk1>
      <a:lt1>
        <a:srgbClr val="FFFFFF"/>
      </a:lt1>
      <a:dk2>
        <a:srgbClr val="BFAF8F"/>
      </a:dk2>
      <a:lt2>
        <a:srgbClr val="000000"/>
      </a:lt2>
      <a:accent1>
        <a:srgbClr val="C9B799"/>
      </a:accent1>
      <a:accent2>
        <a:srgbClr val="E4DED1"/>
      </a:accent2>
      <a:accent3>
        <a:srgbClr val="E3D7BF"/>
      </a:accent3>
      <a:accent4>
        <a:srgbClr val="D4C5A9"/>
      </a:accent4>
      <a:accent5>
        <a:srgbClr val="C9B799"/>
      </a:accent5>
      <a:accent6>
        <a:srgbClr val="7F7F7F"/>
      </a:accent6>
      <a:hlink>
        <a:srgbClr val="CCCCFF"/>
      </a:hlink>
      <a:folHlink>
        <a:srgbClr val="858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7823"/>
        </a:solidFill>
      </a:spPr>
      <a:bodyPr wrap="square" rtlCol="0" anchor="ctr">
        <a:noAutofit/>
      </a:bodyPr>
      <a:lstStyle>
        <a:defPPr algn="ctr"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E3E9853-F969-4F6A-8176-528FC8CFB15A}"/>
</file>

<file path=customXml/itemProps2.xml><?xml version="1.0" encoding="utf-8"?>
<ds:datastoreItem xmlns:ds="http://schemas.openxmlformats.org/officeDocument/2006/customXml" ds:itemID="{DF80F7F5-034A-4585-9A9B-908FE0CD2F90}"/>
</file>

<file path=customXml/itemProps3.xml><?xml version="1.0" encoding="utf-8"?>
<ds:datastoreItem xmlns:ds="http://schemas.openxmlformats.org/officeDocument/2006/customXml" ds:itemID="{D988CF75-4AD1-4A4C-B715-041F2B4331BC}"/>
</file>

<file path=docProps/app.xml><?xml version="1.0" encoding="utf-8"?>
<Properties xmlns="http://schemas.openxmlformats.org/officeDocument/2006/extended-properties" xmlns:vt="http://schemas.openxmlformats.org/officeDocument/2006/docPropsVTypes">
  <Template>Oi - Gestão da Demanda -TemplateProcessoAlvo v003 - CD 04112011</Template>
  <TotalTime>33685</TotalTime>
  <Words>904</Words>
  <Application>Microsoft Office PowerPoint</Application>
  <PresentationFormat>Apresentação na tela (4:3)</PresentationFormat>
  <Paragraphs>212</Paragraphs>
  <Slides>19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5_Office Theme</vt:lpstr>
      <vt:lpstr> BEA Suíte x Oracle Suíte</vt:lpstr>
      <vt:lpstr>Governança SOA</vt:lpstr>
      <vt:lpstr>Apresentação do PowerPoint</vt:lpstr>
      <vt:lpstr>Objetivo</vt:lpstr>
      <vt:lpstr>BEA x SOA Suite</vt:lpstr>
      <vt:lpstr>BEA x SOA Suite</vt:lpstr>
      <vt:lpstr>BEA x SOA Suite</vt:lpstr>
      <vt:lpstr>BEA x SOA Suite</vt:lpstr>
      <vt:lpstr>O que mudou?</vt:lpstr>
      <vt:lpstr>SCA - Service Component Architecture</vt:lpstr>
      <vt:lpstr>SCA - Service Component Architecture</vt:lpstr>
      <vt:lpstr>Instalações</vt:lpstr>
      <vt:lpstr>Instalações</vt:lpstr>
      <vt:lpstr>Domínios</vt:lpstr>
      <vt:lpstr>Servers</vt:lpstr>
      <vt:lpstr>Ambiente Des/Hom</vt:lpstr>
      <vt:lpstr>Ambiente Produção</vt:lpstr>
      <vt:lpstr>Apresentação do PowerPoint</vt:lpstr>
      <vt:lpstr>BEA Suíte x Oracle Suíte</vt:lpstr>
    </vt:vector>
  </TitlesOfParts>
  <Company>Maksen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Maksen</dc:creator>
  <cp:lastModifiedBy>profile</cp:lastModifiedBy>
  <cp:revision>406</cp:revision>
  <cp:lastPrinted>2011-11-16T18:25:52Z</cp:lastPrinted>
  <dcterms:created xsi:type="dcterms:W3CDTF">2011-11-04T18:16:33Z</dcterms:created>
  <dcterms:modified xsi:type="dcterms:W3CDTF">2012-04-19T17:21:37Z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