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73" r:id="rId5"/>
    <p:sldId id="337" r:id="rId6"/>
    <p:sldId id="307" r:id="rId7"/>
    <p:sldId id="340" r:id="rId8"/>
    <p:sldId id="341" r:id="rId9"/>
    <p:sldId id="342" r:id="rId10"/>
    <p:sldId id="351" r:id="rId11"/>
    <p:sldId id="343" r:id="rId12"/>
    <p:sldId id="344" r:id="rId13"/>
    <p:sldId id="350" r:id="rId14"/>
    <p:sldId id="353" r:id="rId15"/>
    <p:sldId id="345" r:id="rId16"/>
    <p:sldId id="346" r:id="rId17"/>
    <p:sldId id="347" r:id="rId18"/>
    <p:sldId id="348" r:id="rId19"/>
    <p:sldId id="349" r:id="rId20"/>
    <p:sldId id="352" r:id="rId21"/>
    <p:sldId id="339" r:id="rId22"/>
  </p:sldIdLst>
  <p:sldSz cx="9144000" cy="6858000" type="screen4x3"/>
  <p:notesSz cx="6784975" cy="98567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66"/>
    <a:srgbClr val="FF3399"/>
    <a:srgbClr val="7F0F95"/>
    <a:srgbClr val="C61CE8"/>
    <a:srgbClr val="000000"/>
    <a:srgbClr val="0070C0"/>
    <a:srgbClr val="626AA4"/>
    <a:srgbClr val="3434D2"/>
    <a:srgbClr val="F37167"/>
    <a:srgbClr val="DB17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7CE84F3-28C3-443E-9E96-99CF82512B78}" styleName="Estilo Escuro 1 - Ênfase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Estilo com Tema 1 - Ênfas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12C8C85-51F0-491E-9774-3900AFEF0FD7}" styleName="Estilo Claro 2 - Ênfas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Estilo Claro 3 - Ênfas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Estilo Claro 1 - Ênfas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Estilo Médio 1 - Ênfas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4671" autoAdjust="0"/>
  </p:normalViewPr>
  <p:slideViewPr>
    <p:cSldViewPr>
      <p:cViewPr varScale="1">
        <p:scale>
          <a:sx n="66" d="100"/>
          <a:sy n="66" d="100"/>
        </p:scale>
        <p:origin x="-1668" y="-96"/>
      </p:cViewPr>
      <p:guideLst>
        <p:guide orient="horz" pos="3974"/>
        <p:guide orient="horz" pos="890"/>
        <p:guide orient="horz" pos="1117"/>
        <p:guide pos="5556"/>
        <p:guide pos="340"/>
      </p:guideLst>
    </p:cSldViewPr>
  </p:slideViewPr>
  <p:outlineViewPr>
    <p:cViewPr>
      <p:scale>
        <a:sx n="33" d="100"/>
        <a:sy n="33" d="100"/>
      </p:scale>
      <p:origin x="0" y="814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940" y="-90"/>
      </p:cViewPr>
      <p:guideLst>
        <p:guide orient="horz" pos="3104"/>
        <p:guide pos="21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0050" cy="49212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43338" y="0"/>
            <a:ext cx="2940050" cy="492125"/>
          </a:xfrm>
          <a:prstGeom prst="rect">
            <a:avLst/>
          </a:prstGeom>
        </p:spPr>
        <p:txBody>
          <a:bodyPr vert="horz" lIns="91440" tIns="45720" rIns="91440" bIns="45720" rtlCol="0"/>
          <a:lstStyle>
            <a:lvl1pPr algn="r">
              <a:defRPr sz="1200"/>
            </a:lvl1pPr>
          </a:lstStyle>
          <a:p>
            <a:fld id="{1D61F856-EC75-48E7-BC58-0F718D70E963}" type="datetimeFigureOut">
              <a:rPr lang="pt-BR" smtClean="0"/>
              <a:t>19/06/2012</a:t>
            </a:fld>
            <a:endParaRPr lang="pt-BR"/>
          </a:p>
        </p:txBody>
      </p:sp>
      <p:sp>
        <p:nvSpPr>
          <p:cNvPr id="5" name="Espaço Reservado para Número de Slide 4"/>
          <p:cNvSpPr>
            <a:spLocks noGrp="1"/>
          </p:cNvSpPr>
          <p:nvPr>
            <p:ph type="sldNum" sz="quarter" idx="3"/>
          </p:nvPr>
        </p:nvSpPr>
        <p:spPr>
          <a:xfrm>
            <a:off x="3843338" y="9361488"/>
            <a:ext cx="2940050" cy="493712"/>
          </a:xfrm>
          <a:prstGeom prst="rect">
            <a:avLst/>
          </a:prstGeom>
        </p:spPr>
        <p:txBody>
          <a:bodyPr vert="horz" lIns="91440" tIns="45720" rIns="91440" bIns="45720" rtlCol="0" anchor="b"/>
          <a:lstStyle>
            <a:lvl1pPr algn="r">
              <a:defRPr sz="1200"/>
            </a:lvl1pPr>
          </a:lstStyle>
          <a:p>
            <a:fld id="{5A5CBDA9-0671-4BB6-BED8-9274004244B7}" type="slidenum">
              <a:rPr lang="pt-BR" smtClean="0"/>
              <a:t>‹nº›</a:t>
            </a:fld>
            <a:endParaRPr lang="pt-BR"/>
          </a:p>
        </p:txBody>
      </p:sp>
    </p:spTree>
    <p:extLst>
      <p:ext uri="{BB962C8B-B14F-4D97-AF65-F5344CB8AC3E}">
        <p14:creationId xmlns:p14="http://schemas.microsoft.com/office/powerpoint/2010/main" val="1700302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28688" y="739775"/>
            <a:ext cx="4927600" cy="3695700"/>
          </a:xfrm>
          <a:prstGeom prst="rect">
            <a:avLst/>
          </a:prstGeom>
          <a:noFill/>
          <a:ln w="12700">
            <a:solidFill>
              <a:prstClr val="black"/>
            </a:solidFill>
          </a:ln>
        </p:spPr>
        <p:txBody>
          <a:bodyPr vert="horz" lIns="91440" tIns="45720" rIns="91440" bIns="45720" rtlCol="0" anchor="ctr"/>
          <a:lstStyle/>
          <a:p>
            <a:endParaRPr lang="en-US"/>
          </a:p>
        </p:txBody>
      </p:sp>
      <p:sp>
        <p:nvSpPr>
          <p:cNvPr id="8" name="Espaço Reservado para Cabeçalho 7"/>
          <p:cNvSpPr>
            <a:spLocks noGrp="1"/>
          </p:cNvSpPr>
          <p:nvPr>
            <p:ph type="hdr" sz="quarter"/>
          </p:nvPr>
        </p:nvSpPr>
        <p:spPr>
          <a:xfrm>
            <a:off x="0" y="0"/>
            <a:ext cx="2940050" cy="492125"/>
          </a:xfrm>
          <a:prstGeom prst="rect">
            <a:avLst/>
          </a:prstGeom>
        </p:spPr>
        <p:txBody>
          <a:bodyPr vert="horz" lIns="91440" tIns="45720" rIns="91440" bIns="45720" rtlCol="0"/>
          <a:lstStyle>
            <a:lvl1pPr algn="l">
              <a:defRPr sz="1200"/>
            </a:lvl1pPr>
          </a:lstStyle>
          <a:p>
            <a:endParaRPr lang="pt-BR"/>
          </a:p>
        </p:txBody>
      </p:sp>
      <p:sp>
        <p:nvSpPr>
          <p:cNvPr id="10" name="Espaço Reservado para Data 9"/>
          <p:cNvSpPr>
            <a:spLocks noGrp="1"/>
          </p:cNvSpPr>
          <p:nvPr>
            <p:ph type="dt" idx="1"/>
          </p:nvPr>
        </p:nvSpPr>
        <p:spPr>
          <a:xfrm>
            <a:off x="3843338" y="0"/>
            <a:ext cx="2940050" cy="492125"/>
          </a:xfrm>
          <a:prstGeom prst="rect">
            <a:avLst/>
          </a:prstGeom>
        </p:spPr>
        <p:txBody>
          <a:bodyPr vert="horz" lIns="91440" tIns="45720" rIns="91440" bIns="45720" rtlCol="0"/>
          <a:lstStyle>
            <a:lvl1pPr algn="r">
              <a:defRPr sz="1200"/>
            </a:lvl1pPr>
          </a:lstStyle>
          <a:p>
            <a:fld id="{FC35F896-D5EC-4916-800F-9E0F7AD43D00}" type="datetimeFigureOut">
              <a:rPr lang="pt-BR" smtClean="0"/>
              <a:t>19/06/2012</a:t>
            </a:fld>
            <a:endParaRPr lang="pt-BR"/>
          </a:p>
        </p:txBody>
      </p:sp>
      <p:sp>
        <p:nvSpPr>
          <p:cNvPr id="11" name="Espaço Reservado para Anotações 10"/>
          <p:cNvSpPr>
            <a:spLocks noGrp="1"/>
          </p:cNvSpPr>
          <p:nvPr>
            <p:ph type="body" sz="quarter" idx="3"/>
          </p:nvPr>
        </p:nvSpPr>
        <p:spPr>
          <a:xfrm>
            <a:off x="677863" y="4681538"/>
            <a:ext cx="5429250" cy="4435475"/>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12" name="Espaço Reservado para Número de Slide 11"/>
          <p:cNvSpPr>
            <a:spLocks noGrp="1"/>
          </p:cNvSpPr>
          <p:nvPr>
            <p:ph type="sldNum" sz="quarter" idx="5"/>
          </p:nvPr>
        </p:nvSpPr>
        <p:spPr>
          <a:xfrm>
            <a:off x="3843338" y="9361488"/>
            <a:ext cx="2940050" cy="493712"/>
          </a:xfrm>
          <a:prstGeom prst="rect">
            <a:avLst/>
          </a:prstGeom>
        </p:spPr>
        <p:txBody>
          <a:bodyPr vert="horz" lIns="91440" tIns="45720" rIns="91440" bIns="45720" rtlCol="0" anchor="b"/>
          <a:lstStyle>
            <a:lvl1pPr algn="r">
              <a:defRPr sz="1200"/>
            </a:lvl1pPr>
          </a:lstStyle>
          <a:p>
            <a:fld id="{CE6E6B4C-839C-4AE1-9069-5581F74E4DBB}" type="slidenum">
              <a:rPr lang="pt-BR" smtClean="0"/>
              <a:t>‹nº›</a:t>
            </a:fld>
            <a:endParaRPr lang="pt-BR"/>
          </a:p>
        </p:txBody>
      </p:sp>
      <p:sp>
        <p:nvSpPr>
          <p:cNvPr id="13" name="Espaço Reservado para Rodapé 12"/>
          <p:cNvSpPr>
            <a:spLocks noGrp="1"/>
          </p:cNvSpPr>
          <p:nvPr>
            <p:ph type="ftr" sz="quarter" idx="4"/>
          </p:nvPr>
        </p:nvSpPr>
        <p:spPr>
          <a:xfrm>
            <a:off x="0" y="9361488"/>
            <a:ext cx="2940050" cy="493712"/>
          </a:xfrm>
          <a:prstGeom prst="rect">
            <a:avLst/>
          </a:prstGeom>
        </p:spPr>
        <p:txBody>
          <a:bodyPr vert="horz" lIns="91440" tIns="45720" rIns="91440" bIns="45720" rtlCol="0" anchor="b"/>
          <a:lstStyle>
            <a:lvl1pPr algn="l">
              <a:defRPr sz="1200"/>
            </a:lvl1pPr>
          </a:lstStyle>
          <a:p>
            <a:endParaRPr lang="pt-BR"/>
          </a:p>
        </p:txBody>
      </p:sp>
    </p:spTree>
    <p:extLst>
      <p:ext uri="{BB962C8B-B14F-4D97-AF65-F5344CB8AC3E}">
        <p14:creationId xmlns:p14="http://schemas.microsoft.com/office/powerpoint/2010/main" val="2696301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a:xfrm>
            <a:off x="678498" y="4681974"/>
            <a:ext cx="5427980" cy="4435555"/>
          </a:xfrm>
          <a:prstGeom prst="rect">
            <a:avLst/>
          </a:prstGeom>
        </p:spPr>
        <p:txBody>
          <a:bodyPr/>
          <a:lstStyle/>
          <a:p>
            <a:endParaRPr lang="pt-BR" dirty="0"/>
          </a:p>
        </p:txBody>
      </p:sp>
      <p:sp>
        <p:nvSpPr>
          <p:cNvPr id="4" name="Espaço Reservado para Número de Slide 3"/>
          <p:cNvSpPr>
            <a:spLocks noGrp="1"/>
          </p:cNvSpPr>
          <p:nvPr>
            <p:ph type="sldNum" sz="quarter" idx="10"/>
          </p:nvPr>
        </p:nvSpPr>
        <p:spPr>
          <a:xfrm>
            <a:off x="3843249" y="9362238"/>
            <a:ext cx="2940156" cy="492839"/>
          </a:xfrm>
          <a:prstGeom prst="rect">
            <a:avLst/>
          </a:prstGeom>
        </p:spPr>
        <p:txBody>
          <a:bodyPr/>
          <a:lstStyle/>
          <a:p>
            <a:fld id="{BCC60B8A-9DD4-40C2-9936-10A656CE8795}" type="slidenum">
              <a:rPr lang="en-US" smtClean="0"/>
              <a:pPr/>
              <a:t>1</a:t>
            </a:fld>
            <a:endParaRPr lang="en-US" dirty="0"/>
          </a:p>
        </p:txBody>
      </p:sp>
    </p:spTree>
    <p:extLst>
      <p:ext uri="{BB962C8B-B14F-4D97-AF65-F5344CB8AC3E}">
        <p14:creationId xmlns:p14="http://schemas.microsoft.com/office/powerpoint/2010/main" val="284460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a:xfrm>
            <a:off x="678498" y="4681974"/>
            <a:ext cx="5427980" cy="4435555"/>
          </a:xfrm>
          <a:prstGeom prst="rect">
            <a:avLst/>
          </a:prstGeom>
        </p:spPr>
        <p:txBody>
          <a:bodyPr/>
          <a:lstStyle/>
          <a:p>
            <a:endParaRPr lang="pt-BR" dirty="0"/>
          </a:p>
        </p:txBody>
      </p:sp>
      <p:sp>
        <p:nvSpPr>
          <p:cNvPr id="4" name="Espaço Reservado para Número de Slide 3"/>
          <p:cNvSpPr>
            <a:spLocks noGrp="1"/>
          </p:cNvSpPr>
          <p:nvPr>
            <p:ph type="sldNum" sz="quarter" idx="10"/>
          </p:nvPr>
        </p:nvSpPr>
        <p:spPr>
          <a:xfrm>
            <a:off x="3843249" y="9362238"/>
            <a:ext cx="2940156" cy="492839"/>
          </a:xfrm>
          <a:prstGeom prst="rect">
            <a:avLst/>
          </a:prstGeom>
        </p:spPr>
        <p:txBody>
          <a:bodyPr/>
          <a:lstStyle/>
          <a:p>
            <a:fld id="{BCC60B8A-9DD4-40C2-9936-10A656CE8795}" type="slidenum">
              <a:rPr lang="en-US" smtClean="0"/>
              <a:pPr/>
              <a:t>3</a:t>
            </a:fld>
            <a:endParaRPr lang="en-US" dirty="0"/>
          </a:p>
        </p:txBody>
      </p:sp>
    </p:spTree>
    <p:extLst>
      <p:ext uri="{BB962C8B-B14F-4D97-AF65-F5344CB8AC3E}">
        <p14:creationId xmlns:p14="http://schemas.microsoft.com/office/powerpoint/2010/main" val="2305971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CE6E6B4C-839C-4AE1-9069-5581F74E4DBB}" type="slidenum">
              <a:rPr lang="pt-BR" smtClean="0"/>
              <a:t>8</a:t>
            </a:fld>
            <a:endParaRPr lang="pt-BR"/>
          </a:p>
        </p:txBody>
      </p:sp>
    </p:spTree>
    <p:extLst>
      <p:ext uri="{BB962C8B-B14F-4D97-AF65-F5344CB8AC3E}">
        <p14:creationId xmlns:p14="http://schemas.microsoft.com/office/powerpoint/2010/main" val="1641511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a:xfrm>
            <a:off x="678498" y="4681974"/>
            <a:ext cx="5427980" cy="4435555"/>
          </a:xfrm>
          <a:prstGeom prst="rect">
            <a:avLst/>
          </a:prstGeom>
        </p:spPr>
        <p:txBody>
          <a:bodyPr/>
          <a:lstStyle/>
          <a:p>
            <a:endParaRPr lang="pt-BR" dirty="0"/>
          </a:p>
        </p:txBody>
      </p:sp>
      <p:sp>
        <p:nvSpPr>
          <p:cNvPr id="4" name="Espaço Reservado para Número de Slide 3"/>
          <p:cNvSpPr>
            <a:spLocks noGrp="1"/>
          </p:cNvSpPr>
          <p:nvPr>
            <p:ph type="sldNum" sz="quarter" idx="10"/>
          </p:nvPr>
        </p:nvSpPr>
        <p:spPr>
          <a:xfrm>
            <a:off x="3843249" y="9362238"/>
            <a:ext cx="2940156" cy="492839"/>
          </a:xfrm>
          <a:prstGeom prst="rect">
            <a:avLst/>
          </a:prstGeom>
        </p:spPr>
        <p:txBody>
          <a:bodyPr/>
          <a:lstStyle/>
          <a:p>
            <a:fld id="{BCC60B8A-9DD4-40C2-9936-10A656CE8795}" type="slidenum">
              <a:rPr lang="en-US" smtClean="0"/>
              <a:pPr/>
              <a:t>18</a:t>
            </a:fld>
            <a:endParaRPr lang="en-US" dirty="0"/>
          </a:p>
        </p:txBody>
      </p:sp>
    </p:spTree>
    <p:extLst>
      <p:ext uri="{BB962C8B-B14F-4D97-AF65-F5344CB8AC3E}">
        <p14:creationId xmlns:p14="http://schemas.microsoft.com/office/powerpoint/2010/main" val="284460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6.w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53636" y="4858604"/>
            <a:ext cx="4595884" cy="1730706"/>
          </a:xfrm>
          <a:prstGeom prst="rect">
            <a:avLst/>
          </a:prstGeom>
          <a:noFill/>
          <a:ln w="9525">
            <a:noFill/>
            <a:round/>
            <a:headEnd/>
            <a:tailEnd/>
          </a:ln>
        </p:spPr>
        <p:txBody>
          <a:bodyPr lIns="90000" tIns="45000" rIns="90000" bIns="45000"/>
          <a:lstStyle>
            <a:lvl1pPr algn="l" defTabSz="457200" rtl="0" fontAlgn="base" hangingPunct="1">
              <a:lnSpc>
                <a:spcPts val="4538"/>
              </a:lnSpc>
              <a:spcBef>
                <a:spcPct val="0"/>
              </a:spcBef>
              <a:spcAft>
                <a:spcPct val="0"/>
              </a:spcAft>
              <a:buClr>
                <a:srgbClr val="000000"/>
              </a:buClr>
              <a:buSzPct val="100000"/>
              <a:buFont typeface="Times New Roman" pitchFamily="30" charset="0"/>
              <a:tabLst>
                <a:tab pos="723900" algn="l"/>
                <a:tab pos="1447800" algn="l"/>
                <a:tab pos="2171700" algn="l"/>
                <a:tab pos="2895600" algn="l"/>
                <a:tab pos="3619500" algn="l"/>
              </a:tabLst>
              <a:defRPr lang="en-US" sz="4000" kern="1200" cap="all" baseline="0">
                <a:solidFill>
                  <a:srgbClr val="5A528F"/>
                </a:solidFill>
                <a:latin typeface="Arial" charset="0"/>
                <a:ea typeface="MS Gothic" charset="-128"/>
                <a:cs typeface="Arial Unicode MS" pitchFamily="30" charset="0"/>
              </a:defRPr>
            </a:lvl1pPr>
          </a:lstStyle>
          <a:p>
            <a:r>
              <a:rPr lang="pt-BR" noProof="0" dirty="0" err="1" smtClean="0"/>
              <a:t>Click</a:t>
            </a:r>
            <a:r>
              <a:rPr lang="pt-BR" noProof="0" dirty="0" smtClean="0"/>
              <a:t> to </a:t>
            </a:r>
            <a:r>
              <a:rPr lang="pt-BR" noProof="0" dirty="0" err="1" smtClean="0"/>
              <a:t>edit</a:t>
            </a:r>
            <a:r>
              <a:rPr lang="pt-BR" noProof="0" dirty="0" smtClean="0"/>
              <a:t> </a:t>
            </a:r>
            <a:r>
              <a:rPr lang="pt-BR" noProof="0" dirty="0" err="1" smtClean="0"/>
              <a:t>Master</a:t>
            </a:r>
            <a:r>
              <a:rPr lang="pt-BR" noProof="0" dirty="0" smtClean="0"/>
              <a:t> </a:t>
            </a:r>
            <a:r>
              <a:rPr lang="pt-BR" noProof="0" dirty="0" err="1" smtClean="0"/>
              <a:t>title</a:t>
            </a:r>
            <a:r>
              <a:rPr lang="pt-BR" noProof="0" dirty="0" smtClean="0"/>
              <a:t> style</a:t>
            </a:r>
            <a:endParaRPr lang="pt-BR" noProof="0" dirty="0"/>
          </a:p>
        </p:txBody>
      </p:sp>
      <p:pic>
        <p:nvPicPr>
          <p:cNvPr id="9" name="Picture 2"/>
          <p:cNvPicPr>
            <a:picLocks noChangeAspect="1" noChangeArrowheads="1"/>
          </p:cNvPicPr>
          <p:nvPr userDrawn="1"/>
        </p:nvPicPr>
        <p:blipFill>
          <a:blip r:embed="rId2" cstate="print"/>
          <a:srcRect/>
          <a:stretch>
            <a:fillRect/>
          </a:stretch>
        </p:blipFill>
        <p:spPr bwMode="auto">
          <a:xfrm>
            <a:off x="1076325" y="1457325"/>
            <a:ext cx="3790950" cy="3825875"/>
          </a:xfrm>
          <a:prstGeom prst="rect">
            <a:avLst/>
          </a:prstGeom>
          <a:noFill/>
          <a:ln w="9525">
            <a:noFill/>
            <a:round/>
            <a:headEnd/>
            <a:tailEnd/>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642" y="1433513"/>
            <a:ext cx="8283507" cy="4846637"/>
          </a:xfrm>
          <a:prstGeom prst="rect">
            <a:avLst/>
          </a:prstGeom>
        </p:spPr>
        <p:txBody>
          <a:bodyPr>
            <a:normAutofit/>
          </a:bodyPr>
          <a:lstStyle>
            <a:lvl1pPr marL="357188" indent="-355600">
              <a:spcAft>
                <a:spcPts val="600"/>
              </a:spcAft>
              <a:defRPr sz="1600"/>
            </a:lvl1pPr>
            <a:lvl2pPr>
              <a:spcAft>
                <a:spcPts val="600"/>
              </a:spcAft>
              <a:defRPr sz="1600"/>
            </a:lvl2pPr>
            <a:lvl3pPr>
              <a:spcAft>
                <a:spcPts val="600"/>
              </a:spcAft>
              <a:defRPr sz="1600"/>
            </a:lvl3pPr>
            <a:lvl4pPr>
              <a:spcAft>
                <a:spcPts val="600"/>
              </a:spcAft>
              <a:defRPr sz="1600"/>
            </a:lvl4pPr>
            <a:lvl5pPr>
              <a:spcAft>
                <a:spcPts val="600"/>
              </a:spcAft>
              <a:defRPr sz="1600"/>
            </a:lvl5pPr>
          </a:lstStyle>
          <a:p>
            <a:pPr lvl="0"/>
            <a:r>
              <a:rPr lang="pt-BR" noProof="0" dirty="0" err="1" smtClean="0"/>
              <a:t>Click</a:t>
            </a:r>
            <a:r>
              <a:rPr lang="pt-BR" noProof="0" dirty="0" smtClean="0"/>
              <a:t> to </a:t>
            </a:r>
            <a:r>
              <a:rPr lang="pt-BR" noProof="0" dirty="0" err="1" smtClean="0"/>
              <a:t>edit</a:t>
            </a:r>
            <a:r>
              <a:rPr lang="pt-BR" noProof="0" dirty="0" smtClean="0"/>
              <a:t> </a:t>
            </a:r>
            <a:r>
              <a:rPr lang="pt-BR" noProof="0" dirty="0" err="1" smtClean="0"/>
              <a:t>Master</a:t>
            </a:r>
            <a:r>
              <a:rPr lang="pt-BR" noProof="0" dirty="0" smtClean="0"/>
              <a:t> </a:t>
            </a:r>
            <a:r>
              <a:rPr lang="pt-BR" noProof="0" dirty="0" err="1" smtClean="0"/>
              <a:t>text</a:t>
            </a:r>
            <a:r>
              <a:rPr lang="pt-BR" noProof="0" dirty="0" smtClean="0"/>
              <a:t> styles</a:t>
            </a:r>
          </a:p>
          <a:p>
            <a:pPr lvl="1"/>
            <a:r>
              <a:rPr lang="pt-BR" noProof="0" dirty="0" err="1" smtClean="0"/>
              <a:t>Second</a:t>
            </a:r>
            <a:r>
              <a:rPr lang="pt-BR" noProof="0" dirty="0" smtClean="0"/>
              <a:t> </a:t>
            </a:r>
            <a:r>
              <a:rPr lang="pt-BR" noProof="0" dirty="0" err="1" smtClean="0"/>
              <a:t>level</a:t>
            </a:r>
            <a:endParaRPr lang="pt-BR" noProof="0" dirty="0" smtClean="0"/>
          </a:p>
          <a:p>
            <a:pPr lvl="2"/>
            <a:r>
              <a:rPr lang="pt-BR" noProof="0" dirty="0" err="1" smtClean="0"/>
              <a:t>Third</a:t>
            </a:r>
            <a:r>
              <a:rPr lang="pt-BR" noProof="0" dirty="0" smtClean="0"/>
              <a:t> </a:t>
            </a:r>
            <a:r>
              <a:rPr lang="pt-BR" noProof="0" dirty="0" err="1" smtClean="0"/>
              <a:t>level</a:t>
            </a:r>
            <a:endParaRPr lang="pt-BR" noProof="0" dirty="0" smtClean="0"/>
          </a:p>
          <a:p>
            <a:pPr lvl="3"/>
            <a:r>
              <a:rPr lang="pt-BR" noProof="0" dirty="0" err="1" smtClean="0"/>
              <a:t>Fourth</a:t>
            </a:r>
            <a:r>
              <a:rPr lang="pt-BR" noProof="0" dirty="0" smtClean="0"/>
              <a:t> </a:t>
            </a:r>
            <a:r>
              <a:rPr lang="pt-BR" noProof="0" dirty="0" err="1" smtClean="0"/>
              <a:t>level</a:t>
            </a:r>
            <a:endParaRPr lang="pt-BR" noProof="0" dirty="0" smtClean="0"/>
          </a:p>
          <a:p>
            <a:pPr lvl="4"/>
            <a:r>
              <a:rPr lang="pt-BR" noProof="0" dirty="0" err="1" smtClean="0"/>
              <a:t>Fifth</a:t>
            </a:r>
            <a:r>
              <a:rPr lang="pt-BR" noProof="0" dirty="0" smtClean="0"/>
              <a:t> </a:t>
            </a:r>
            <a:r>
              <a:rPr lang="pt-BR" noProof="0" dirty="0" err="1" smtClean="0"/>
              <a:t>level</a:t>
            </a:r>
            <a:endParaRPr lang="pt-BR" noProof="0" dirty="0"/>
          </a:p>
        </p:txBody>
      </p:sp>
      <p:sp>
        <p:nvSpPr>
          <p:cNvPr id="21" name="Text Placeholder 11"/>
          <p:cNvSpPr>
            <a:spLocks noGrp="1"/>
          </p:cNvSpPr>
          <p:nvPr>
            <p:ph type="body" sz="quarter" idx="13" hasCustomPrompt="1"/>
          </p:nvPr>
        </p:nvSpPr>
        <p:spPr>
          <a:xfrm>
            <a:off x="539749" y="928670"/>
            <a:ext cx="7537281" cy="349968"/>
          </a:xfrm>
          <a:noFill/>
          <a:ln w="9525">
            <a:noFill/>
            <a:miter lim="800000"/>
            <a:headEnd/>
            <a:tailEnd/>
          </a:ln>
        </p:spPr>
        <p:txBody>
          <a:bodyPr wrap="square">
            <a:spAutoFit/>
          </a:bodyPr>
          <a:lstStyle>
            <a:lvl1pPr algn="l" defTabSz="457200" rtl="0" fontAlgn="base" hangingPunct="0">
              <a:lnSpc>
                <a:spcPct val="93000"/>
              </a:lnSpc>
              <a:spcBef>
                <a:spcPct val="0"/>
              </a:spcBef>
              <a:spcAft>
                <a:spcPct val="0"/>
              </a:spcAft>
              <a:buClr>
                <a:srgbClr val="000000"/>
              </a:buClr>
              <a:buSzPct val="100000"/>
              <a:buFont typeface="Times New Roman" pitchFamily="30" charset="0"/>
              <a:buNone/>
              <a:defRPr lang="en-US" sz="1800" kern="1200" baseline="0" dirty="0" smtClean="0">
                <a:solidFill>
                  <a:srgbClr val="5A528F"/>
                </a:solidFill>
                <a:latin typeface="Arial" charset="0"/>
                <a:ea typeface="MS Gothic" charset="-128"/>
                <a:cs typeface="+mn-cs"/>
              </a:defRPr>
            </a:lvl1pPr>
            <a:lvl2pPr algn="l" defTabSz="457200" rtl="0" fontAlgn="base" hangingPunct="0">
              <a:lnSpc>
                <a:spcPct val="93000"/>
              </a:lnSpc>
              <a:spcBef>
                <a:spcPct val="0"/>
              </a:spcBef>
              <a:spcAft>
                <a:spcPct val="0"/>
              </a:spcAft>
              <a:buClr>
                <a:srgbClr val="000000"/>
              </a:buClr>
              <a:buSzPct val="100000"/>
              <a:buFont typeface="Times New Roman" pitchFamily="30" charset="0"/>
              <a:buNone/>
              <a:defRPr lang="en-US" kern="1200" dirty="0" smtClean="0">
                <a:solidFill>
                  <a:srgbClr val="BFAF8F"/>
                </a:solidFill>
                <a:latin typeface="Arial" charset="0"/>
                <a:ea typeface="MS Gothic" charset="-128"/>
                <a:cs typeface="+mn-cs"/>
              </a:defRPr>
            </a:lvl2pPr>
            <a:lvl3pPr algn="l" defTabSz="457200" rtl="0" fontAlgn="base" hangingPunct="0">
              <a:lnSpc>
                <a:spcPct val="93000"/>
              </a:lnSpc>
              <a:spcBef>
                <a:spcPct val="0"/>
              </a:spcBef>
              <a:spcAft>
                <a:spcPct val="0"/>
              </a:spcAft>
              <a:buClr>
                <a:srgbClr val="000000"/>
              </a:buClr>
              <a:buSzPct val="100000"/>
              <a:buFont typeface="Times New Roman" pitchFamily="30" charset="0"/>
              <a:buNone/>
              <a:defRPr lang="en-US" kern="1200" dirty="0" smtClean="0">
                <a:solidFill>
                  <a:srgbClr val="BFAF8F"/>
                </a:solidFill>
                <a:latin typeface="Arial" charset="0"/>
                <a:ea typeface="MS Gothic" charset="-128"/>
                <a:cs typeface="+mn-cs"/>
              </a:defRPr>
            </a:lvl3pPr>
            <a:lvl4pPr algn="l" defTabSz="457200" rtl="0" fontAlgn="base" hangingPunct="0">
              <a:lnSpc>
                <a:spcPct val="93000"/>
              </a:lnSpc>
              <a:spcBef>
                <a:spcPct val="0"/>
              </a:spcBef>
              <a:spcAft>
                <a:spcPct val="0"/>
              </a:spcAft>
              <a:buClr>
                <a:srgbClr val="000000"/>
              </a:buClr>
              <a:buSzPct val="100000"/>
              <a:buFont typeface="Times New Roman" pitchFamily="30" charset="0"/>
              <a:buNone/>
              <a:defRPr lang="en-US" kern="1200" dirty="0" smtClean="0">
                <a:solidFill>
                  <a:srgbClr val="BFAF8F"/>
                </a:solidFill>
                <a:latin typeface="Arial" charset="0"/>
                <a:ea typeface="MS Gothic" charset="-128"/>
                <a:cs typeface="+mn-cs"/>
              </a:defRPr>
            </a:lvl4pPr>
            <a:lvl5pPr algn="l" defTabSz="457200" rtl="0" fontAlgn="base" hangingPunct="0">
              <a:lnSpc>
                <a:spcPct val="93000"/>
              </a:lnSpc>
              <a:spcBef>
                <a:spcPct val="0"/>
              </a:spcBef>
              <a:spcAft>
                <a:spcPct val="0"/>
              </a:spcAft>
              <a:buClr>
                <a:srgbClr val="000000"/>
              </a:buClr>
              <a:buSzPct val="100000"/>
              <a:buFont typeface="Times New Roman" pitchFamily="30" charset="0"/>
              <a:buNone/>
              <a:defRPr lang="pt-BR" kern="1200" dirty="0" smtClean="0">
                <a:solidFill>
                  <a:srgbClr val="BFAF8F"/>
                </a:solidFill>
                <a:latin typeface="Arial" charset="0"/>
                <a:ea typeface="MS Gothic" charset="-128"/>
                <a:cs typeface="+mn-cs"/>
              </a:defRPr>
            </a:lvl5pPr>
          </a:lstStyle>
          <a:p>
            <a:r>
              <a:rPr lang="pt-BR" noProof="0" dirty="0" smtClean="0">
                <a:solidFill>
                  <a:srgbClr val="5A528F"/>
                </a:solidFill>
              </a:rPr>
              <a:t>Subtítulo do slide</a:t>
            </a:r>
            <a:endParaRPr lang="pt-BR" noProof="0" dirty="0">
              <a:solidFill>
                <a:srgbClr val="BFAF8F"/>
              </a:solidFill>
            </a:endParaRPr>
          </a:p>
        </p:txBody>
      </p:sp>
      <p:sp>
        <p:nvSpPr>
          <p:cNvPr id="25" name="Date Placeholder 24"/>
          <p:cNvSpPr>
            <a:spLocks noGrp="1"/>
          </p:cNvSpPr>
          <p:nvPr>
            <p:ph type="dt" sz="half" idx="14"/>
          </p:nvPr>
        </p:nvSpPr>
        <p:spPr/>
        <p:txBody>
          <a:bodyPr/>
          <a:lstStyle/>
          <a:p>
            <a:pPr>
              <a:defRPr/>
            </a:pPr>
            <a:endParaRPr/>
          </a:p>
        </p:txBody>
      </p:sp>
      <p:sp>
        <p:nvSpPr>
          <p:cNvPr id="26" name="Slide Number Placeholder 25"/>
          <p:cNvSpPr>
            <a:spLocks noGrp="1"/>
          </p:cNvSpPr>
          <p:nvPr>
            <p:ph type="sldNum" idx="15"/>
          </p:nvPr>
        </p:nvSpPr>
        <p:spPr/>
        <p:txBody>
          <a:bodyPr/>
          <a:lstStyle/>
          <a:p>
            <a:pPr>
              <a:defRPr/>
            </a:pPr>
            <a:fld id="{40074809-B561-44D0-A5BE-DD32324FDA3F}" type="slidenum">
              <a:rPr lang="pt-BR"/>
              <a:pPr>
                <a:defRPr/>
              </a:pPr>
              <a:t>‹nº›</a:t>
            </a:fld>
            <a:endParaRPr lang="pt-BR"/>
          </a:p>
        </p:txBody>
      </p:sp>
      <p:sp>
        <p:nvSpPr>
          <p:cNvPr id="27" name="Footer Placeholder 26"/>
          <p:cNvSpPr>
            <a:spLocks noGrp="1"/>
          </p:cNvSpPr>
          <p:nvPr>
            <p:ph type="ftr" idx="16"/>
          </p:nvPr>
        </p:nvSpPr>
        <p:spPr/>
        <p:txBody>
          <a:bodyPr/>
          <a:lstStyle>
            <a:lvl1pPr>
              <a:defRPr/>
            </a:lvl1pPr>
          </a:lstStyle>
          <a:p>
            <a:pPr>
              <a:defRPr/>
            </a:pPr>
            <a:r>
              <a:rPr lang="pt-BR" dirty="0" smtClean="0"/>
              <a:t>Desenvolvimento – Processo Alvo</a:t>
            </a:r>
            <a:endParaRPr lang="pt-BR" dirty="0"/>
          </a:p>
        </p:txBody>
      </p:sp>
      <p:sp>
        <p:nvSpPr>
          <p:cNvPr id="14" name="Rectangle 1"/>
          <p:cNvSpPr>
            <a:spLocks noChangeArrowheads="1"/>
          </p:cNvSpPr>
          <p:nvPr userDrawn="1"/>
        </p:nvSpPr>
        <p:spPr bwMode="auto">
          <a:xfrm>
            <a:off x="211138" y="196850"/>
            <a:ext cx="8780462" cy="666750"/>
          </a:xfrm>
          <a:prstGeom prst="rect">
            <a:avLst/>
          </a:prstGeom>
          <a:solidFill>
            <a:srgbClr val="5A528F"/>
          </a:solidFill>
          <a:ln w="9525">
            <a:noFill/>
            <a:round/>
            <a:headEnd/>
            <a:tailEnd/>
          </a:ln>
        </p:spPr>
        <p:txBody>
          <a:bodyPr/>
          <a:lstStyle/>
          <a:p>
            <a:pPr defTabSz="457200" fontAlgn="base" hangingPunct="0">
              <a:lnSpc>
                <a:spcPct val="93000"/>
              </a:lnSpc>
              <a:spcBef>
                <a:spcPct val="0"/>
              </a:spcBef>
              <a:spcAft>
                <a:spcPct val="0"/>
              </a:spcAft>
              <a:buClr>
                <a:srgbClr val="000000"/>
              </a:buClr>
              <a:buSzPct val="100000"/>
              <a:buFont typeface="Times New Roman" pitchFamily="30" charset="0"/>
              <a:buNone/>
            </a:pPr>
            <a:endParaRPr lang="en-US">
              <a:solidFill>
                <a:srgbClr val="FFFFFF"/>
              </a:solidFill>
            </a:endParaRPr>
          </a:p>
        </p:txBody>
      </p:sp>
      <p:pic>
        <p:nvPicPr>
          <p:cNvPr id="15" name="Picture 11" descr="logo_08.png"/>
          <p:cNvPicPr>
            <a:picLocks noChangeAspect="1"/>
          </p:cNvPicPr>
          <p:nvPr userDrawn="1"/>
        </p:nvPicPr>
        <p:blipFill>
          <a:blip r:embed="rId2" cstate="print"/>
          <a:srcRect/>
          <a:stretch>
            <a:fillRect/>
          </a:stretch>
        </p:blipFill>
        <p:spPr bwMode="auto">
          <a:xfrm>
            <a:off x="7953375" y="0"/>
            <a:ext cx="820738" cy="830263"/>
          </a:xfrm>
          <a:prstGeom prst="rect">
            <a:avLst/>
          </a:prstGeom>
          <a:noFill/>
          <a:ln w="9525">
            <a:noFill/>
            <a:miter lim="800000"/>
            <a:headEnd/>
            <a:tailEnd/>
          </a:ln>
        </p:spPr>
      </p:pic>
      <p:pic>
        <p:nvPicPr>
          <p:cNvPr id="8" name="Picture 5" descr="bolhas_oi_02.png"/>
          <p:cNvPicPr>
            <a:picLocks noChangeAspect="1"/>
          </p:cNvPicPr>
          <p:nvPr userDrawn="1"/>
        </p:nvPicPr>
        <p:blipFill>
          <a:blip r:embed="rId3" cstate="print"/>
          <a:srcRect/>
          <a:stretch>
            <a:fillRect/>
          </a:stretch>
        </p:blipFill>
        <p:spPr bwMode="auto">
          <a:xfrm>
            <a:off x="6451600" y="0"/>
            <a:ext cx="1905000" cy="901700"/>
          </a:xfrm>
          <a:prstGeom prst="rect">
            <a:avLst/>
          </a:prstGeom>
          <a:noFill/>
          <a:ln w="9525">
            <a:noFill/>
            <a:miter lim="800000"/>
            <a:headEnd/>
            <a:tailEnd/>
          </a:ln>
        </p:spPr>
      </p:pic>
      <p:sp>
        <p:nvSpPr>
          <p:cNvPr id="16" name="Rectangle 9"/>
          <p:cNvSpPr>
            <a:spLocks noChangeArrowheads="1"/>
          </p:cNvSpPr>
          <p:nvPr userDrawn="1"/>
        </p:nvSpPr>
        <p:spPr bwMode="auto">
          <a:xfrm>
            <a:off x="211138" y="196850"/>
            <a:ext cx="198437" cy="666750"/>
          </a:xfrm>
          <a:prstGeom prst="rect">
            <a:avLst/>
          </a:prstGeom>
          <a:solidFill>
            <a:srgbClr val="9894BB"/>
          </a:solidFill>
          <a:ln w="9525">
            <a:noFill/>
            <a:round/>
            <a:headEnd/>
            <a:tailEnd/>
          </a:ln>
        </p:spPr>
        <p:txBody>
          <a:bodyPr/>
          <a:lstStyle/>
          <a:p>
            <a:pPr defTabSz="457200" fontAlgn="base" hangingPunct="0">
              <a:lnSpc>
                <a:spcPct val="93000"/>
              </a:lnSpc>
              <a:spcBef>
                <a:spcPct val="0"/>
              </a:spcBef>
              <a:spcAft>
                <a:spcPct val="0"/>
              </a:spcAft>
              <a:buClr>
                <a:srgbClr val="000000"/>
              </a:buClr>
              <a:buSzPct val="100000"/>
              <a:buFont typeface="Times New Roman" pitchFamily="30" charset="0"/>
              <a:buNone/>
            </a:pPr>
            <a:endParaRPr lang="en-US">
              <a:solidFill>
                <a:srgbClr val="FFFFFF"/>
              </a:solidFill>
            </a:endParaRPr>
          </a:p>
        </p:txBody>
      </p:sp>
      <p:sp>
        <p:nvSpPr>
          <p:cNvPr id="2" name="Título 1"/>
          <p:cNvSpPr>
            <a:spLocks noGrp="1"/>
          </p:cNvSpPr>
          <p:nvPr>
            <p:ph type="title"/>
          </p:nvPr>
        </p:nvSpPr>
        <p:spPr/>
        <p:txBody>
          <a:bodyPr/>
          <a:lstStyle/>
          <a:p>
            <a:r>
              <a:rPr lang="pt-BR" smtClean="0"/>
              <a:t>Clique para editar o título mestre</a:t>
            </a:r>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pSp>
        <p:nvGrpSpPr>
          <p:cNvPr id="2" name="Group 18"/>
          <p:cNvGrpSpPr/>
          <p:nvPr userDrawn="1"/>
        </p:nvGrpSpPr>
        <p:grpSpPr>
          <a:xfrm>
            <a:off x="211138" y="0"/>
            <a:ext cx="8780462" cy="901700"/>
            <a:chOff x="211138" y="0"/>
            <a:chExt cx="8780462" cy="901700"/>
          </a:xfrm>
        </p:grpSpPr>
        <p:sp>
          <p:nvSpPr>
            <p:cNvPr id="20" name="Rectangle 1"/>
            <p:cNvSpPr>
              <a:spLocks noChangeArrowheads="1"/>
            </p:cNvSpPr>
            <p:nvPr userDrawn="1"/>
          </p:nvSpPr>
          <p:spPr bwMode="auto">
            <a:xfrm>
              <a:off x="211138" y="196850"/>
              <a:ext cx="8780462" cy="666750"/>
            </a:xfrm>
            <a:prstGeom prst="rect">
              <a:avLst/>
            </a:prstGeom>
            <a:solidFill>
              <a:srgbClr val="5A528F"/>
            </a:solidFill>
            <a:ln w="9525">
              <a:noFill/>
              <a:round/>
              <a:headEnd/>
              <a:tailEnd/>
            </a:ln>
          </p:spPr>
          <p:txBody>
            <a:bodyPr/>
            <a:lstStyle/>
            <a:p>
              <a:pPr defTabSz="457200" fontAlgn="base" hangingPunct="0">
                <a:lnSpc>
                  <a:spcPct val="93000"/>
                </a:lnSpc>
                <a:spcBef>
                  <a:spcPct val="0"/>
                </a:spcBef>
                <a:spcAft>
                  <a:spcPct val="0"/>
                </a:spcAft>
                <a:buClr>
                  <a:srgbClr val="000000"/>
                </a:buClr>
                <a:buSzPct val="100000"/>
                <a:buFont typeface="Times New Roman" pitchFamily="30" charset="0"/>
                <a:buNone/>
              </a:pPr>
              <a:endParaRPr lang="en-US">
                <a:solidFill>
                  <a:srgbClr val="FFFFFF"/>
                </a:solidFill>
              </a:endParaRPr>
            </a:p>
          </p:txBody>
        </p:sp>
        <p:pic>
          <p:nvPicPr>
            <p:cNvPr id="21" name="Picture 11" descr="logo_08.png"/>
            <p:cNvPicPr>
              <a:picLocks noChangeAspect="1"/>
            </p:cNvPicPr>
            <p:nvPr userDrawn="1"/>
          </p:nvPicPr>
          <p:blipFill>
            <a:blip r:embed="rId2" cstate="print"/>
            <a:srcRect/>
            <a:stretch>
              <a:fillRect/>
            </a:stretch>
          </p:blipFill>
          <p:spPr bwMode="auto">
            <a:xfrm>
              <a:off x="7953375" y="0"/>
              <a:ext cx="820738" cy="830263"/>
            </a:xfrm>
            <a:prstGeom prst="rect">
              <a:avLst/>
            </a:prstGeom>
            <a:noFill/>
            <a:ln w="9525">
              <a:noFill/>
              <a:miter lim="800000"/>
              <a:headEnd/>
              <a:tailEnd/>
            </a:ln>
          </p:spPr>
        </p:pic>
        <p:pic>
          <p:nvPicPr>
            <p:cNvPr id="22" name="Picture 5" descr="bolhas_oi_02.png"/>
            <p:cNvPicPr>
              <a:picLocks noChangeAspect="1"/>
            </p:cNvPicPr>
            <p:nvPr userDrawn="1"/>
          </p:nvPicPr>
          <p:blipFill>
            <a:blip r:embed="rId3" cstate="print"/>
            <a:srcRect/>
            <a:stretch>
              <a:fillRect/>
            </a:stretch>
          </p:blipFill>
          <p:spPr bwMode="auto">
            <a:xfrm>
              <a:off x="6451600" y="0"/>
              <a:ext cx="1905000" cy="901700"/>
            </a:xfrm>
            <a:prstGeom prst="rect">
              <a:avLst/>
            </a:prstGeom>
            <a:noFill/>
            <a:ln w="9525">
              <a:noFill/>
              <a:miter lim="800000"/>
              <a:headEnd/>
              <a:tailEnd/>
            </a:ln>
          </p:spPr>
        </p:pic>
        <p:sp>
          <p:nvSpPr>
            <p:cNvPr id="23" name="Rectangle 9"/>
            <p:cNvSpPr>
              <a:spLocks noChangeArrowheads="1"/>
            </p:cNvSpPr>
            <p:nvPr userDrawn="1"/>
          </p:nvSpPr>
          <p:spPr bwMode="auto">
            <a:xfrm>
              <a:off x="211138" y="196850"/>
              <a:ext cx="198437" cy="666750"/>
            </a:xfrm>
            <a:prstGeom prst="rect">
              <a:avLst/>
            </a:prstGeom>
            <a:solidFill>
              <a:srgbClr val="9894BB"/>
            </a:solidFill>
            <a:ln w="9525">
              <a:noFill/>
              <a:round/>
              <a:headEnd/>
              <a:tailEnd/>
            </a:ln>
          </p:spPr>
          <p:txBody>
            <a:bodyPr/>
            <a:lstStyle/>
            <a:p>
              <a:pPr defTabSz="457200" fontAlgn="base" hangingPunct="0">
                <a:lnSpc>
                  <a:spcPct val="93000"/>
                </a:lnSpc>
                <a:spcBef>
                  <a:spcPct val="0"/>
                </a:spcBef>
                <a:spcAft>
                  <a:spcPct val="0"/>
                </a:spcAft>
                <a:buClr>
                  <a:srgbClr val="000000"/>
                </a:buClr>
                <a:buSzPct val="100000"/>
                <a:buFont typeface="Times New Roman" pitchFamily="30" charset="0"/>
                <a:buNone/>
              </a:pPr>
              <a:endParaRPr lang="en-US">
                <a:solidFill>
                  <a:srgbClr val="FFFFFF"/>
                </a:solidFill>
              </a:endParaRPr>
            </a:p>
          </p:txBody>
        </p:sp>
      </p:grpSp>
      <p:pic>
        <p:nvPicPr>
          <p:cNvPr id="8" name="Picture 5" descr="bolhas_oi_02.png"/>
          <p:cNvPicPr>
            <a:picLocks noChangeAspect="1"/>
          </p:cNvPicPr>
          <p:nvPr userDrawn="1"/>
        </p:nvPicPr>
        <p:blipFill>
          <a:blip r:embed="rId3" cstate="print"/>
          <a:srcRect/>
          <a:stretch>
            <a:fillRect/>
          </a:stretch>
        </p:blipFill>
        <p:spPr bwMode="auto">
          <a:xfrm>
            <a:off x="6451600" y="0"/>
            <a:ext cx="1905000" cy="901700"/>
          </a:xfrm>
          <a:prstGeom prst="rect">
            <a:avLst/>
          </a:prstGeom>
          <a:noFill/>
          <a:ln w="9525">
            <a:noFill/>
            <a:miter lim="800000"/>
            <a:headEnd/>
            <a:tailEnd/>
          </a:ln>
        </p:spPr>
      </p:pic>
      <p:sp>
        <p:nvSpPr>
          <p:cNvPr id="11" name="Date Placeholder 10"/>
          <p:cNvSpPr>
            <a:spLocks noGrp="1"/>
          </p:cNvSpPr>
          <p:nvPr>
            <p:ph type="dt" sz="half" idx="10"/>
          </p:nvPr>
        </p:nvSpPr>
        <p:spPr/>
        <p:txBody>
          <a:bodyPr/>
          <a:lstStyle/>
          <a:p>
            <a:pPr>
              <a:defRPr/>
            </a:pPr>
            <a:endParaRPr/>
          </a:p>
        </p:txBody>
      </p:sp>
      <p:sp>
        <p:nvSpPr>
          <p:cNvPr id="12" name="Slide Number Placeholder 11"/>
          <p:cNvSpPr>
            <a:spLocks noGrp="1"/>
          </p:cNvSpPr>
          <p:nvPr>
            <p:ph type="sldNum" idx="11"/>
          </p:nvPr>
        </p:nvSpPr>
        <p:spPr/>
        <p:txBody>
          <a:bodyPr/>
          <a:lstStyle/>
          <a:p>
            <a:pPr>
              <a:defRPr/>
            </a:pPr>
            <a:fld id="{80ACC532-D7DE-4A4C-95F3-1449D71F02A1}" type="slidenum">
              <a:rPr lang="pt-BR"/>
              <a:pPr>
                <a:defRPr/>
              </a:pPr>
              <a:t>‹nº›</a:t>
            </a:fld>
            <a:endParaRPr lang="pt-BR" dirty="0"/>
          </a:p>
        </p:txBody>
      </p:sp>
      <p:sp>
        <p:nvSpPr>
          <p:cNvPr id="13" name="Footer Placeholder 12"/>
          <p:cNvSpPr>
            <a:spLocks noGrp="1"/>
          </p:cNvSpPr>
          <p:nvPr>
            <p:ph type="ftr" idx="12"/>
          </p:nvPr>
        </p:nvSpPr>
        <p:spPr/>
        <p:txBody>
          <a:bodyPr/>
          <a:lstStyle/>
          <a:p>
            <a:pPr>
              <a:defRPr/>
            </a:pPr>
            <a:r>
              <a:rPr lang="pt-BR" dirty="0" smtClean="0"/>
              <a:t>Desenvolvimento – Processo Alvo</a:t>
            </a:r>
            <a:endParaRPr lang="pt-BR" dirty="0"/>
          </a:p>
        </p:txBody>
      </p:sp>
      <p:sp>
        <p:nvSpPr>
          <p:cNvPr id="3" name="Título 2"/>
          <p:cNvSpPr>
            <a:spLocks noGrp="1"/>
          </p:cNvSpPr>
          <p:nvPr>
            <p:ph type="title"/>
          </p:nvPr>
        </p:nvSpPr>
        <p:spPr/>
        <p:txBody>
          <a:bodyPr/>
          <a:lstStyle/>
          <a:p>
            <a:r>
              <a:rPr lang="pt-BR" smtClean="0"/>
              <a:t>Clique para editar o título mestre</a:t>
            </a:r>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9"/>
          <p:cNvGrpSpPr/>
          <p:nvPr userDrawn="1"/>
        </p:nvGrpSpPr>
        <p:grpSpPr>
          <a:xfrm>
            <a:off x="211138" y="0"/>
            <a:ext cx="8780462" cy="901700"/>
            <a:chOff x="211138" y="0"/>
            <a:chExt cx="8780462" cy="901700"/>
          </a:xfrm>
        </p:grpSpPr>
        <p:sp>
          <p:nvSpPr>
            <p:cNvPr id="11" name="Rectangle 1"/>
            <p:cNvSpPr>
              <a:spLocks noChangeArrowheads="1"/>
            </p:cNvSpPr>
            <p:nvPr userDrawn="1"/>
          </p:nvSpPr>
          <p:spPr bwMode="auto">
            <a:xfrm>
              <a:off x="211138" y="196850"/>
              <a:ext cx="8780462" cy="666750"/>
            </a:xfrm>
            <a:prstGeom prst="rect">
              <a:avLst/>
            </a:prstGeom>
            <a:solidFill>
              <a:srgbClr val="5A528F"/>
            </a:solidFill>
            <a:ln w="9525">
              <a:noFill/>
              <a:round/>
              <a:headEnd/>
              <a:tailEnd/>
            </a:ln>
          </p:spPr>
          <p:txBody>
            <a:bodyPr/>
            <a:lstStyle/>
            <a:p>
              <a:pPr defTabSz="457200" fontAlgn="base" hangingPunct="0">
                <a:lnSpc>
                  <a:spcPct val="93000"/>
                </a:lnSpc>
                <a:spcBef>
                  <a:spcPct val="0"/>
                </a:spcBef>
                <a:spcAft>
                  <a:spcPct val="0"/>
                </a:spcAft>
                <a:buClr>
                  <a:srgbClr val="000000"/>
                </a:buClr>
                <a:buSzPct val="100000"/>
                <a:buFont typeface="Times New Roman" pitchFamily="30" charset="0"/>
                <a:buNone/>
              </a:pPr>
              <a:endParaRPr lang="en-US">
                <a:solidFill>
                  <a:srgbClr val="FFFFFF"/>
                </a:solidFill>
              </a:endParaRPr>
            </a:p>
          </p:txBody>
        </p:sp>
        <p:pic>
          <p:nvPicPr>
            <p:cNvPr id="12" name="Picture 11" descr="logo_08.png"/>
            <p:cNvPicPr>
              <a:picLocks noChangeAspect="1"/>
            </p:cNvPicPr>
            <p:nvPr userDrawn="1"/>
          </p:nvPicPr>
          <p:blipFill>
            <a:blip r:embed="rId2" cstate="print"/>
            <a:srcRect/>
            <a:stretch>
              <a:fillRect/>
            </a:stretch>
          </p:blipFill>
          <p:spPr bwMode="auto">
            <a:xfrm>
              <a:off x="7953375" y="0"/>
              <a:ext cx="820738" cy="830263"/>
            </a:xfrm>
            <a:prstGeom prst="rect">
              <a:avLst/>
            </a:prstGeom>
            <a:noFill/>
            <a:ln w="9525">
              <a:noFill/>
              <a:miter lim="800000"/>
              <a:headEnd/>
              <a:tailEnd/>
            </a:ln>
          </p:spPr>
        </p:pic>
        <p:pic>
          <p:nvPicPr>
            <p:cNvPr id="16" name="Picture 5" descr="bolhas_oi_02.png"/>
            <p:cNvPicPr>
              <a:picLocks noChangeAspect="1"/>
            </p:cNvPicPr>
            <p:nvPr userDrawn="1"/>
          </p:nvPicPr>
          <p:blipFill>
            <a:blip r:embed="rId3" cstate="print"/>
            <a:srcRect/>
            <a:stretch>
              <a:fillRect/>
            </a:stretch>
          </p:blipFill>
          <p:spPr bwMode="auto">
            <a:xfrm>
              <a:off x="6451600" y="0"/>
              <a:ext cx="1905000" cy="901700"/>
            </a:xfrm>
            <a:prstGeom prst="rect">
              <a:avLst/>
            </a:prstGeom>
            <a:noFill/>
            <a:ln w="9525">
              <a:noFill/>
              <a:miter lim="800000"/>
              <a:headEnd/>
              <a:tailEnd/>
            </a:ln>
          </p:spPr>
        </p:pic>
        <p:sp>
          <p:nvSpPr>
            <p:cNvPr id="17" name="Rectangle 9"/>
            <p:cNvSpPr>
              <a:spLocks noChangeArrowheads="1"/>
            </p:cNvSpPr>
            <p:nvPr userDrawn="1"/>
          </p:nvSpPr>
          <p:spPr bwMode="auto">
            <a:xfrm>
              <a:off x="211138" y="196850"/>
              <a:ext cx="198437" cy="666750"/>
            </a:xfrm>
            <a:prstGeom prst="rect">
              <a:avLst/>
            </a:prstGeom>
            <a:solidFill>
              <a:srgbClr val="9894BB"/>
            </a:solidFill>
            <a:ln w="9525">
              <a:noFill/>
              <a:round/>
              <a:headEnd/>
              <a:tailEnd/>
            </a:ln>
          </p:spPr>
          <p:txBody>
            <a:bodyPr/>
            <a:lstStyle/>
            <a:p>
              <a:pPr defTabSz="457200" fontAlgn="base" hangingPunct="0">
                <a:lnSpc>
                  <a:spcPct val="93000"/>
                </a:lnSpc>
                <a:spcBef>
                  <a:spcPct val="0"/>
                </a:spcBef>
                <a:spcAft>
                  <a:spcPct val="0"/>
                </a:spcAft>
                <a:buClr>
                  <a:srgbClr val="000000"/>
                </a:buClr>
                <a:buSzPct val="100000"/>
                <a:buFont typeface="Times New Roman" pitchFamily="30" charset="0"/>
                <a:buNone/>
              </a:pPr>
              <a:endParaRPr lang="en-US">
                <a:solidFill>
                  <a:srgbClr val="FFFFFF"/>
                </a:solidFill>
              </a:endParaRPr>
            </a:p>
          </p:txBody>
        </p:sp>
      </p:grpSp>
      <p:sp>
        <p:nvSpPr>
          <p:cNvPr id="13" name="Date Placeholder 12"/>
          <p:cNvSpPr>
            <a:spLocks noGrp="1"/>
          </p:cNvSpPr>
          <p:nvPr>
            <p:ph type="dt" sz="half" idx="10"/>
          </p:nvPr>
        </p:nvSpPr>
        <p:spPr/>
        <p:txBody>
          <a:bodyPr/>
          <a:lstStyle/>
          <a:p>
            <a:pPr>
              <a:defRPr/>
            </a:pPr>
            <a:endParaRPr dirty="0"/>
          </a:p>
        </p:txBody>
      </p:sp>
      <p:sp>
        <p:nvSpPr>
          <p:cNvPr id="14" name="Slide Number Placeholder 13"/>
          <p:cNvSpPr>
            <a:spLocks noGrp="1"/>
          </p:cNvSpPr>
          <p:nvPr>
            <p:ph type="sldNum" idx="11"/>
          </p:nvPr>
        </p:nvSpPr>
        <p:spPr/>
        <p:txBody>
          <a:bodyPr/>
          <a:lstStyle/>
          <a:p>
            <a:pPr>
              <a:defRPr/>
            </a:pPr>
            <a:fld id="{40074809-B561-44D0-A5BE-DD32324FDA3F}" type="slidenum">
              <a:rPr lang="pt-BR"/>
              <a:pPr>
                <a:defRPr/>
              </a:pPr>
              <a:t>‹nº›</a:t>
            </a:fld>
            <a:endParaRPr lang="pt-BR" dirty="0"/>
          </a:p>
        </p:txBody>
      </p:sp>
      <p:sp>
        <p:nvSpPr>
          <p:cNvPr id="15" name="Footer Placeholder 14"/>
          <p:cNvSpPr>
            <a:spLocks noGrp="1"/>
          </p:cNvSpPr>
          <p:nvPr>
            <p:ph type="ftr" idx="12"/>
          </p:nvPr>
        </p:nvSpPr>
        <p:spPr/>
        <p:txBody>
          <a:bodyPr/>
          <a:lstStyle/>
          <a:p>
            <a:pPr>
              <a:defRPr/>
            </a:pPr>
            <a:r>
              <a:rPr lang="pt-BR" dirty="0" smtClean="0"/>
              <a:t>Desenvolvimento – Processo Alvo</a:t>
            </a:r>
            <a:endParaRPr lang="pt-B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2" name="Group 12"/>
          <p:cNvGrpSpPr/>
          <p:nvPr userDrawn="1"/>
        </p:nvGrpSpPr>
        <p:grpSpPr>
          <a:xfrm>
            <a:off x="211138" y="0"/>
            <a:ext cx="8780462" cy="901700"/>
            <a:chOff x="211138" y="0"/>
            <a:chExt cx="8780462" cy="901700"/>
          </a:xfrm>
        </p:grpSpPr>
        <p:sp>
          <p:nvSpPr>
            <p:cNvPr id="14" name="Rectangle 1"/>
            <p:cNvSpPr>
              <a:spLocks noChangeArrowheads="1"/>
            </p:cNvSpPr>
            <p:nvPr userDrawn="1"/>
          </p:nvSpPr>
          <p:spPr bwMode="auto">
            <a:xfrm>
              <a:off x="211138" y="196850"/>
              <a:ext cx="8780462" cy="666750"/>
            </a:xfrm>
            <a:prstGeom prst="rect">
              <a:avLst/>
            </a:prstGeom>
            <a:solidFill>
              <a:srgbClr val="5A528F"/>
            </a:solidFill>
            <a:ln w="9525">
              <a:noFill/>
              <a:round/>
              <a:headEnd/>
              <a:tailEnd/>
            </a:ln>
          </p:spPr>
          <p:txBody>
            <a:bodyPr/>
            <a:lstStyle/>
            <a:p>
              <a:pPr defTabSz="457200" fontAlgn="base" hangingPunct="0">
                <a:lnSpc>
                  <a:spcPct val="93000"/>
                </a:lnSpc>
                <a:spcBef>
                  <a:spcPct val="0"/>
                </a:spcBef>
                <a:spcAft>
                  <a:spcPct val="0"/>
                </a:spcAft>
                <a:buClr>
                  <a:srgbClr val="000000"/>
                </a:buClr>
                <a:buSzPct val="100000"/>
                <a:buFont typeface="Times New Roman" pitchFamily="30" charset="0"/>
                <a:buNone/>
              </a:pPr>
              <a:endParaRPr lang="en-US">
                <a:solidFill>
                  <a:srgbClr val="FFFFFF"/>
                </a:solidFill>
              </a:endParaRPr>
            </a:p>
          </p:txBody>
        </p:sp>
        <p:pic>
          <p:nvPicPr>
            <p:cNvPr id="15" name="Picture 11" descr="logo_08.png"/>
            <p:cNvPicPr>
              <a:picLocks noChangeAspect="1"/>
            </p:cNvPicPr>
            <p:nvPr userDrawn="1"/>
          </p:nvPicPr>
          <p:blipFill>
            <a:blip r:embed="rId2" cstate="print"/>
            <a:srcRect/>
            <a:stretch>
              <a:fillRect/>
            </a:stretch>
          </p:blipFill>
          <p:spPr bwMode="auto">
            <a:xfrm>
              <a:off x="7953375" y="0"/>
              <a:ext cx="820738" cy="830263"/>
            </a:xfrm>
            <a:prstGeom prst="rect">
              <a:avLst/>
            </a:prstGeom>
            <a:noFill/>
            <a:ln w="9525">
              <a:noFill/>
              <a:miter lim="800000"/>
              <a:headEnd/>
              <a:tailEnd/>
            </a:ln>
          </p:spPr>
        </p:pic>
        <p:pic>
          <p:nvPicPr>
            <p:cNvPr id="16" name="Picture 5" descr="bolhas_oi_02.png"/>
            <p:cNvPicPr>
              <a:picLocks noChangeAspect="1"/>
            </p:cNvPicPr>
            <p:nvPr userDrawn="1"/>
          </p:nvPicPr>
          <p:blipFill>
            <a:blip r:embed="rId3" cstate="print"/>
            <a:srcRect/>
            <a:stretch>
              <a:fillRect/>
            </a:stretch>
          </p:blipFill>
          <p:spPr bwMode="auto">
            <a:xfrm>
              <a:off x="6451600" y="0"/>
              <a:ext cx="1905000" cy="901700"/>
            </a:xfrm>
            <a:prstGeom prst="rect">
              <a:avLst/>
            </a:prstGeom>
            <a:noFill/>
            <a:ln w="9525">
              <a:noFill/>
              <a:miter lim="800000"/>
              <a:headEnd/>
              <a:tailEnd/>
            </a:ln>
          </p:spPr>
        </p:pic>
        <p:sp>
          <p:nvSpPr>
            <p:cNvPr id="17" name="Rectangle 9"/>
            <p:cNvSpPr>
              <a:spLocks noChangeArrowheads="1"/>
            </p:cNvSpPr>
            <p:nvPr userDrawn="1"/>
          </p:nvSpPr>
          <p:spPr bwMode="auto">
            <a:xfrm>
              <a:off x="211138" y="196850"/>
              <a:ext cx="198437" cy="666750"/>
            </a:xfrm>
            <a:prstGeom prst="rect">
              <a:avLst/>
            </a:prstGeom>
            <a:solidFill>
              <a:srgbClr val="9894BB"/>
            </a:solidFill>
            <a:ln w="9525">
              <a:noFill/>
              <a:round/>
              <a:headEnd/>
              <a:tailEnd/>
            </a:ln>
          </p:spPr>
          <p:txBody>
            <a:bodyPr/>
            <a:lstStyle/>
            <a:p>
              <a:pPr defTabSz="457200" fontAlgn="base" hangingPunct="0">
                <a:lnSpc>
                  <a:spcPct val="93000"/>
                </a:lnSpc>
                <a:spcBef>
                  <a:spcPct val="0"/>
                </a:spcBef>
                <a:spcAft>
                  <a:spcPct val="0"/>
                </a:spcAft>
                <a:buClr>
                  <a:srgbClr val="000000"/>
                </a:buClr>
                <a:buSzPct val="100000"/>
                <a:buFont typeface="Times New Roman" pitchFamily="30" charset="0"/>
                <a:buNone/>
              </a:pPr>
              <a:endParaRPr lang="en-US">
                <a:solidFill>
                  <a:srgbClr val="FFFFFF"/>
                </a:solidFill>
              </a:endParaRPr>
            </a:p>
          </p:txBody>
        </p:sp>
      </p:grpSp>
      <p:pic>
        <p:nvPicPr>
          <p:cNvPr id="9" name="Picture 5" descr="bolhas_oi_02.png"/>
          <p:cNvPicPr>
            <a:picLocks noChangeAspect="1"/>
          </p:cNvPicPr>
          <p:nvPr userDrawn="1"/>
        </p:nvPicPr>
        <p:blipFill>
          <a:blip r:embed="rId3" cstate="print"/>
          <a:srcRect/>
          <a:stretch>
            <a:fillRect/>
          </a:stretch>
        </p:blipFill>
        <p:spPr bwMode="auto">
          <a:xfrm>
            <a:off x="6451600" y="0"/>
            <a:ext cx="1905000" cy="901700"/>
          </a:xfrm>
          <a:prstGeom prst="rect">
            <a:avLst/>
          </a:prstGeom>
          <a:noFill/>
          <a:ln w="9525">
            <a:noFill/>
            <a:miter lim="800000"/>
            <a:headEnd/>
            <a:tailEnd/>
          </a:ln>
        </p:spPr>
      </p:pic>
      <p:sp>
        <p:nvSpPr>
          <p:cNvPr id="3" name="Content Placeholder 2"/>
          <p:cNvSpPr>
            <a:spLocks noGrp="1"/>
          </p:cNvSpPr>
          <p:nvPr>
            <p:ph sz="half" idx="1"/>
          </p:nvPr>
        </p:nvSpPr>
        <p:spPr>
          <a:xfrm>
            <a:off x="536643" y="1433513"/>
            <a:ext cx="3985332" cy="4846637"/>
          </a:xfrm>
          <a:prstGeom prst="rect">
            <a:avLst/>
          </a:prstGeo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pt-BR" noProof="0" dirty="0" err="1" smtClean="0"/>
              <a:t>Click</a:t>
            </a:r>
            <a:r>
              <a:rPr lang="pt-BR" noProof="0" dirty="0" smtClean="0"/>
              <a:t> to </a:t>
            </a:r>
            <a:r>
              <a:rPr lang="pt-BR" noProof="0" dirty="0" err="1" smtClean="0"/>
              <a:t>edit</a:t>
            </a:r>
            <a:r>
              <a:rPr lang="pt-BR" noProof="0" dirty="0" smtClean="0"/>
              <a:t> </a:t>
            </a:r>
            <a:r>
              <a:rPr lang="pt-BR" noProof="0" dirty="0" err="1" smtClean="0"/>
              <a:t>Master</a:t>
            </a:r>
            <a:r>
              <a:rPr lang="pt-BR" noProof="0" dirty="0" smtClean="0"/>
              <a:t> </a:t>
            </a:r>
            <a:r>
              <a:rPr lang="pt-BR" noProof="0" dirty="0" err="1" smtClean="0"/>
              <a:t>text</a:t>
            </a:r>
            <a:r>
              <a:rPr lang="pt-BR" noProof="0" dirty="0" smtClean="0"/>
              <a:t> styles</a:t>
            </a:r>
          </a:p>
          <a:p>
            <a:pPr lvl="1"/>
            <a:r>
              <a:rPr lang="pt-BR" noProof="0" dirty="0" err="1" smtClean="0"/>
              <a:t>Second</a:t>
            </a:r>
            <a:r>
              <a:rPr lang="pt-BR" noProof="0" dirty="0" smtClean="0"/>
              <a:t> </a:t>
            </a:r>
            <a:r>
              <a:rPr lang="pt-BR" noProof="0" dirty="0" err="1" smtClean="0"/>
              <a:t>level</a:t>
            </a:r>
            <a:endParaRPr lang="pt-BR" noProof="0" dirty="0" smtClean="0"/>
          </a:p>
          <a:p>
            <a:pPr lvl="2"/>
            <a:r>
              <a:rPr lang="pt-BR" noProof="0" dirty="0" err="1" smtClean="0"/>
              <a:t>Third</a:t>
            </a:r>
            <a:r>
              <a:rPr lang="pt-BR" noProof="0" dirty="0" smtClean="0"/>
              <a:t> </a:t>
            </a:r>
            <a:r>
              <a:rPr lang="pt-BR" noProof="0" dirty="0" err="1" smtClean="0"/>
              <a:t>level</a:t>
            </a:r>
            <a:endParaRPr lang="pt-BR" noProof="0" dirty="0" smtClean="0"/>
          </a:p>
          <a:p>
            <a:pPr lvl="3"/>
            <a:r>
              <a:rPr lang="pt-BR" noProof="0" dirty="0" err="1" smtClean="0"/>
              <a:t>Fourth</a:t>
            </a:r>
            <a:r>
              <a:rPr lang="pt-BR" noProof="0" dirty="0" smtClean="0"/>
              <a:t> </a:t>
            </a:r>
            <a:r>
              <a:rPr lang="pt-BR" noProof="0" dirty="0" err="1" smtClean="0"/>
              <a:t>level</a:t>
            </a:r>
            <a:endParaRPr lang="pt-BR" noProof="0" dirty="0" smtClean="0"/>
          </a:p>
          <a:p>
            <a:pPr lvl="4"/>
            <a:r>
              <a:rPr lang="pt-BR" noProof="0" dirty="0" err="1" smtClean="0"/>
              <a:t>Fifth</a:t>
            </a:r>
            <a:r>
              <a:rPr lang="pt-BR" noProof="0" dirty="0" smtClean="0"/>
              <a:t> </a:t>
            </a:r>
            <a:r>
              <a:rPr lang="pt-BR" noProof="0" dirty="0" err="1" smtClean="0"/>
              <a:t>level</a:t>
            </a:r>
            <a:endParaRPr lang="pt-BR" noProof="0" dirty="0"/>
          </a:p>
        </p:txBody>
      </p:sp>
      <p:sp>
        <p:nvSpPr>
          <p:cNvPr id="4" name="Content Placeholder 3"/>
          <p:cNvSpPr>
            <a:spLocks noGrp="1"/>
          </p:cNvSpPr>
          <p:nvPr>
            <p:ph sz="half" idx="2"/>
          </p:nvPr>
        </p:nvSpPr>
        <p:spPr>
          <a:xfrm>
            <a:off x="4683966" y="1433513"/>
            <a:ext cx="4136184" cy="4846637"/>
          </a:xfrm>
          <a:prstGeom prst="rect">
            <a:avLst/>
          </a:prstGeo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pt-BR" noProof="0" smtClean="0"/>
              <a:t>Click to edit Master text styles</a:t>
            </a:r>
          </a:p>
          <a:p>
            <a:pPr lvl="1"/>
            <a:r>
              <a:rPr lang="pt-BR" noProof="0" smtClean="0"/>
              <a:t>Second level</a:t>
            </a:r>
          </a:p>
          <a:p>
            <a:pPr lvl="2"/>
            <a:r>
              <a:rPr lang="pt-BR" noProof="0" smtClean="0"/>
              <a:t>Third level</a:t>
            </a:r>
          </a:p>
          <a:p>
            <a:pPr lvl="3"/>
            <a:r>
              <a:rPr lang="pt-BR" noProof="0" smtClean="0"/>
              <a:t>Fourth level</a:t>
            </a:r>
          </a:p>
          <a:p>
            <a:pPr lvl="4"/>
            <a:r>
              <a:rPr lang="pt-BR" noProof="0" smtClean="0"/>
              <a:t>Fifth level</a:t>
            </a:r>
            <a:endParaRPr lang="pt-BR" noProof="0"/>
          </a:p>
        </p:txBody>
      </p:sp>
      <p:sp>
        <p:nvSpPr>
          <p:cNvPr id="19" name="Date Placeholder 18"/>
          <p:cNvSpPr>
            <a:spLocks noGrp="1"/>
          </p:cNvSpPr>
          <p:nvPr>
            <p:ph type="dt" sz="half" idx="10"/>
          </p:nvPr>
        </p:nvSpPr>
        <p:spPr/>
        <p:txBody>
          <a:bodyPr/>
          <a:lstStyle/>
          <a:p>
            <a:pPr>
              <a:defRPr/>
            </a:pPr>
            <a:endParaRPr dirty="0"/>
          </a:p>
        </p:txBody>
      </p:sp>
      <p:sp>
        <p:nvSpPr>
          <p:cNvPr id="20" name="Slide Number Placeholder 19"/>
          <p:cNvSpPr>
            <a:spLocks noGrp="1"/>
          </p:cNvSpPr>
          <p:nvPr>
            <p:ph type="sldNum" idx="11"/>
          </p:nvPr>
        </p:nvSpPr>
        <p:spPr/>
        <p:txBody>
          <a:bodyPr/>
          <a:lstStyle/>
          <a:p>
            <a:pPr>
              <a:defRPr/>
            </a:pPr>
            <a:fld id="{40074809-B561-44D0-A5BE-DD32324FDA3F}" type="slidenum">
              <a:rPr lang="pt-BR"/>
              <a:pPr>
                <a:defRPr/>
              </a:pPr>
              <a:t>‹nº›</a:t>
            </a:fld>
            <a:endParaRPr lang="pt-BR" dirty="0"/>
          </a:p>
        </p:txBody>
      </p:sp>
      <p:sp>
        <p:nvSpPr>
          <p:cNvPr id="21" name="Footer Placeholder 20"/>
          <p:cNvSpPr>
            <a:spLocks noGrp="1"/>
          </p:cNvSpPr>
          <p:nvPr>
            <p:ph type="ftr" idx="12"/>
          </p:nvPr>
        </p:nvSpPr>
        <p:spPr/>
        <p:txBody>
          <a:bodyPr/>
          <a:lstStyle/>
          <a:p>
            <a:pPr>
              <a:defRPr/>
            </a:pPr>
            <a:r>
              <a:rPr lang="pt-BR" dirty="0" smtClean="0"/>
              <a:t>Desenvolvimento – Processo Alvo</a:t>
            </a:r>
            <a:endParaRPr lang="pt-BR" dirty="0"/>
          </a:p>
        </p:txBody>
      </p:sp>
      <p:sp>
        <p:nvSpPr>
          <p:cNvPr id="5" name="Título 4"/>
          <p:cNvSpPr>
            <a:spLocks noGrp="1"/>
          </p:cNvSpPr>
          <p:nvPr>
            <p:ph type="title"/>
          </p:nvPr>
        </p:nvSpPr>
        <p:spPr/>
        <p:txBody>
          <a:bodyPr/>
          <a:lstStyle/>
          <a:p>
            <a:r>
              <a:rPr lang="pt-BR" smtClean="0"/>
              <a:t>Clique para editar o título mestre</a:t>
            </a:r>
            <a:endParaRPr lang="pt-B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grpSp>
        <p:nvGrpSpPr>
          <p:cNvPr id="4" name="Group 6"/>
          <p:cNvGrpSpPr/>
          <p:nvPr userDrawn="1"/>
        </p:nvGrpSpPr>
        <p:grpSpPr>
          <a:xfrm>
            <a:off x="211138" y="0"/>
            <a:ext cx="8780462" cy="901700"/>
            <a:chOff x="211138" y="0"/>
            <a:chExt cx="8780462" cy="901700"/>
          </a:xfrm>
        </p:grpSpPr>
        <p:sp>
          <p:nvSpPr>
            <p:cNvPr id="8" name="Rectangle 1"/>
            <p:cNvSpPr>
              <a:spLocks noChangeArrowheads="1"/>
            </p:cNvSpPr>
            <p:nvPr userDrawn="1"/>
          </p:nvSpPr>
          <p:spPr bwMode="auto">
            <a:xfrm>
              <a:off x="211138" y="196850"/>
              <a:ext cx="8780462" cy="666750"/>
            </a:xfrm>
            <a:prstGeom prst="rect">
              <a:avLst/>
            </a:prstGeom>
            <a:solidFill>
              <a:srgbClr val="5A528F"/>
            </a:solidFill>
            <a:ln w="9525">
              <a:noFill/>
              <a:round/>
              <a:headEnd/>
              <a:tailEnd/>
            </a:ln>
          </p:spPr>
          <p:txBody>
            <a:bodyPr/>
            <a:lstStyle/>
            <a:p>
              <a:pPr defTabSz="457200" fontAlgn="base" hangingPunct="0">
                <a:lnSpc>
                  <a:spcPct val="93000"/>
                </a:lnSpc>
                <a:spcBef>
                  <a:spcPct val="0"/>
                </a:spcBef>
                <a:spcAft>
                  <a:spcPct val="0"/>
                </a:spcAft>
                <a:buClr>
                  <a:srgbClr val="000000"/>
                </a:buClr>
                <a:buSzPct val="100000"/>
                <a:buFont typeface="Times New Roman" pitchFamily="30" charset="0"/>
                <a:buNone/>
              </a:pPr>
              <a:endParaRPr lang="en-US">
                <a:solidFill>
                  <a:srgbClr val="FFFFFF"/>
                </a:solidFill>
              </a:endParaRPr>
            </a:p>
          </p:txBody>
        </p:sp>
        <p:pic>
          <p:nvPicPr>
            <p:cNvPr id="9" name="Picture 11" descr="logo_08.png"/>
            <p:cNvPicPr>
              <a:picLocks noChangeAspect="1"/>
            </p:cNvPicPr>
            <p:nvPr userDrawn="1"/>
          </p:nvPicPr>
          <p:blipFill>
            <a:blip r:embed="rId2" cstate="print"/>
            <a:srcRect/>
            <a:stretch>
              <a:fillRect/>
            </a:stretch>
          </p:blipFill>
          <p:spPr bwMode="auto">
            <a:xfrm>
              <a:off x="7953375" y="0"/>
              <a:ext cx="820738" cy="830263"/>
            </a:xfrm>
            <a:prstGeom prst="rect">
              <a:avLst/>
            </a:prstGeom>
            <a:noFill/>
            <a:ln w="9525">
              <a:noFill/>
              <a:miter lim="800000"/>
              <a:headEnd/>
              <a:tailEnd/>
            </a:ln>
          </p:spPr>
        </p:pic>
        <p:pic>
          <p:nvPicPr>
            <p:cNvPr id="13" name="Picture 5" descr="bolhas_oi_02.png"/>
            <p:cNvPicPr>
              <a:picLocks noChangeAspect="1"/>
            </p:cNvPicPr>
            <p:nvPr userDrawn="1"/>
          </p:nvPicPr>
          <p:blipFill>
            <a:blip r:embed="rId3" cstate="print"/>
            <a:srcRect/>
            <a:stretch>
              <a:fillRect/>
            </a:stretch>
          </p:blipFill>
          <p:spPr bwMode="auto">
            <a:xfrm>
              <a:off x="6451600" y="0"/>
              <a:ext cx="1905000" cy="901700"/>
            </a:xfrm>
            <a:prstGeom prst="rect">
              <a:avLst/>
            </a:prstGeom>
            <a:noFill/>
            <a:ln w="9525">
              <a:noFill/>
              <a:miter lim="800000"/>
              <a:headEnd/>
              <a:tailEnd/>
            </a:ln>
          </p:spPr>
        </p:pic>
        <p:sp>
          <p:nvSpPr>
            <p:cNvPr id="14" name="Rectangle 9"/>
            <p:cNvSpPr>
              <a:spLocks noChangeArrowheads="1"/>
            </p:cNvSpPr>
            <p:nvPr userDrawn="1"/>
          </p:nvSpPr>
          <p:spPr bwMode="auto">
            <a:xfrm>
              <a:off x="211138" y="196850"/>
              <a:ext cx="198437" cy="666750"/>
            </a:xfrm>
            <a:prstGeom prst="rect">
              <a:avLst/>
            </a:prstGeom>
            <a:solidFill>
              <a:srgbClr val="9894BB"/>
            </a:solidFill>
            <a:ln w="9525">
              <a:noFill/>
              <a:round/>
              <a:headEnd/>
              <a:tailEnd/>
            </a:ln>
          </p:spPr>
          <p:txBody>
            <a:bodyPr/>
            <a:lstStyle/>
            <a:p>
              <a:pPr defTabSz="457200" fontAlgn="base" hangingPunct="0">
                <a:lnSpc>
                  <a:spcPct val="93000"/>
                </a:lnSpc>
                <a:spcBef>
                  <a:spcPct val="0"/>
                </a:spcBef>
                <a:spcAft>
                  <a:spcPct val="0"/>
                </a:spcAft>
                <a:buClr>
                  <a:srgbClr val="000000"/>
                </a:buClr>
                <a:buSzPct val="100000"/>
                <a:buFont typeface="Times New Roman" pitchFamily="30" charset="0"/>
                <a:buNone/>
              </a:pPr>
              <a:endParaRPr lang="en-US">
                <a:solidFill>
                  <a:srgbClr val="FFFFFF"/>
                </a:solidFill>
              </a:endParaRPr>
            </a:p>
          </p:txBody>
        </p:sp>
      </p:grpSp>
      <p:sp>
        <p:nvSpPr>
          <p:cNvPr id="3" name="Content Placeholder 2"/>
          <p:cNvSpPr>
            <a:spLocks noGrp="1"/>
          </p:cNvSpPr>
          <p:nvPr>
            <p:ph idx="1"/>
          </p:nvPr>
        </p:nvSpPr>
        <p:spPr/>
        <p:txBody>
          <a:bodyPr>
            <a:normAutofit/>
          </a:bodyPr>
          <a:lstStyle>
            <a:lvl1pPr>
              <a:defRPr sz="1600"/>
            </a:lvl1pPr>
            <a:lvl2pPr>
              <a:defRPr sz="1600"/>
            </a:lvl2pPr>
            <a:lvl3pPr>
              <a:defRPr sz="1600"/>
            </a:lvl3pPr>
            <a:lvl4pPr>
              <a:defRPr sz="1600"/>
            </a:lvl4pPr>
            <a:lvl5pPr>
              <a:defRPr sz="1600"/>
            </a:lvl5pPr>
          </a:lstStyle>
          <a:p>
            <a:pPr lvl="0"/>
            <a:r>
              <a:rPr lang="pt-BR" noProof="0" dirty="0" smtClean="0"/>
              <a:t>Click </a:t>
            </a:r>
            <a:r>
              <a:rPr lang="pt-BR" noProof="0" dirty="0" err="1" smtClean="0"/>
              <a:t>to</a:t>
            </a:r>
            <a:r>
              <a:rPr lang="pt-BR" noProof="0" dirty="0" smtClean="0"/>
              <a:t> </a:t>
            </a:r>
            <a:r>
              <a:rPr lang="pt-BR" noProof="0" dirty="0" err="1" smtClean="0"/>
              <a:t>edit</a:t>
            </a:r>
            <a:r>
              <a:rPr lang="pt-BR" noProof="0" dirty="0" smtClean="0"/>
              <a:t> Master </a:t>
            </a:r>
            <a:r>
              <a:rPr lang="pt-BR" noProof="0" dirty="0" err="1" smtClean="0"/>
              <a:t>text</a:t>
            </a:r>
            <a:r>
              <a:rPr lang="pt-BR" noProof="0" dirty="0" smtClean="0"/>
              <a:t> </a:t>
            </a:r>
            <a:r>
              <a:rPr lang="pt-BR" noProof="0" dirty="0" err="1" smtClean="0"/>
              <a:t>styles</a:t>
            </a:r>
            <a:endParaRPr lang="pt-BR" noProof="0" dirty="0" smtClean="0"/>
          </a:p>
          <a:p>
            <a:pPr lvl="1"/>
            <a:r>
              <a:rPr lang="pt-BR" noProof="0" dirty="0" err="1" smtClean="0"/>
              <a:t>Second</a:t>
            </a:r>
            <a:r>
              <a:rPr lang="pt-BR" noProof="0" dirty="0" smtClean="0"/>
              <a:t> </a:t>
            </a:r>
            <a:r>
              <a:rPr lang="pt-BR" noProof="0" dirty="0" err="1" smtClean="0"/>
              <a:t>level</a:t>
            </a:r>
            <a:endParaRPr lang="pt-BR" noProof="0" dirty="0" smtClean="0"/>
          </a:p>
          <a:p>
            <a:pPr lvl="2"/>
            <a:r>
              <a:rPr lang="pt-BR" noProof="0" dirty="0" err="1" smtClean="0"/>
              <a:t>Third</a:t>
            </a:r>
            <a:r>
              <a:rPr lang="pt-BR" noProof="0" dirty="0" smtClean="0"/>
              <a:t> </a:t>
            </a:r>
            <a:r>
              <a:rPr lang="pt-BR" noProof="0" dirty="0" err="1" smtClean="0"/>
              <a:t>level</a:t>
            </a:r>
            <a:endParaRPr lang="pt-BR" noProof="0" dirty="0" smtClean="0"/>
          </a:p>
          <a:p>
            <a:pPr lvl="3"/>
            <a:r>
              <a:rPr lang="pt-BR" noProof="0" dirty="0" err="1" smtClean="0"/>
              <a:t>Fourth</a:t>
            </a:r>
            <a:r>
              <a:rPr lang="pt-BR" noProof="0" dirty="0" smtClean="0"/>
              <a:t> </a:t>
            </a:r>
            <a:r>
              <a:rPr lang="pt-BR" noProof="0" dirty="0" err="1" smtClean="0"/>
              <a:t>level</a:t>
            </a:r>
            <a:endParaRPr lang="pt-BR" noProof="0" dirty="0" smtClean="0"/>
          </a:p>
          <a:p>
            <a:pPr lvl="4"/>
            <a:r>
              <a:rPr lang="pt-BR" noProof="0" dirty="0" err="1" smtClean="0"/>
              <a:t>Fifth</a:t>
            </a:r>
            <a:r>
              <a:rPr lang="pt-BR" noProof="0" dirty="0" smtClean="0"/>
              <a:t> </a:t>
            </a:r>
            <a:r>
              <a:rPr lang="pt-BR" noProof="0" dirty="0" err="1" smtClean="0"/>
              <a:t>level</a:t>
            </a:r>
            <a:endParaRPr lang="pt-BR" noProof="0" dirty="0"/>
          </a:p>
        </p:txBody>
      </p:sp>
      <p:sp>
        <p:nvSpPr>
          <p:cNvPr id="10" name="Date Placeholder 9"/>
          <p:cNvSpPr>
            <a:spLocks noGrp="1"/>
          </p:cNvSpPr>
          <p:nvPr>
            <p:ph type="dt" sz="half" idx="10"/>
          </p:nvPr>
        </p:nvSpPr>
        <p:spPr/>
        <p:txBody>
          <a:bodyPr/>
          <a:lstStyle/>
          <a:p>
            <a:pPr>
              <a:defRPr/>
            </a:pPr>
            <a:endParaRPr/>
          </a:p>
        </p:txBody>
      </p:sp>
      <p:sp>
        <p:nvSpPr>
          <p:cNvPr id="11" name="Slide Number Placeholder 10"/>
          <p:cNvSpPr>
            <a:spLocks noGrp="1"/>
          </p:cNvSpPr>
          <p:nvPr>
            <p:ph type="sldNum" idx="11"/>
          </p:nvPr>
        </p:nvSpPr>
        <p:spPr/>
        <p:txBody>
          <a:bodyPr/>
          <a:lstStyle/>
          <a:p>
            <a:pPr>
              <a:defRPr/>
            </a:pPr>
            <a:fld id="{40074809-B561-44D0-A5BE-DD32324FDA3F}" type="slidenum">
              <a:rPr lang="pt-BR"/>
              <a:pPr>
                <a:defRPr/>
              </a:pPr>
              <a:t>‹nº›</a:t>
            </a:fld>
            <a:endParaRPr lang="pt-BR"/>
          </a:p>
        </p:txBody>
      </p:sp>
      <p:sp>
        <p:nvSpPr>
          <p:cNvPr id="12" name="Footer Placeholder 11"/>
          <p:cNvSpPr>
            <a:spLocks noGrp="1"/>
          </p:cNvSpPr>
          <p:nvPr>
            <p:ph type="ftr" idx="12"/>
          </p:nvPr>
        </p:nvSpPr>
        <p:spPr/>
        <p:txBody>
          <a:bodyPr/>
          <a:lstStyle/>
          <a:p>
            <a:pPr>
              <a:defRPr/>
            </a:pPr>
            <a:r>
              <a:rPr lang="pt-BR" dirty="0" smtClean="0"/>
              <a:t>Desenvolvimento – Processo Alvo</a:t>
            </a:r>
            <a:endParaRPr lang="pt-BR" dirty="0"/>
          </a:p>
        </p:txBody>
      </p:sp>
      <p:sp>
        <p:nvSpPr>
          <p:cNvPr id="5" name="Título 4"/>
          <p:cNvSpPr>
            <a:spLocks noGrp="1"/>
          </p:cNvSpPr>
          <p:nvPr>
            <p:ph type="title"/>
          </p:nvPr>
        </p:nvSpPr>
        <p:spPr/>
        <p:txBody>
          <a:bodyPr/>
          <a:lstStyle/>
          <a:p>
            <a:r>
              <a:rPr lang="pt-BR" smtClean="0"/>
              <a:t>Clique para editar o título mestre</a:t>
            </a:r>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descr="fundo_lilas.jpg"/>
          <p:cNvPicPr>
            <a:picLocks noChangeAspect="1"/>
          </p:cNvPicPr>
          <p:nvPr userDrawn="1"/>
        </p:nvPicPr>
        <p:blipFill>
          <a:blip r:embed="rId2" cstate="print"/>
          <a:srcRect/>
          <a:stretch>
            <a:fillRect/>
          </a:stretch>
        </p:blipFill>
        <p:spPr bwMode="auto">
          <a:xfrm>
            <a:off x="215900" y="190500"/>
            <a:ext cx="8750300" cy="6489700"/>
          </a:xfrm>
          <a:prstGeom prst="rect">
            <a:avLst/>
          </a:prstGeom>
          <a:noFill/>
          <a:ln w="9525">
            <a:noFill/>
            <a:miter lim="800000"/>
            <a:headEnd/>
            <a:tailEnd/>
          </a:ln>
        </p:spPr>
      </p:pic>
      <p:sp>
        <p:nvSpPr>
          <p:cNvPr id="2" name="Title 1"/>
          <p:cNvSpPr>
            <a:spLocks noGrp="1"/>
          </p:cNvSpPr>
          <p:nvPr>
            <p:ph type="ctrTitle"/>
          </p:nvPr>
        </p:nvSpPr>
        <p:spPr>
          <a:xfrm>
            <a:off x="4353636" y="4858604"/>
            <a:ext cx="4595884" cy="1730706"/>
          </a:xfrm>
          <a:prstGeom prst="rect">
            <a:avLst/>
          </a:prstGeom>
          <a:noFill/>
          <a:ln w="9525">
            <a:noFill/>
            <a:round/>
            <a:headEnd/>
            <a:tailEnd/>
          </a:ln>
        </p:spPr>
        <p:txBody>
          <a:bodyPr lIns="90000" tIns="45000" rIns="90000" bIns="45000"/>
          <a:lstStyle>
            <a:lvl1pPr algn="l" defTabSz="457200" rtl="0" fontAlgn="base" hangingPunct="1">
              <a:lnSpc>
                <a:spcPts val="4538"/>
              </a:lnSpc>
              <a:spcBef>
                <a:spcPct val="0"/>
              </a:spcBef>
              <a:spcAft>
                <a:spcPct val="0"/>
              </a:spcAft>
              <a:buClr>
                <a:srgbClr val="000000"/>
              </a:buClr>
              <a:buSzPct val="100000"/>
              <a:buFont typeface="Times New Roman" pitchFamily="30" charset="0"/>
              <a:tabLst>
                <a:tab pos="723900" algn="l"/>
                <a:tab pos="1447800" algn="l"/>
                <a:tab pos="2171700" algn="l"/>
                <a:tab pos="2895600" algn="l"/>
                <a:tab pos="3619500" algn="l"/>
              </a:tabLst>
              <a:defRPr lang="en-US" sz="4000" kern="1200" cap="all" baseline="0">
                <a:solidFill>
                  <a:srgbClr val="FFFFFF"/>
                </a:solidFill>
                <a:latin typeface="Arial" charset="0"/>
                <a:ea typeface="MS Gothic" charset="-128"/>
                <a:cs typeface="Arial Unicode MS" pitchFamily="30" charset="0"/>
              </a:defRPr>
            </a:lvl1pPr>
          </a:lstStyle>
          <a:p>
            <a:r>
              <a:rPr lang="pt-BR" noProof="0" dirty="0" err="1" smtClean="0"/>
              <a:t>Click</a:t>
            </a:r>
            <a:r>
              <a:rPr lang="pt-BR" noProof="0" dirty="0" smtClean="0"/>
              <a:t> to </a:t>
            </a:r>
            <a:r>
              <a:rPr lang="pt-BR" noProof="0" dirty="0" err="1" smtClean="0"/>
              <a:t>edit</a:t>
            </a:r>
            <a:r>
              <a:rPr lang="pt-BR" noProof="0" dirty="0" smtClean="0"/>
              <a:t> </a:t>
            </a:r>
            <a:r>
              <a:rPr lang="pt-BR" noProof="0" dirty="0" err="1" smtClean="0"/>
              <a:t>Master</a:t>
            </a:r>
            <a:r>
              <a:rPr lang="pt-BR" noProof="0" dirty="0" smtClean="0"/>
              <a:t> </a:t>
            </a:r>
            <a:r>
              <a:rPr lang="pt-BR" noProof="0" dirty="0" err="1" smtClean="0"/>
              <a:t>title</a:t>
            </a:r>
            <a:r>
              <a:rPr lang="pt-BR" noProof="0" dirty="0" smtClean="0"/>
              <a:t> style</a:t>
            </a:r>
            <a:endParaRPr lang="pt-BR" noProof="0" dirty="0"/>
          </a:p>
        </p:txBody>
      </p:sp>
      <p:pic>
        <p:nvPicPr>
          <p:cNvPr id="9" name="Picture 2"/>
          <p:cNvPicPr>
            <a:picLocks noChangeAspect="1" noChangeArrowheads="1"/>
          </p:cNvPicPr>
          <p:nvPr userDrawn="1"/>
        </p:nvPicPr>
        <p:blipFill>
          <a:blip r:embed="rId3" cstate="print"/>
          <a:srcRect/>
          <a:stretch>
            <a:fillRect/>
          </a:stretch>
        </p:blipFill>
        <p:spPr bwMode="auto">
          <a:xfrm>
            <a:off x="1076325" y="1457325"/>
            <a:ext cx="3790950" cy="3825875"/>
          </a:xfrm>
          <a:prstGeom prst="rect">
            <a:avLst/>
          </a:prstGeom>
          <a:noFill/>
          <a:ln w="9525">
            <a:noFill/>
            <a:round/>
            <a:headEnd/>
            <a:tailEnd/>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 Slide">
    <p:spTree>
      <p:nvGrpSpPr>
        <p:cNvPr id="1" name=""/>
        <p:cNvGrpSpPr/>
        <p:nvPr/>
      </p:nvGrpSpPr>
      <p:grpSpPr>
        <a:xfrm>
          <a:off x="0" y="0"/>
          <a:ext cx="0" cy="0"/>
          <a:chOff x="0" y="0"/>
          <a:chExt cx="0" cy="0"/>
        </a:xfrm>
      </p:grpSpPr>
      <p:pic>
        <p:nvPicPr>
          <p:cNvPr id="8" name="Picture 7" descr="fundo_lilas.jpg"/>
          <p:cNvPicPr>
            <a:picLocks noChangeAspect="1"/>
          </p:cNvPicPr>
          <p:nvPr userDrawn="1"/>
        </p:nvPicPr>
        <p:blipFill>
          <a:blip r:embed="rId2" cstate="print"/>
          <a:srcRect/>
          <a:stretch>
            <a:fillRect/>
          </a:stretch>
        </p:blipFill>
        <p:spPr bwMode="auto">
          <a:xfrm>
            <a:off x="215900" y="190500"/>
            <a:ext cx="8750300" cy="6489700"/>
          </a:xfrm>
          <a:prstGeom prst="rect">
            <a:avLst/>
          </a:prstGeom>
          <a:noFill/>
          <a:ln w="9525">
            <a:noFill/>
            <a:miter lim="800000"/>
            <a:headEnd/>
            <a:tailEnd/>
          </a:ln>
        </p:spPr>
      </p:pic>
      <p:sp>
        <p:nvSpPr>
          <p:cNvPr id="2" name="Title 1"/>
          <p:cNvSpPr>
            <a:spLocks noGrp="1"/>
          </p:cNvSpPr>
          <p:nvPr>
            <p:ph type="ctrTitle" hasCustomPrompt="1"/>
          </p:nvPr>
        </p:nvSpPr>
        <p:spPr>
          <a:xfrm>
            <a:off x="617561" y="1134138"/>
            <a:ext cx="5237329" cy="1185981"/>
          </a:xfrm>
          <a:prstGeom prst="rect">
            <a:avLst/>
          </a:prstGeom>
          <a:noFill/>
          <a:ln w="9525">
            <a:noFill/>
            <a:round/>
            <a:headEnd/>
            <a:tailEnd/>
          </a:ln>
        </p:spPr>
        <p:txBody>
          <a:bodyPr lIns="90000" tIns="45000" rIns="90000" bIns="45000"/>
          <a:lstStyle>
            <a:lvl1pPr algn="l" defTabSz="457200" rtl="0" fontAlgn="base" hangingPunct="1">
              <a:lnSpc>
                <a:spcPts val="4000"/>
              </a:lnSpc>
              <a:spcBef>
                <a:spcPct val="0"/>
              </a:spcBef>
              <a:spcAft>
                <a:spcPct val="0"/>
              </a:spcAft>
              <a:buClr>
                <a:srgbClr val="000000"/>
              </a:buClr>
              <a:buSzPct val="100000"/>
              <a:buFont typeface="Times New Roman" pitchFamily="30" charset="0"/>
              <a:tabLst>
                <a:tab pos="723900" algn="l"/>
                <a:tab pos="1447800" algn="l"/>
                <a:tab pos="2171700" algn="l"/>
                <a:tab pos="2895600" algn="l"/>
                <a:tab pos="3492500" algn="l"/>
                <a:tab pos="3619500" algn="l"/>
              </a:tabLst>
              <a:defRPr lang="en-US" sz="3500" kern="1200" cap="all" baseline="0" dirty="0">
                <a:solidFill>
                  <a:schemeClr val="bg1"/>
                </a:solidFill>
                <a:latin typeface="Arial" charset="0"/>
                <a:ea typeface="MS Gothic" charset="-128"/>
                <a:cs typeface="Arial Unicode MS" pitchFamily="30" charset="0"/>
              </a:defRPr>
            </a:lvl1pPr>
          </a:lstStyle>
          <a:p>
            <a:r>
              <a:rPr lang="pt-BR" noProof="0" dirty="0" smtClean="0"/>
              <a:t>CLICK TO EDIT MASTER TITLE STYLE</a:t>
            </a:r>
            <a:endParaRPr lang="pt-BR" noProof="0" dirty="0"/>
          </a:p>
        </p:txBody>
      </p:sp>
      <p:sp>
        <p:nvSpPr>
          <p:cNvPr id="3" name="Subtitle 2"/>
          <p:cNvSpPr>
            <a:spLocks noGrp="1"/>
          </p:cNvSpPr>
          <p:nvPr>
            <p:ph type="subTitle" idx="1"/>
          </p:nvPr>
        </p:nvSpPr>
        <p:spPr>
          <a:xfrm>
            <a:off x="631825" y="2327275"/>
            <a:ext cx="8007208" cy="552403"/>
          </a:xfrm>
          <a:prstGeom prst="rect">
            <a:avLst/>
          </a:prstGeom>
          <a:noFill/>
          <a:ln w="9525">
            <a:noFill/>
            <a:round/>
            <a:headEnd/>
            <a:tailEnd/>
          </a:ln>
        </p:spPr>
        <p:txBody>
          <a:bodyPr lIns="90000" tIns="45000" rIns="90000" bIns="45000"/>
          <a:lstStyle>
            <a:lvl1pPr marL="0" indent="0" algn="l" defTabSz="457200" rtl="0" fontAlgn="base" hangingPunct="1">
              <a:lnSpc>
                <a:spcPts val="3000"/>
              </a:lnSpc>
              <a:spcBef>
                <a:spcPct val="0"/>
              </a:spcBef>
              <a:spcAft>
                <a:spcPct val="0"/>
              </a:spcAft>
              <a:buClr>
                <a:srgbClr val="000000"/>
              </a:buClr>
              <a:buSzPct val="100000"/>
              <a:buFont typeface="Times New Roman" pitchFamily="30" charset="0"/>
              <a:buNone/>
              <a:tabLst>
                <a:tab pos="723900" algn="l"/>
                <a:tab pos="1447800" algn="l"/>
                <a:tab pos="2171700" algn="l"/>
                <a:tab pos="2895600" algn="l"/>
                <a:tab pos="3619500" algn="l"/>
              </a:tabLst>
              <a:defRPr lang="en-US" sz="2800" kern="1200" cap="all" baseline="0" dirty="0">
                <a:solidFill>
                  <a:schemeClr val="bg1"/>
                </a:solidFill>
                <a:latin typeface="Arial" charset="0"/>
                <a:ea typeface="MS Gothic" charset="-128"/>
                <a:cs typeface="Arial Unicode MS" pitchFamily="30"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noProof="0" dirty="0" err="1" smtClean="0"/>
              <a:t>Click</a:t>
            </a:r>
            <a:r>
              <a:rPr lang="pt-BR" noProof="0" dirty="0" smtClean="0"/>
              <a:t> to </a:t>
            </a:r>
            <a:r>
              <a:rPr lang="pt-BR" noProof="0" dirty="0" err="1" smtClean="0"/>
              <a:t>edit</a:t>
            </a:r>
            <a:r>
              <a:rPr lang="pt-BR" noProof="0" dirty="0" smtClean="0"/>
              <a:t> </a:t>
            </a:r>
            <a:r>
              <a:rPr lang="pt-BR" noProof="0" dirty="0" err="1" smtClean="0"/>
              <a:t>Master</a:t>
            </a:r>
            <a:r>
              <a:rPr lang="pt-BR" noProof="0" dirty="0" smtClean="0"/>
              <a:t> </a:t>
            </a:r>
            <a:r>
              <a:rPr lang="pt-BR" noProof="0" dirty="0" err="1" smtClean="0"/>
              <a:t>subtitle</a:t>
            </a:r>
            <a:r>
              <a:rPr lang="pt-BR" noProof="0" dirty="0" smtClean="0"/>
              <a:t> style</a:t>
            </a:r>
            <a:endParaRPr lang="pt-BR" noProof="0" dirty="0"/>
          </a:p>
        </p:txBody>
      </p:sp>
      <p:sp>
        <p:nvSpPr>
          <p:cNvPr id="14" name="Text Placeholder 13"/>
          <p:cNvSpPr>
            <a:spLocks noGrp="1"/>
          </p:cNvSpPr>
          <p:nvPr>
            <p:ph type="body" sz="quarter" idx="13" hasCustomPrompt="1"/>
          </p:nvPr>
        </p:nvSpPr>
        <p:spPr>
          <a:xfrm>
            <a:off x="631825" y="4408226"/>
            <a:ext cx="7993560" cy="481273"/>
          </a:xfrm>
          <a:prstGeom prst="rect">
            <a:avLst/>
          </a:prstGeom>
          <a:noFill/>
          <a:ln w="9525">
            <a:noFill/>
            <a:round/>
            <a:headEnd/>
            <a:tailEnd/>
          </a:ln>
        </p:spPr>
        <p:txBody>
          <a:bodyPr lIns="90000" tIns="45000" rIns="90000" bIns="45000"/>
          <a:lstStyle>
            <a:lvl1pPr algn="l" defTabSz="457200" rtl="0" fontAlgn="base" hangingPunct="1">
              <a:lnSpc>
                <a:spcPts val="3000"/>
              </a:lnSpc>
              <a:spcBef>
                <a:spcPct val="0"/>
              </a:spcBef>
              <a:spcAft>
                <a:spcPct val="0"/>
              </a:spcAft>
              <a:buClr>
                <a:srgbClr val="000000"/>
              </a:buClr>
              <a:buSzPct val="100000"/>
              <a:buFont typeface="Times New Roman" pitchFamily="30" charset="0"/>
              <a:buNone/>
              <a:tabLst>
                <a:tab pos="723900" algn="l"/>
                <a:tab pos="1447800" algn="l"/>
                <a:tab pos="2171700" algn="l"/>
                <a:tab pos="2895600" algn="l"/>
                <a:tab pos="3619500" algn="l"/>
              </a:tabLst>
              <a:defRPr lang="en-US" sz="2200" kern="1200" cap="small" baseline="0" smtClean="0">
                <a:solidFill>
                  <a:schemeClr val="bg1"/>
                </a:solidFill>
                <a:latin typeface="Arial" charset="0"/>
                <a:ea typeface="MS Gothic" charset="-128"/>
                <a:cs typeface="Arial Unicode MS" pitchFamily="30" charset="0"/>
              </a:defRPr>
            </a:lvl1pPr>
            <a:lvl2pPr algn="l" defTabSz="457200" rtl="0" fontAlgn="base" hangingPunct="1">
              <a:lnSpc>
                <a:spcPts val="3000"/>
              </a:lnSpc>
              <a:spcBef>
                <a:spcPct val="0"/>
              </a:spcBef>
              <a:spcAft>
                <a:spcPct val="0"/>
              </a:spcAft>
              <a:buClr>
                <a:srgbClr val="000000"/>
              </a:buClr>
              <a:buSzPct val="100000"/>
              <a:buFont typeface="Times New Roman" pitchFamily="30" charset="0"/>
              <a:tabLst>
                <a:tab pos="723900" algn="l"/>
                <a:tab pos="1447800" algn="l"/>
                <a:tab pos="2171700" algn="l"/>
                <a:tab pos="2895600" algn="l"/>
                <a:tab pos="3619500" algn="l"/>
              </a:tabLst>
              <a:defRPr lang="en-US" sz="2200" kern="1200" smtClean="0">
                <a:solidFill>
                  <a:srgbClr val="8E856E"/>
                </a:solidFill>
                <a:latin typeface="Arial" charset="0"/>
                <a:ea typeface="MS Gothic" charset="-128"/>
                <a:cs typeface="Arial Unicode MS" pitchFamily="30" charset="0"/>
              </a:defRPr>
            </a:lvl2pPr>
            <a:lvl3pPr algn="l" defTabSz="457200" rtl="0" fontAlgn="base" hangingPunct="1">
              <a:lnSpc>
                <a:spcPts val="3000"/>
              </a:lnSpc>
              <a:spcBef>
                <a:spcPct val="0"/>
              </a:spcBef>
              <a:spcAft>
                <a:spcPct val="0"/>
              </a:spcAft>
              <a:buClr>
                <a:srgbClr val="000000"/>
              </a:buClr>
              <a:buSzPct val="100000"/>
              <a:buFont typeface="Times New Roman" pitchFamily="30" charset="0"/>
              <a:tabLst>
                <a:tab pos="723900" algn="l"/>
                <a:tab pos="1447800" algn="l"/>
                <a:tab pos="2171700" algn="l"/>
                <a:tab pos="2895600" algn="l"/>
                <a:tab pos="3619500" algn="l"/>
              </a:tabLst>
              <a:defRPr lang="en-US" sz="2200" kern="1200" smtClean="0">
                <a:solidFill>
                  <a:srgbClr val="8E856E"/>
                </a:solidFill>
                <a:latin typeface="Arial" charset="0"/>
                <a:ea typeface="MS Gothic" charset="-128"/>
                <a:cs typeface="Arial Unicode MS" pitchFamily="30" charset="0"/>
              </a:defRPr>
            </a:lvl3pPr>
            <a:lvl4pPr algn="l" defTabSz="457200" rtl="0" fontAlgn="base" hangingPunct="1">
              <a:lnSpc>
                <a:spcPts val="3000"/>
              </a:lnSpc>
              <a:spcBef>
                <a:spcPct val="0"/>
              </a:spcBef>
              <a:spcAft>
                <a:spcPct val="0"/>
              </a:spcAft>
              <a:buClr>
                <a:srgbClr val="000000"/>
              </a:buClr>
              <a:buSzPct val="100000"/>
              <a:buFont typeface="Times New Roman" pitchFamily="30" charset="0"/>
              <a:tabLst>
                <a:tab pos="723900" algn="l"/>
                <a:tab pos="1447800" algn="l"/>
                <a:tab pos="2171700" algn="l"/>
                <a:tab pos="2895600" algn="l"/>
                <a:tab pos="3619500" algn="l"/>
              </a:tabLst>
              <a:defRPr lang="en-US" sz="2200" kern="1200" smtClean="0">
                <a:solidFill>
                  <a:srgbClr val="8E856E"/>
                </a:solidFill>
                <a:latin typeface="Arial" charset="0"/>
                <a:ea typeface="MS Gothic" charset="-128"/>
                <a:cs typeface="Arial Unicode MS" pitchFamily="30" charset="0"/>
              </a:defRPr>
            </a:lvl4pPr>
            <a:lvl5pPr algn="l" defTabSz="457200" rtl="0" fontAlgn="base" hangingPunct="1">
              <a:lnSpc>
                <a:spcPts val="3000"/>
              </a:lnSpc>
              <a:spcBef>
                <a:spcPct val="0"/>
              </a:spcBef>
              <a:spcAft>
                <a:spcPct val="0"/>
              </a:spcAft>
              <a:buClr>
                <a:srgbClr val="000000"/>
              </a:buClr>
              <a:buSzPct val="100000"/>
              <a:buFont typeface="Times New Roman" pitchFamily="30" charset="0"/>
              <a:tabLst>
                <a:tab pos="723900" algn="l"/>
                <a:tab pos="1447800" algn="l"/>
                <a:tab pos="2171700" algn="l"/>
                <a:tab pos="2895600" algn="l"/>
                <a:tab pos="3619500" algn="l"/>
              </a:tabLst>
              <a:defRPr lang="pt-BR" sz="2200" kern="1200" dirty="0">
                <a:solidFill>
                  <a:srgbClr val="8E856E"/>
                </a:solidFill>
                <a:latin typeface="Arial" charset="0"/>
                <a:ea typeface="MS Gothic" charset="-128"/>
                <a:cs typeface="Arial Unicode MS" pitchFamily="30" charset="0"/>
              </a:defRPr>
            </a:lvl5pPr>
          </a:lstStyle>
          <a:p>
            <a:pPr hangingPunct="1">
              <a:lnSpc>
                <a:spcPts val="3000"/>
              </a:lnSpc>
              <a:tabLst>
                <a:tab pos="723900" algn="l"/>
                <a:tab pos="1447800" algn="l"/>
                <a:tab pos="2171700" algn="l"/>
                <a:tab pos="2895600" algn="l"/>
                <a:tab pos="3619500" algn="l"/>
              </a:tabLst>
            </a:pPr>
            <a:r>
              <a:rPr lang="pt-BR" sz="2200" noProof="0" dirty="0" smtClean="0">
                <a:solidFill>
                  <a:schemeClr val="bg1"/>
                </a:solidFill>
                <a:cs typeface="Arial Unicode MS" pitchFamily="30" charset="0"/>
              </a:rPr>
              <a:t>ÁREA_ÁREA DA COMPANHIA</a:t>
            </a:r>
            <a:endParaRPr lang="pt-BR" sz="2200" noProof="0" dirty="0">
              <a:solidFill>
                <a:srgbClr val="8E856E"/>
              </a:solidFill>
              <a:cs typeface="Arial Unicode MS" pitchFamily="30" charset="0"/>
            </a:endParaRPr>
          </a:p>
        </p:txBody>
      </p:sp>
      <p:sp>
        <p:nvSpPr>
          <p:cNvPr id="15" name="Text Placeholder 13"/>
          <p:cNvSpPr>
            <a:spLocks noGrp="1"/>
          </p:cNvSpPr>
          <p:nvPr>
            <p:ph type="body" sz="quarter" idx="14" hasCustomPrompt="1"/>
          </p:nvPr>
        </p:nvSpPr>
        <p:spPr>
          <a:xfrm>
            <a:off x="609600" y="4872038"/>
            <a:ext cx="7060442" cy="709896"/>
          </a:xfrm>
          <a:prstGeom prst="rect">
            <a:avLst/>
          </a:prstGeom>
          <a:noFill/>
          <a:ln w="9525">
            <a:noFill/>
            <a:round/>
            <a:headEnd/>
            <a:tailEnd/>
          </a:ln>
        </p:spPr>
        <p:txBody>
          <a:bodyPr lIns="90000" tIns="45000" rIns="90000" bIns="45000"/>
          <a:lstStyle>
            <a:lvl1pPr algn="l" defTabSz="457200" rtl="0" fontAlgn="base" hangingPunct="1">
              <a:lnSpc>
                <a:spcPts val="2500"/>
              </a:lnSpc>
              <a:spcBef>
                <a:spcPct val="0"/>
              </a:spcBef>
              <a:spcAft>
                <a:spcPct val="0"/>
              </a:spcAft>
              <a:buClr>
                <a:srgbClr val="000000"/>
              </a:buClr>
              <a:buSzPct val="100000"/>
              <a:buFont typeface="Times New Roman" pitchFamily="30" charset="0"/>
              <a:buNone/>
              <a:tabLst>
                <a:tab pos="723900" algn="l"/>
                <a:tab pos="1447800" algn="l"/>
                <a:tab pos="2171700" algn="l"/>
                <a:tab pos="2895600" algn="l"/>
                <a:tab pos="3619500" algn="l"/>
              </a:tabLst>
              <a:defRPr lang="en-US" sz="2400" kern="1200" cap="small" baseline="0" smtClean="0">
                <a:solidFill>
                  <a:srgbClr val="8E856E"/>
                </a:solidFill>
                <a:latin typeface="Arial" charset="0"/>
                <a:ea typeface="MS Gothic" charset="-128"/>
                <a:cs typeface="Arial Unicode MS" pitchFamily="30" charset="0"/>
              </a:defRPr>
            </a:lvl1pPr>
            <a:lvl2pPr algn="l" defTabSz="457200" rtl="0" fontAlgn="base" hangingPunct="1">
              <a:lnSpc>
                <a:spcPts val="3000"/>
              </a:lnSpc>
              <a:spcBef>
                <a:spcPct val="0"/>
              </a:spcBef>
              <a:spcAft>
                <a:spcPct val="0"/>
              </a:spcAft>
              <a:buClr>
                <a:srgbClr val="000000"/>
              </a:buClr>
              <a:buSzPct val="100000"/>
              <a:buFont typeface="Times New Roman" pitchFamily="30" charset="0"/>
              <a:tabLst>
                <a:tab pos="723900" algn="l"/>
                <a:tab pos="1447800" algn="l"/>
                <a:tab pos="2171700" algn="l"/>
                <a:tab pos="2895600" algn="l"/>
                <a:tab pos="3619500" algn="l"/>
              </a:tabLst>
              <a:defRPr lang="en-US" sz="2200" kern="1200" smtClean="0">
                <a:solidFill>
                  <a:srgbClr val="8E856E"/>
                </a:solidFill>
                <a:latin typeface="Arial" charset="0"/>
                <a:ea typeface="MS Gothic" charset="-128"/>
                <a:cs typeface="Arial Unicode MS" pitchFamily="30" charset="0"/>
              </a:defRPr>
            </a:lvl2pPr>
            <a:lvl3pPr algn="l" defTabSz="457200" rtl="0" fontAlgn="base" hangingPunct="1">
              <a:lnSpc>
                <a:spcPts val="3000"/>
              </a:lnSpc>
              <a:spcBef>
                <a:spcPct val="0"/>
              </a:spcBef>
              <a:spcAft>
                <a:spcPct val="0"/>
              </a:spcAft>
              <a:buClr>
                <a:srgbClr val="000000"/>
              </a:buClr>
              <a:buSzPct val="100000"/>
              <a:buFont typeface="Times New Roman" pitchFamily="30" charset="0"/>
              <a:tabLst>
                <a:tab pos="723900" algn="l"/>
                <a:tab pos="1447800" algn="l"/>
                <a:tab pos="2171700" algn="l"/>
                <a:tab pos="2895600" algn="l"/>
                <a:tab pos="3619500" algn="l"/>
              </a:tabLst>
              <a:defRPr lang="en-US" sz="2200" kern="1200" smtClean="0">
                <a:solidFill>
                  <a:srgbClr val="8E856E"/>
                </a:solidFill>
                <a:latin typeface="Arial" charset="0"/>
                <a:ea typeface="MS Gothic" charset="-128"/>
                <a:cs typeface="Arial Unicode MS" pitchFamily="30" charset="0"/>
              </a:defRPr>
            </a:lvl3pPr>
            <a:lvl4pPr algn="l" defTabSz="457200" rtl="0" fontAlgn="base" hangingPunct="1">
              <a:lnSpc>
                <a:spcPts val="3000"/>
              </a:lnSpc>
              <a:spcBef>
                <a:spcPct val="0"/>
              </a:spcBef>
              <a:spcAft>
                <a:spcPct val="0"/>
              </a:spcAft>
              <a:buClr>
                <a:srgbClr val="000000"/>
              </a:buClr>
              <a:buSzPct val="100000"/>
              <a:buFont typeface="Times New Roman" pitchFamily="30" charset="0"/>
              <a:tabLst>
                <a:tab pos="723900" algn="l"/>
                <a:tab pos="1447800" algn="l"/>
                <a:tab pos="2171700" algn="l"/>
                <a:tab pos="2895600" algn="l"/>
                <a:tab pos="3619500" algn="l"/>
              </a:tabLst>
              <a:defRPr lang="en-US" sz="2200" kern="1200" smtClean="0">
                <a:solidFill>
                  <a:srgbClr val="8E856E"/>
                </a:solidFill>
                <a:latin typeface="Arial" charset="0"/>
                <a:ea typeface="MS Gothic" charset="-128"/>
                <a:cs typeface="Arial Unicode MS" pitchFamily="30" charset="0"/>
              </a:defRPr>
            </a:lvl4pPr>
            <a:lvl5pPr algn="l" defTabSz="457200" rtl="0" fontAlgn="base" hangingPunct="1">
              <a:lnSpc>
                <a:spcPts val="3000"/>
              </a:lnSpc>
              <a:spcBef>
                <a:spcPct val="0"/>
              </a:spcBef>
              <a:spcAft>
                <a:spcPct val="0"/>
              </a:spcAft>
              <a:buClr>
                <a:srgbClr val="000000"/>
              </a:buClr>
              <a:buSzPct val="100000"/>
              <a:buFont typeface="Times New Roman" pitchFamily="30" charset="0"/>
              <a:tabLst>
                <a:tab pos="723900" algn="l"/>
                <a:tab pos="1447800" algn="l"/>
                <a:tab pos="2171700" algn="l"/>
                <a:tab pos="2895600" algn="l"/>
                <a:tab pos="3619500" algn="l"/>
              </a:tabLst>
              <a:defRPr lang="pt-BR" sz="2200" kern="1200" dirty="0">
                <a:solidFill>
                  <a:srgbClr val="8E856E"/>
                </a:solidFill>
                <a:latin typeface="Arial" charset="0"/>
                <a:ea typeface="MS Gothic" charset="-128"/>
                <a:cs typeface="Arial Unicode MS" pitchFamily="30" charset="0"/>
              </a:defRPr>
            </a:lvl5pPr>
          </a:lstStyle>
          <a:p>
            <a:pPr hangingPunct="1">
              <a:lnSpc>
                <a:spcPts val="2500"/>
              </a:lnSpc>
              <a:tabLst>
                <a:tab pos="723900" algn="l"/>
                <a:tab pos="1447800" algn="l"/>
                <a:tab pos="2171700" algn="l"/>
                <a:tab pos="2895600" algn="l"/>
                <a:tab pos="3619500" algn="l"/>
              </a:tabLst>
            </a:pPr>
            <a:r>
              <a:rPr lang="pt-BR" sz="2000" noProof="0" dirty="0" smtClean="0">
                <a:solidFill>
                  <a:schemeClr val="bg1"/>
                </a:solidFill>
                <a:cs typeface="Arial Unicode MS" pitchFamily="30" charset="0"/>
              </a:rPr>
              <a:t>Gerência de…</a:t>
            </a:r>
          </a:p>
          <a:p>
            <a:pPr hangingPunct="1">
              <a:lnSpc>
                <a:spcPts val="2500"/>
              </a:lnSpc>
              <a:tabLst>
                <a:tab pos="723900" algn="l"/>
                <a:tab pos="1447800" algn="l"/>
                <a:tab pos="2171700" algn="l"/>
                <a:tab pos="2895600" algn="l"/>
                <a:tab pos="3619500" algn="l"/>
              </a:tabLst>
            </a:pPr>
            <a:r>
              <a:rPr lang="pt-BR" sz="2000" noProof="0" dirty="0" smtClean="0">
                <a:solidFill>
                  <a:schemeClr val="bg1"/>
                </a:solidFill>
                <a:cs typeface="Arial Unicode MS" pitchFamily="30" charset="0"/>
              </a:rPr>
              <a:t>Diretoria de…</a:t>
            </a:r>
            <a:endParaRPr lang="pt-BR" sz="2000" noProof="0" dirty="0">
              <a:solidFill>
                <a:schemeClr val="bg1"/>
              </a:solidFill>
              <a:cs typeface="Arial Unicode MS" pitchFamily="30" charset="0"/>
            </a:endParaRPr>
          </a:p>
        </p:txBody>
      </p:sp>
      <p:sp>
        <p:nvSpPr>
          <p:cNvPr id="16" name="Text Placeholder 13"/>
          <p:cNvSpPr>
            <a:spLocks noGrp="1"/>
          </p:cNvSpPr>
          <p:nvPr>
            <p:ph type="body" sz="quarter" idx="15" hasCustomPrompt="1"/>
          </p:nvPr>
        </p:nvSpPr>
        <p:spPr>
          <a:xfrm>
            <a:off x="644525" y="6056382"/>
            <a:ext cx="7060442" cy="357118"/>
          </a:xfrm>
          <a:prstGeom prst="rect">
            <a:avLst/>
          </a:prstGeom>
          <a:noFill/>
          <a:ln w="9525">
            <a:noFill/>
            <a:round/>
            <a:headEnd/>
            <a:tailEnd/>
          </a:ln>
        </p:spPr>
        <p:txBody>
          <a:bodyPr lIns="90000" tIns="45000" rIns="90000" bIns="45000"/>
          <a:lstStyle>
            <a:lvl1pPr algn="l" defTabSz="457200" rtl="0" fontAlgn="base" hangingPunct="1">
              <a:lnSpc>
                <a:spcPts val="1200"/>
              </a:lnSpc>
              <a:spcBef>
                <a:spcPct val="0"/>
              </a:spcBef>
              <a:spcAft>
                <a:spcPct val="0"/>
              </a:spcAft>
              <a:buClr>
                <a:srgbClr val="000000"/>
              </a:buClr>
              <a:buSzPct val="100000"/>
              <a:buFont typeface="Times New Roman" pitchFamily="30" charset="0"/>
              <a:buNone/>
              <a:tabLst>
                <a:tab pos="723900" algn="l"/>
                <a:tab pos="1447800" algn="l"/>
                <a:tab pos="2171700" algn="l"/>
                <a:tab pos="2895600" algn="l"/>
                <a:tab pos="3619500" algn="l"/>
              </a:tabLst>
              <a:defRPr lang="en-US" sz="2000" kern="1200" cap="small" baseline="0" dirty="0">
                <a:solidFill>
                  <a:schemeClr val="bg1"/>
                </a:solidFill>
                <a:latin typeface="Arial" charset="0"/>
                <a:ea typeface="MS Gothic" charset="-128"/>
                <a:cs typeface="Arial Unicode MS" pitchFamily="30" charset="0"/>
              </a:defRPr>
            </a:lvl1pPr>
            <a:lvl2pPr algn="l" defTabSz="457200" rtl="0" fontAlgn="base" hangingPunct="1">
              <a:lnSpc>
                <a:spcPts val="3000"/>
              </a:lnSpc>
              <a:spcBef>
                <a:spcPct val="0"/>
              </a:spcBef>
              <a:spcAft>
                <a:spcPct val="0"/>
              </a:spcAft>
              <a:buClr>
                <a:srgbClr val="000000"/>
              </a:buClr>
              <a:buSzPct val="100000"/>
              <a:buFont typeface="Times New Roman" pitchFamily="30" charset="0"/>
              <a:tabLst>
                <a:tab pos="723900" algn="l"/>
                <a:tab pos="1447800" algn="l"/>
                <a:tab pos="2171700" algn="l"/>
                <a:tab pos="2895600" algn="l"/>
                <a:tab pos="3619500" algn="l"/>
              </a:tabLst>
              <a:defRPr lang="en-US" sz="2200" kern="1200" smtClean="0">
                <a:solidFill>
                  <a:srgbClr val="8E856E"/>
                </a:solidFill>
                <a:latin typeface="Arial" charset="0"/>
                <a:ea typeface="MS Gothic" charset="-128"/>
                <a:cs typeface="Arial Unicode MS" pitchFamily="30" charset="0"/>
              </a:defRPr>
            </a:lvl2pPr>
            <a:lvl3pPr algn="l" defTabSz="457200" rtl="0" fontAlgn="base" hangingPunct="1">
              <a:lnSpc>
                <a:spcPts val="3000"/>
              </a:lnSpc>
              <a:spcBef>
                <a:spcPct val="0"/>
              </a:spcBef>
              <a:spcAft>
                <a:spcPct val="0"/>
              </a:spcAft>
              <a:buClr>
                <a:srgbClr val="000000"/>
              </a:buClr>
              <a:buSzPct val="100000"/>
              <a:buFont typeface="Times New Roman" pitchFamily="30" charset="0"/>
              <a:tabLst>
                <a:tab pos="723900" algn="l"/>
                <a:tab pos="1447800" algn="l"/>
                <a:tab pos="2171700" algn="l"/>
                <a:tab pos="2895600" algn="l"/>
                <a:tab pos="3619500" algn="l"/>
              </a:tabLst>
              <a:defRPr lang="en-US" sz="2200" kern="1200" smtClean="0">
                <a:solidFill>
                  <a:srgbClr val="8E856E"/>
                </a:solidFill>
                <a:latin typeface="Arial" charset="0"/>
                <a:ea typeface="MS Gothic" charset="-128"/>
                <a:cs typeface="Arial Unicode MS" pitchFamily="30" charset="0"/>
              </a:defRPr>
            </a:lvl3pPr>
            <a:lvl4pPr algn="l" defTabSz="457200" rtl="0" fontAlgn="base" hangingPunct="1">
              <a:lnSpc>
                <a:spcPts val="3000"/>
              </a:lnSpc>
              <a:spcBef>
                <a:spcPct val="0"/>
              </a:spcBef>
              <a:spcAft>
                <a:spcPct val="0"/>
              </a:spcAft>
              <a:buClr>
                <a:srgbClr val="000000"/>
              </a:buClr>
              <a:buSzPct val="100000"/>
              <a:buFont typeface="Times New Roman" pitchFamily="30" charset="0"/>
              <a:tabLst>
                <a:tab pos="723900" algn="l"/>
                <a:tab pos="1447800" algn="l"/>
                <a:tab pos="2171700" algn="l"/>
                <a:tab pos="2895600" algn="l"/>
                <a:tab pos="3619500" algn="l"/>
              </a:tabLst>
              <a:defRPr lang="en-US" sz="2200" kern="1200" smtClean="0">
                <a:solidFill>
                  <a:srgbClr val="8E856E"/>
                </a:solidFill>
                <a:latin typeface="Arial" charset="0"/>
                <a:ea typeface="MS Gothic" charset="-128"/>
                <a:cs typeface="Arial Unicode MS" pitchFamily="30" charset="0"/>
              </a:defRPr>
            </a:lvl4pPr>
            <a:lvl5pPr algn="l" defTabSz="457200" rtl="0" fontAlgn="base" hangingPunct="1">
              <a:lnSpc>
                <a:spcPts val="3000"/>
              </a:lnSpc>
              <a:spcBef>
                <a:spcPct val="0"/>
              </a:spcBef>
              <a:spcAft>
                <a:spcPct val="0"/>
              </a:spcAft>
              <a:buClr>
                <a:srgbClr val="000000"/>
              </a:buClr>
              <a:buSzPct val="100000"/>
              <a:buFont typeface="Times New Roman" pitchFamily="30" charset="0"/>
              <a:tabLst>
                <a:tab pos="723900" algn="l"/>
                <a:tab pos="1447800" algn="l"/>
                <a:tab pos="2171700" algn="l"/>
                <a:tab pos="2895600" algn="l"/>
                <a:tab pos="3619500" algn="l"/>
              </a:tabLst>
              <a:defRPr lang="pt-BR" sz="2200" kern="1200" dirty="0">
                <a:solidFill>
                  <a:srgbClr val="8E856E"/>
                </a:solidFill>
                <a:latin typeface="Arial" charset="0"/>
                <a:ea typeface="MS Gothic" charset="-128"/>
                <a:cs typeface="Arial Unicode MS" pitchFamily="30" charset="0"/>
              </a:defRPr>
            </a:lvl5pPr>
          </a:lstStyle>
          <a:p>
            <a:pPr hangingPunct="1">
              <a:lnSpc>
                <a:spcPts val="1200"/>
              </a:lnSpc>
              <a:tabLst>
                <a:tab pos="723900" algn="l"/>
                <a:tab pos="1447800" algn="l"/>
                <a:tab pos="2171700" algn="l"/>
                <a:tab pos="2895600" algn="l"/>
                <a:tab pos="3619500" algn="l"/>
              </a:tabLst>
            </a:pPr>
            <a:r>
              <a:rPr lang="pt-BR" sz="1300" noProof="0" dirty="0" smtClean="0">
                <a:solidFill>
                  <a:schemeClr val="bg1"/>
                </a:solidFill>
                <a:cs typeface="Arial Unicode MS" pitchFamily="30" charset="0"/>
              </a:rPr>
              <a:t>SUA CIDADE | MÊS E ANO</a:t>
            </a:r>
            <a:endParaRPr lang="pt-BR" sz="1300" b="1" noProof="0" dirty="0">
              <a:solidFill>
                <a:srgbClr val="8E856E"/>
              </a:solidFill>
              <a:cs typeface="Arial Unicode MS" pitchFamily="30"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Indice_1">
    <p:spTree>
      <p:nvGrpSpPr>
        <p:cNvPr id="1" name=""/>
        <p:cNvGrpSpPr/>
        <p:nvPr/>
      </p:nvGrpSpPr>
      <p:grpSpPr>
        <a:xfrm>
          <a:off x="0" y="0"/>
          <a:ext cx="0" cy="0"/>
          <a:chOff x="0" y="0"/>
          <a:chExt cx="0" cy="0"/>
        </a:xfrm>
      </p:grpSpPr>
      <p:pic>
        <p:nvPicPr>
          <p:cNvPr id="11" name="Picture 7" descr="fundo_lilas.jpg"/>
          <p:cNvPicPr>
            <a:picLocks noChangeAspect="1"/>
          </p:cNvPicPr>
          <p:nvPr userDrawn="1"/>
        </p:nvPicPr>
        <p:blipFill>
          <a:blip r:embed="rId2" cstate="print"/>
          <a:srcRect/>
          <a:stretch>
            <a:fillRect/>
          </a:stretch>
        </p:blipFill>
        <p:spPr bwMode="auto">
          <a:xfrm>
            <a:off x="215900" y="190500"/>
            <a:ext cx="8750300" cy="6489700"/>
          </a:xfrm>
          <a:prstGeom prst="rect">
            <a:avLst/>
          </a:prstGeom>
          <a:noFill/>
          <a:ln w="9525">
            <a:noFill/>
            <a:miter lim="800000"/>
            <a:headEnd/>
            <a:tailEnd/>
          </a:ln>
        </p:spPr>
      </p:pic>
      <p:grpSp>
        <p:nvGrpSpPr>
          <p:cNvPr id="2" name="Group 8"/>
          <p:cNvGrpSpPr/>
          <p:nvPr userDrawn="1"/>
        </p:nvGrpSpPr>
        <p:grpSpPr>
          <a:xfrm>
            <a:off x="457200" y="0"/>
            <a:ext cx="8535988" cy="6858000"/>
            <a:chOff x="457200" y="0"/>
            <a:chExt cx="8535988" cy="6858000"/>
          </a:xfrm>
        </p:grpSpPr>
        <p:pic>
          <p:nvPicPr>
            <p:cNvPr id="7" name="Picture 5" descr="bolhas_oi_02.png"/>
            <p:cNvPicPr>
              <a:picLocks noChangeAspect="1"/>
            </p:cNvPicPr>
            <p:nvPr userDrawn="1"/>
          </p:nvPicPr>
          <p:blipFill>
            <a:blip r:embed="rId3" cstate="print"/>
            <a:srcRect t="13011" r="24451" b="22243"/>
            <a:stretch>
              <a:fillRect/>
            </a:stretch>
          </p:blipFill>
          <p:spPr bwMode="auto">
            <a:xfrm>
              <a:off x="457200" y="0"/>
              <a:ext cx="8043862" cy="6858000"/>
            </a:xfrm>
            <a:prstGeom prst="rect">
              <a:avLst/>
            </a:prstGeom>
            <a:noFill/>
            <a:ln w="9525">
              <a:noFill/>
              <a:miter lim="800000"/>
              <a:headEnd/>
              <a:tailEnd/>
            </a:ln>
          </p:spPr>
        </p:pic>
        <p:pic>
          <p:nvPicPr>
            <p:cNvPr id="6" name="Picture 4" descr="logo_11.png"/>
            <p:cNvPicPr>
              <a:picLocks noChangeAspect="1"/>
            </p:cNvPicPr>
            <p:nvPr userDrawn="1"/>
          </p:nvPicPr>
          <p:blipFill>
            <a:blip r:embed="rId4" cstate="print"/>
            <a:srcRect/>
            <a:stretch>
              <a:fillRect/>
            </a:stretch>
          </p:blipFill>
          <p:spPr bwMode="auto">
            <a:xfrm>
              <a:off x="3411538" y="1233488"/>
              <a:ext cx="5581650" cy="5502275"/>
            </a:xfrm>
            <a:prstGeom prst="rect">
              <a:avLst/>
            </a:prstGeom>
            <a:noFill/>
            <a:ln w="9525">
              <a:noFill/>
              <a:miter lim="800000"/>
              <a:headEnd/>
              <a:tailEnd/>
            </a:ln>
          </p:spPr>
        </p:pic>
      </p:grpSp>
      <p:sp>
        <p:nvSpPr>
          <p:cNvPr id="8" name="TextBox 4"/>
          <p:cNvSpPr txBox="1">
            <a:spLocks noChangeArrowheads="1"/>
          </p:cNvSpPr>
          <p:nvPr userDrawn="1"/>
        </p:nvSpPr>
        <p:spPr bwMode="auto">
          <a:xfrm>
            <a:off x="4811713" y="3373438"/>
            <a:ext cx="2286000" cy="722057"/>
          </a:xfrm>
          <a:prstGeom prst="rect">
            <a:avLst/>
          </a:prstGeom>
          <a:noFill/>
          <a:ln w="9525">
            <a:noFill/>
            <a:miter lim="800000"/>
            <a:headEnd/>
            <a:tailEnd/>
          </a:ln>
        </p:spPr>
        <p:txBody>
          <a:bodyPr>
            <a:spAutoFit/>
          </a:bodyPr>
          <a:lstStyle/>
          <a:p>
            <a:pPr defTabSz="457200" fontAlgn="base" hangingPunct="0">
              <a:lnSpc>
                <a:spcPct val="93000"/>
              </a:lnSpc>
              <a:spcBef>
                <a:spcPct val="0"/>
              </a:spcBef>
              <a:spcAft>
                <a:spcPct val="0"/>
              </a:spcAft>
              <a:buClr>
                <a:srgbClr val="000000"/>
              </a:buClr>
              <a:buSzPct val="100000"/>
              <a:buFont typeface="Times New Roman" pitchFamily="30" charset="0"/>
              <a:buNone/>
            </a:pPr>
            <a:r>
              <a:rPr lang="pt-BR" sz="4400" dirty="0" smtClean="0">
                <a:solidFill>
                  <a:srgbClr val="000000"/>
                </a:solidFill>
              </a:rPr>
              <a:t>Índice</a:t>
            </a:r>
            <a:endParaRPr lang="pt-BR" sz="4400" dirty="0">
              <a:solidFill>
                <a:srgbClr val="000000"/>
              </a:solidFill>
            </a:endParaRPr>
          </a:p>
        </p:txBody>
      </p:sp>
      <p:sp>
        <p:nvSpPr>
          <p:cNvPr id="10" name="Text Placeholder 9"/>
          <p:cNvSpPr>
            <a:spLocks noGrp="1"/>
          </p:cNvSpPr>
          <p:nvPr>
            <p:ph type="body" sz="quarter" idx="13" hasCustomPrompt="1"/>
          </p:nvPr>
        </p:nvSpPr>
        <p:spPr>
          <a:xfrm>
            <a:off x="4830738" y="4340297"/>
            <a:ext cx="3989411" cy="1939853"/>
          </a:xfrm>
          <a:prstGeom prst="rect">
            <a:avLst/>
          </a:prstGeom>
        </p:spPr>
        <p:txBody>
          <a:bodyPr>
            <a:normAutofit/>
          </a:bodyPr>
          <a:lstStyle>
            <a:lvl1pPr>
              <a:lnSpc>
                <a:spcPct val="100000"/>
              </a:lnSpc>
              <a:spcAft>
                <a:spcPts val="0"/>
              </a:spcAft>
              <a:buSzPct val="100000"/>
              <a:buFont typeface="+mj-lt"/>
              <a:buAutoNum type="arabicPeriod"/>
              <a:defRPr sz="1800"/>
            </a:lvl1pPr>
            <a:lvl2pPr marL="800100" indent="-342900">
              <a:buFont typeface="+mj-lt"/>
              <a:buAutoNum type="arabicPeriod"/>
              <a:defRPr/>
            </a:lvl2pPr>
            <a:lvl3pPr marL="1257300" indent="-3429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pt-BR" noProof="0" dirty="0" smtClean="0"/>
              <a:t>Secção 1</a:t>
            </a:r>
          </a:p>
          <a:p>
            <a:pPr lvl="0"/>
            <a:r>
              <a:rPr lang="pt-BR" noProof="0" dirty="0" smtClean="0"/>
              <a:t>Secção 2</a:t>
            </a:r>
          </a:p>
          <a:p>
            <a:pPr lvl="0"/>
            <a:r>
              <a:rPr lang="pt-BR" noProof="0" dirty="0" smtClean="0"/>
              <a:t>Secção 3</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dice_1">
    <p:spTree>
      <p:nvGrpSpPr>
        <p:cNvPr id="1" name=""/>
        <p:cNvGrpSpPr/>
        <p:nvPr/>
      </p:nvGrpSpPr>
      <p:grpSpPr>
        <a:xfrm>
          <a:off x="0" y="0"/>
          <a:ext cx="0" cy="0"/>
          <a:chOff x="0" y="0"/>
          <a:chExt cx="0" cy="0"/>
        </a:xfrm>
      </p:grpSpPr>
      <p:pic>
        <p:nvPicPr>
          <p:cNvPr id="11" name="Picture 7" descr="fundo_lilas.jpg"/>
          <p:cNvPicPr>
            <a:picLocks noChangeAspect="1"/>
          </p:cNvPicPr>
          <p:nvPr userDrawn="1"/>
        </p:nvPicPr>
        <p:blipFill>
          <a:blip r:embed="rId2" cstate="print"/>
          <a:srcRect/>
          <a:stretch>
            <a:fillRect/>
          </a:stretch>
        </p:blipFill>
        <p:spPr bwMode="auto">
          <a:xfrm>
            <a:off x="215900" y="190500"/>
            <a:ext cx="8750300" cy="6489700"/>
          </a:xfrm>
          <a:prstGeom prst="rect">
            <a:avLst/>
          </a:prstGeom>
          <a:noFill/>
          <a:ln w="9525">
            <a:noFill/>
            <a:miter lim="800000"/>
            <a:headEnd/>
            <a:tailEnd/>
          </a:ln>
        </p:spPr>
      </p:pic>
      <p:grpSp>
        <p:nvGrpSpPr>
          <p:cNvPr id="2" name="Group 8"/>
          <p:cNvGrpSpPr/>
          <p:nvPr userDrawn="1"/>
        </p:nvGrpSpPr>
        <p:grpSpPr>
          <a:xfrm>
            <a:off x="457200" y="0"/>
            <a:ext cx="8535988" cy="6858000"/>
            <a:chOff x="457200" y="0"/>
            <a:chExt cx="8535988" cy="6858000"/>
          </a:xfrm>
        </p:grpSpPr>
        <p:pic>
          <p:nvPicPr>
            <p:cNvPr id="7" name="Picture 5" descr="bolhas_oi_02.png"/>
            <p:cNvPicPr>
              <a:picLocks noChangeAspect="1"/>
            </p:cNvPicPr>
            <p:nvPr userDrawn="1"/>
          </p:nvPicPr>
          <p:blipFill>
            <a:blip r:embed="rId3" cstate="print"/>
            <a:srcRect t="13011" r="24451" b="22243"/>
            <a:stretch>
              <a:fillRect/>
            </a:stretch>
          </p:blipFill>
          <p:spPr bwMode="auto">
            <a:xfrm>
              <a:off x="457200" y="0"/>
              <a:ext cx="8043862" cy="6858000"/>
            </a:xfrm>
            <a:prstGeom prst="rect">
              <a:avLst/>
            </a:prstGeom>
            <a:noFill/>
            <a:ln w="9525">
              <a:noFill/>
              <a:miter lim="800000"/>
              <a:headEnd/>
              <a:tailEnd/>
            </a:ln>
          </p:spPr>
        </p:pic>
        <p:pic>
          <p:nvPicPr>
            <p:cNvPr id="6" name="Picture 4" descr="logo_11.png"/>
            <p:cNvPicPr>
              <a:picLocks noChangeAspect="1"/>
            </p:cNvPicPr>
            <p:nvPr userDrawn="1"/>
          </p:nvPicPr>
          <p:blipFill>
            <a:blip r:embed="rId4" cstate="print"/>
            <a:srcRect/>
            <a:stretch>
              <a:fillRect/>
            </a:stretch>
          </p:blipFill>
          <p:spPr bwMode="auto">
            <a:xfrm>
              <a:off x="3411538" y="1233488"/>
              <a:ext cx="5581650" cy="5502275"/>
            </a:xfrm>
            <a:prstGeom prst="rect">
              <a:avLst/>
            </a:prstGeom>
            <a:noFill/>
            <a:ln w="9525">
              <a:noFill/>
              <a:miter lim="800000"/>
              <a:headEnd/>
              <a:tailEnd/>
            </a:ln>
          </p:spPr>
        </p:pic>
      </p:grpSp>
      <p:sp>
        <p:nvSpPr>
          <p:cNvPr id="8" name="TextBox 4"/>
          <p:cNvSpPr txBox="1">
            <a:spLocks noChangeArrowheads="1"/>
          </p:cNvSpPr>
          <p:nvPr userDrawn="1"/>
        </p:nvSpPr>
        <p:spPr bwMode="auto">
          <a:xfrm>
            <a:off x="4811713" y="3373438"/>
            <a:ext cx="2286000" cy="722057"/>
          </a:xfrm>
          <a:prstGeom prst="rect">
            <a:avLst/>
          </a:prstGeom>
          <a:noFill/>
          <a:ln w="9525">
            <a:noFill/>
            <a:miter lim="800000"/>
            <a:headEnd/>
            <a:tailEnd/>
          </a:ln>
        </p:spPr>
        <p:txBody>
          <a:bodyPr>
            <a:spAutoFit/>
          </a:bodyPr>
          <a:lstStyle/>
          <a:p>
            <a:pPr defTabSz="457200" fontAlgn="base" hangingPunct="0">
              <a:lnSpc>
                <a:spcPct val="93000"/>
              </a:lnSpc>
              <a:spcBef>
                <a:spcPct val="0"/>
              </a:spcBef>
              <a:spcAft>
                <a:spcPct val="0"/>
              </a:spcAft>
              <a:buClr>
                <a:srgbClr val="000000"/>
              </a:buClr>
              <a:buSzPct val="100000"/>
              <a:buFont typeface="Times New Roman" pitchFamily="30" charset="0"/>
              <a:buNone/>
            </a:pPr>
            <a:r>
              <a:rPr lang="pt-BR" sz="4400" dirty="0">
                <a:solidFill>
                  <a:srgbClr val="000000"/>
                </a:solidFill>
              </a:rPr>
              <a:t>Agenda</a:t>
            </a:r>
          </a:p>
        </p:txBody>
      </p:sp>
      <p:sp>
        <p:nvSpPr>
          <p:cNvPr id="10" name="Text Placeholder 9"/>
          <p:cNvSpPr>
            <a:spLocks noGrp="1"/>
          </p:cNvSpPr>
          <p:nvPr>
            <p:ph type="body" sz="quarter" idx="13" hasCustomPrompt="1"/>
          </p:nvPr>
        </p:nvSpPr>
        <p:spPr>
          <a:xfrm>
            <a:off x="4830738" y="4340297"/>
            <a:ext cx="3989411" cy="1939853"/>
          </a:xfrm>
          <a:prstGeom prst="rect">
            <a:avLst/>
          </a:prstGeom>
        </p:spPr>
        <p:txBody>
          <a:bodyPr>
            <a:normAutofit/>
          </a:bodyPr>
          <a:lstStyle>
            <a:lvl1pPr>
              <a:lnSpc>
                <a:spcPct val="100000"/>
              </a:lnSpc>
              <a:spcAft>
                <a:spcPts val="0"/>
              </a:spcAft>
              <a:buSzPct val="100000"/>
              <a:buFont typeface="+mj-lt"/>
              <a:buAutoNum type="arabicPeriod"/>
              <a:defRPr sz="1800"/>
            </a:lvl1pPr>
            <a:lvl2pPr marL="800100" indent="-342900">
              <a:buFont typeface="+mj-lt"/>
              <a:buAutoNum type="arabicPeriod"/>
              <a:defRPr/>
            </a:lvl2pPr>
            <a:lvl3pPr marL="1257300" indent="-3429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pt-BR" noProof="0" dirty="0" smtClean="0"/>
              <a:t>Secção 1</a:t>
            </a:r>
          </a:p>
          <a:p>
            <a:pPr lvl="0"/>
            <a:r>
              <a:rPr lang="pt-BR" noProof="0" dirty="0" smtClean="0"/>
              <a:t>Secção 2</a:t>
            </a:r>
          </a:p>
          <a:p>
            <a:pPr lvl="0"/>
            <a:r>
              <a:rPr lang="pt-BR" noProof="0" dirty="0" smtClean="0"/>
              <a:t>Secção 3</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dice_2">
    <p:spTree>
      <p:nvGrpSpPr>
        <p:cNvPr id="1" name=""/>
        <p:cNvGrpSpPr/>
        <p:nvPr/>
      </p:nvGrpSpPr>
      <p:grpSpPr>
        <a:xfrm>
          <a:off x="0" y="0"/>
          <a:ext cx="0" cy="0"/>
          <a:chOff x="0" y="0"/>
          <a:chExt cx="0" cy="0"/>
        </a:xfrm>
      </p:grpSpPr>
      <p:pic>
        <p:nvPicPr>
          <p:cNvPr id="8" name="Picture 7" descr="fundo_lilas.jpg"/>
          <p:cNvPicPr>
            <a:picLocks noChangeAspect="1"/>
          </p:cNvPicPr>
          <p:nvPr userDrawn="1"/>
        </p:nvPicPr>
        <p:blipFill>
          <a:blip r:embed="rId2" cstate="print"/>
          <a:srcRect/>
          <a:stretch>
            <a:fillRect/>
          </a:stretch>
        </p:blipFill>
        <p:spPr bwMode="auto">
          <a:xfrm>
            <a:off x="215900" y="190500"/>
            <a:ext cx="8750300" cy="6489700"/>
          </a:xfrm>
          <a:prstGeom prst="rect">
            <a:avLst/>
          </a:prstGeom>
          <a:noFill/>
          <a:ln w="9525">
            <a:noFill/>
            <a:miter lim="800000"/>
            <a:headEnd/>
            <a:tailEnd/>
          </a:ln>
        </p:spPr>
      </p:pic>
      <p:sp>
        <p:nvSpPr>
          <p:cNvPr id="9" name="Rectangle 9"/>
          <p:cNvSpPr>
            <a:spLocks noChangeArrowheads="1"/>
          </p:cNvSpPr>
          <p:nvPr userDrawn="1"/>
        </p:nvSpPr>
        <p:spPr bwMode="auto">
          <a:xfrm>
            <a:off x="211138" y="195263"/>
            <a:ext cx="198437" cy="6489700"/>
          </a:xfrm>
          <a:prstGeom prst="rect">
            <a:avLst/>
          </a:prstGeom>
          <a:solidFill>
            <a:srgbClr val="9894BB"/>
          </a:solidFill>
          <a:ln w="9525">
            <a:noFill/>
            <a:round/>
            <a:headEnd/>
            <a:tailEnd/>
          </a:ln>
        </p:spPr>
        <p:txBody>
          <a:bodyPr/>
          <a:lstStyle/>
          <a:p>
            <a:pPr defTabSz="457200" fontAlgn="base" hangingPunct="0">
              <a:lnSpc>
                <a:spcPct val="93000"/>
              </a:lnSpc>
              <a:spcBef>
                <a:spcPct val="0"/>
              </a:spcBef>
              <a:spcAft>
                <a:spcPct val="0"/>
              </a:spcAft>
              <a:buClr>
                <a:srgbClr val="000000"/>
              </a:buClr>
              <a:buSzPct val="100000"/>
              <a:buFont typeface="Times New Roman" pitchFamily="30" charset="0"/>
              <a:buNone/>
            </a:pPr>
            <a:endParaRPr lang="en-US">
              <a:solidFill>
                <a:srgbClr val="FFFFFF"/>
              </a:solidFill>
            </a:endParaRPr>
          </a:p>
        </p:txBody>
      </p:sp>
      <p:pic>
        <p:nvPicPr>
          <p:cNvPr id="4" name="Picture 10" descr="caderno.png"/>
          <p:cNvPicPr>
            <a:picLocks noChangeAspect="1"/>
          </p:cNvPicPr>
          <p:nvPr userDrawn="1"/>
        </p:nvPicPr>
        <p:blipFill>
          <a:blip r:embed="rId3" cstate="print"/>
          <a:srcRect/>
          <a:stretch>
            <a:fillRect/>
          </a:stretch>
        </p:blipFill>
        <p:spPr bwMode="auto">
          <a:xfrm>
            <a:off x="457200" y="1074738"/>
            <a:ext cx="8686800" cy="5783262"/>
          </a:xfrm>
          <a:prstGeom prst="rect">
            <a:avLst/>
          </a:prstGeom>
          <a:noFill/>
          <a:ln w="9525">
            <a:noFill/>
            <a:miter lim="800000"/>
            <a:headEnd/>
            <a:tailEnd/>
          </a:ln>
        </p:spPr>
      </p:pic>
      <p:sp>
        <p:nvSpPr>
          <p:cNvPr id="14" name="Title 13"/>
          <p:cNvSpPr>
            <a:spLocks noGrp="1"/>
          </p:cNvSpPr>
          <p:nvPr>
            <p:ph type="title" hasCustomPrompt="1"/>
          </p:nvPr>
        </p:nvSpPr>
        <p:spPr/>
        <p:txBody>
          <a:bodyPr/>
          <a:lstStyle>
            <a:lvl1pPr>
              <a:defRPr/>
            </a:lvl1pPr>
          </a:lstStyle>
          <a:p>
            <a:r>
              <a:rPr lang="pt-BR" noProof="0" dirty="0" smtClean="0"/>
              <a:t>Índice</a:t>
            </a:r>
            <a:endParaRPr lang="pt-BR" noProof="0" dirty="0"/>
          </a:p>
        </p:txBody>
      </p:sp>
      <p:sp>
        <p:nvSpPr>
          <p:cNvPr id="17" name="Text Placeholder 16"/>
          <p:cNvSpPr>
            <a:spLocks noGrp="1"/>
          </p:cNvSpPr>
          <p:nvPr>
            <p:ph type="body" sz="quarter" idx="10"/>
          </p:nvPr>
        </p:nvSpPr>
        <p:spPr>
          <a:xfrm>
            <a:off x="1000125" y="2061237"/>
            <a:ext cx="4786313" cy="4137025"/>
          </a:xfrm>
        </p:spPr>
        <p:txBody>
          <a:bodyPr/>
          <a:lstStyle>
            <a:lvl1pPr>
              <a:lnSpc>
                <a:spcPct val="145000"/>
              </a:lnSpc>
              <a:defRPr/>
            </a:lvl1pPr>
          </a:lstStyle>
          <a:p>
            <a:pPr lvl="0"/>
            <a:r>
              <a:rPr lang="pt-BR" noProof="0" dirty="0" err="1" smtClean="0"/>
              <a:t>Click</a:t>
            </a:r>
            <a:r>
              <a:rPr lang="pt-BR" noProof="0" dirty="0" smtClean="0"/>
              <a:t> to </a:t>
            </a:r>
            <a:r>
              <a:rPr lang="pt-BR" noProof="0" dirty="0" err="1" smtClean="0"/>
              <a:t>edit</a:t>
            </a:r>
            <a:r>
              <a:rPr lang="pt-BR" noProof="0" dirty="0" smtClean="0"/>
              <a:t> </a:t>
            </a:r>
            <a:r>
              <a:rPr lang="pt-BR" noProof="0" dirty="0" err="1" smtClean="0"/>
              <a:t>Master</a:t>
            </a:r>
            <a:r>
              <a:rPr lang="pt-BR" noProof="0" dirty="0" smtClean="0"/>
              <a:t> </a:t>
            </a:r>
            <a:r>
              <a:rPr lang="pt-BR" noProof="0" dirty="0" err="1" smtClean="0"/>
              <a:t>text</a:t>
            </a:r>
            <a:r>
              <a:rPr lang="pt-BR" noProof="0" dirty="0" smtClean="0"/>
              <a:t> styles</a:t>
            </a:r>
          </a:p>
          <a:p>
            <a:pPr lvl="0"/>
            <a:r>
              <a:rPr lang="pt-BR" noProof="0" dirty="0" err="1" smtClean="0"/>
              <a:t>Bla</a:t>
            </a:r>
            <a:endParaRPr lang="pt-BR" noProof="0" dirty="0" smtClean="0"/>
          </a:p>
          <a:p>
            <a:pPr lvl="0"/>
            <a:r>
              <a:rPr lang="pt-BR" noProof="0" dirty="0" err="1" smtClean="0"/>
              <a:t>Bla</a:t>
            </a:r>
            <a:endParaRPr lang="pt-BR" noProof="0" dirty="0" smtClean="0"/>
          </a:p>
          <a:p>
            <a:pPr lvl="0"/>
            <a:r>
              <a:rPr lang="pt-BR" noProof="0" dirty="0" err="1" smtClean="0"/>
              <a:t>Bla</a:t>
            </a:r>
            <a:endParaRPr lang="pt-BR" noProof="0" dirty="0" smtClean="0"/>
          </a:p>
          <a:p>
            <a:pPr lvl="0"/>
            <a:endParaRPr lang="pt-BR" noProof="0" dirty="0" smtClean="0"/>
          </a:p>
        </p:txBody>
      </p:sp>
      <p:pic>
        <p:nvPicPr>
          <p:cNvPr id="12" name="Picture 9"/>
          <p:cNvPicPr>
            <a:picLocks noChangeAspect="1"/>
          </p:cNvPicPr>
          <p:nvPr userDrawn="1"/>
        </p:nvPicPr>
        <p:blipFill>
          <a:blip r:embed="rId4" cstate="print"/>
          <a:srcRect/>
          <a:stretch>
            <a:fillRect/>
          </a:stretch>
        </p:blipFill>
        <p:spPr bwMode="auto">
          <a:xfrm>
            <a:off x="7678738" y="63500"/>
            <a:ext cx="1071562" cy="10556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Header">
    <p:spTree>
      <p:nvGrpSpPr>
        <p:cNvPr id="1" name=""/>
        <p:cNvGrpSpPr/>
        <p:nvPr/>
      </p:nvGrpSpPr>
      <p:grpSpPr>
        <a:xfrm>
          <a:off x="0" y="0"/>
          <a:ext cx="0" cy="0"/>
          <a:chOff x="0" y="0"/>
          <a:chExt cx="0" cy="0"/>
        </a:xfrm>
      </p:grpSpPr>
      <p:pic>
        <p:nvPicPr>
          <p:cNvPr id="10" name="Picture 7" descr="fundo_lilas.jpg"/>
          <p:cNvPicPr>
            <a:picLocks noChangeAspect="1"/>
          </p:cNvPicPr>
          <p:nvPr userDrawn="1"/>
        </p:nvPicPr>
        <p:blipFill>
          <a:blip r:embed="rId2" cstate="print"/>
          <a:srcRect/>
          <a:stretch>
            <a:fillRect/>
          </a:stretch>
        </p:blipFill>
        <p:spPr bwMode="auto">
          <a:xfrm>
            <a:off x="215900" y="190500"/>
            <a:ext cx="8750300" cy="6489700"/>
          </a:xfrm>
          <a:prstGeom prst="rect">
            <a:avLst/>
          </a:prstGeom>
          <a:noFill/>
          <a:ln w="9525">
            <a:noFill/>
            <a:miter lim="800000"/>
            <a:headEnd/>
            <a:tailEnd/>
          </a:ln>
        </p:spPr>
      </p:pic>
      <p:sp>
        <p:nvSpPr>
          <p:cNvPr id="12" name="Rectangle 9"/>
          <p:cNvSpPr>
            <a:spLocks noChangeArrowheads="1"/>
          </p:cNvSpPr>
          <p:nvPr userDrawn="1"/>
        </p:nvSpPr>
        <p:spPr bwMode="auto">
          <a:xfrm>
            <a:off x="211138" y="195263"/>
            <a:ext cx="198437" cy="6489700"/>
          </a:xfrm>
          <a:prstGeom prst="rect">
            <a:avLst/>
          </a:prstGeom>
          <a:solidFill>
            <a:srgbClr val="9894BB"/>
          </a:solidFill>
          <a:ln w="9525">
            <a:noFill/>
            <a:round/>
            <a:headEnd/>
            <a:tailEnd/>
          </a:ln>
        </p:spPr>
        <p:txBody>
          <a:bodyPr/>
          <a:lstStyle/>
          <a:p>
            <a:pPr defTabSz="457200" fontAlgn="base" hangingPunct="0">
              <a:lnSpc>
                <a:spcPct val="93000"/>
              </a:lnSpc>
              <a:spcBef>
                <a:spcPct val="0"/>
              </a:spcBef>
              <a:spcAft>
                <a:spcPct val="0"/>
              </a:spcAft>
              <a:buClr>
                <a:srgbClr val="000000"/>
              </a:buClr>
              <a:buSzPct val="100000"/>
              <a:buFont typeface="Times New Roman" pitchFamily="30" charset="0"/>
              <a:buNone/>
            </a:pPr>
            <a:endParaRPr lang="en-US">
              <a:solidFill>
                <a:srgbClr val="FFFFFF"/>
              </a:solidFill>
            </a:endParaRPr>
          </a:p>
        </p:txBody>
      </p:sp>
      <p:pic>
        <p:nvPicPr>
          <p:cNvPr id="14" name="Picture 7" descr="bolhas_oi_01.png"/>
          <p:cNvPicPr>
            <a:picLocks noChangeAspect="1"/>
          </p:cNvPicPr>
          <p:nvPr userDrawn="1"/>
        </p:nvPicPr>
        <p:blipFill>
          <a:blip r:embed="rId3" cstate="print"/>
          <a:srcRect/>
          <a:stretch>
            <a:fillRect/>
          </a:stretch>
        </p:blipFill>
        <p:spPr bwMode="auto">
          <a:xfrm>
            <a:off x="3175000" y="0"/>
            <a:ext cx="5969000" cy="6858000"/>
          </a:xfrm>
          <a:prstGeom prst="rect">
            <a:avLst/>
          </a:prstGeom>
          <a:noFill/>
          <a:ln w="9525">
            <a:noFill/>
            <a:miter lim="800000"/>
            <a:headEnd/>
            <a:tailEnd/>
          </a:ln>
        </p:spPr>
      </p:pic>
      <p:sp>
        <p:nvSpPr>
          <p:cNvPr id="2" name="Title 1"/>
          <p:cNvSpPr>
            <a:spLocks noGrp="1"/>
          </p:cNvSpPr>
          <p:nvPr>
            <p:ph type="title" hasCustomPrompt="1"/>
          </p:nvPr>
        </p:nvSpPr>
        <p:spPr>
          <a:xfrm>
            <a:off x="4667250" y="4786322"/>
            <a:ext cx="4121908" cy="904866"/>
          </a:xfrm>
          <a:prstGeom prst="rect">
            <a:avLst/>
          </a:prstGeom>
          <a:noFill/>
          <a:ln w="9360">
            <a:noFill/>
            <a:round/>
            <a:headEnd/>
            <a:tailEnd/>
          </a:ln>
        </p:spPr>
        <p:txBody>
          <a:bodyPr lIns="90000" tIns="0" rIns="90000" bIns="45000" anchor="ctr">
            <a:normAutofit/>
          </a:bodyPr>
          <a:lstStyle>
            <a:lvl1pPr algn="l" defTabSz="457200" rtl="0" fontAlgn="base" hangingPunct="1">
              <a:lnSpc>
                <a:spcPct val="100000"/>
              </a:lnSpc>
              <a:spcBef>
                <a:spcPct val="0"/>
              </a:spcBef>
              <a:spcAft>
                <a:spcPct val="0"/>
              </a:spcAft>
              <a:buClr>
                <a:srgbClr val="000000"/>
              </a:buClr>
              <a:buSzPct val="100000"/>
              <a:buFont typeface="Times New Roman" pitchFamily="30"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lang="en-US" sz="3200" kern="1200" dirty="0">
                <a:solidFill>
                  <a:srgbClr val="FFFFFF"/>
                </a:solidFill>
                <a:latin typeface="Arial" pitchFamily="34" charset="0"/>
                <a:ea typeface="MS Gothic" charset="-128"/>
                <a:cs typeface="Arial" pitchFamily="34" charset="0"/>
              </a:defRPr>
            </a:lvl1pPr>
          </a:lstStyle>
          <a:p>
            <a:r>
              <a:rPr lang="pt-BR" noProof="0" dirty="0" smtClean="0"/>
              <a:t>&lt;Capítulo&gt;</a:t>
            </a:r>
            <a:endParaRPr lang="pt-BR" noProof="0" dirty="0"/>
          </a:p>
        </p:txBody>
      </p:sp>
      <p:sp>
        <p:nvSpPr>
          <p:cNvPr id="13" name="Text Placeholder 12"/>
          <p:cNvSpPr>
            <a:spLocks noGrp="1"/>
          </p:cNvSpPr>
          <p:nvPr>
            <p:ph type="body" sz="quarter" idx="10" hasCustomPrompt="1"/>
          </p:nvPr>
        </p:nvSpPr>
        <p:spPr>
          <a:xfrm>
            <a:off x="4681538" y="5691188"/>
            <a:ext cx="4107620" cy="989012"/>
          </a:xfrm>
          <a:prstGeom prst="rect">
            <a:avLst/>
          </a:prstGeom>
          <a:noFill/>
          <a:ln w="9525">
            <a:noFill/>
            <a:round/>
            <a:headEnd/>
            <a:tailEnd/>
          </a:ln>
        </p:spPr>
        <p:txBody>
          <a:bodyPr lIns="90000" tIns="45000" rIns="90000" bIns="45000" anchor="t">
            <a:normAutofit/>
          </a:bodyPr>
          <a:lstStyle>
            <a:lvl1pPr algn="l" defTabSz="457200" rtl="0" fontAlgn="base" hangingPunct="1">
              <a:lnSpc>
                <a:spcPct val="100000"/>
              </a:lnSpc>
              <a:spcBef>
                <a:spcPct val="0"/>
              </a:spcBef>
              <a:spcAft>
                <a:spcPct val="0"/>
              </a:spcAft>
              <a:buClr>
                <a:srgbClr val="000000"/>
              </a:buClr>
              <a:buSzPct val="100000"/>
              <a:buFont typeface="Times New Roman" pitchFamily="30" charset="0"/>
              <a:buNone/>
              <a:tabLst>
                <a:tab pos="723900" algn="l"/>
                <a:tab pos="1447800" algn="l"/>
                <a:tab pos="2171700" algn="l"/>
                <a:tab pos="2895600" algn="l"/>
                <a:tab pos="3619500" algn="l"/>
                <a:tab pos="4343400" algn="l"/>
                <a:tab pos="5067300" algn="l"/>
              </a:tabLst>
              <a:defRPr lang="pt-BR" sz="1600" kern="1200" dirty="0">
                <a:solidFill>
                  <a:srgbClr val="F3EAD7"/>
                </a:solidFill>
                <a:latin typeface="Arial" pitchFamily="34" charset="0"/>
                <a:ea typeface="MS Gothic" charset="-128"/>
                <a:cs typeface="Arial" pitchFamily="34" charset="0"/>
              </a:defRPr>
            </a:lvl1pPr>
          </a:lstStyle>
          <a:p>
            <a:pPr lvl="0"/>
            <a:r>
              <a:rPr lang="pt-BR" noProof="0" dirty="0" smtClean="0"/>
              <a:t>&lt;Informação adicional&gt;</a:t>
            </a:r>
            <a:endParaRPr lang="pt-BR" noProof="0" dirty="0"/>
          </a:p>
        </p:txBody>
      </p:sp>
      <p:pic>
        <p:nvPicPr>
          <p:cNvPr id="9" name="Picture 7" descr="logo_06.png"/>
          <p:cNvPicPr>
            <a:picLocks noChangeAspect="1"/>
          </p:cNvPicPr>
          <p:nvPr userDrawn="1"/>
        </p:nvPicPr>
        <p:blipFill>
          <a:blip r:embed="rId4" cstate="print"/>
          <a:srcRect/>
          <a:stretch>
            <a:fillRect/>
          </a:stretch>
        </p:blipFill>
        <p:spPr bwMode="auto">
          <a:xfrm>
            <a:off x="3568700" y="4305300"/>
            <a:ext cx="1422400" cy="140493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6" name="Picture 7" descr="fundo_lilas.jpg"/>
          <p:cNvPicPr>
            <a:picLocks noChangeAspect="1"/>
          </p:cNvPicPr>
          <p:nvPr userDrawn="1"/>
        </p:nvPicPr>
        <p:blipFill>
          <a:blip r:embed="rId2" cstate="print"/>
          <a:srcRect/>
          <a:stretch>
            <a:fillRect/>
          </a:stretch>
        </p:blipFill>
        <p:spPr bwMode="auto">
          <a:xfrm>
            <a:off x="215900" y="190500"/>
            <a:ext cx="8750300" cy="6489700"/>
          </a:xfrm>
          <a:prstGeom prst="rect">
            <a:avLst/>
          </a:prstGeom>
          <a:noFill/>
          <a:ln w="9525">
            <a:noFill/>
            <a:miter lim="800000"/>
            <a:headEnd/>
            <a:tailEnd/>
          </a:ln>
        </p:spPr>
      </p:pic>
      <p:sp>
        <p:nvSpPr>
          <p:cNvPr id="7" name="Rectangle 9"/>
          <p:cNvSpPr>
            <a:spLocks noChangeArrowheads="1"/>
          </p:cNvSpPr>
          <p:nvPr userDrawn="1"/>
        </p:nvSpPr>
        <p:spPr bwMode="auto">
          <a:xfrm>
            <a:off x="211138" y="195263"/>
            <a:ext cx="198437" cy="6489700"/>
          </a:xfrm>
          <a:prstGeom prst="rect">
            <a:avLst/>
          </a:prstGeom>
          <a:solidFill>
            <a:srgbClr val="9894BB"/>
          </a:solidFill>
          <a:ln w="9525">
            <a:noFill/>
            <a:round/>
            <a:headEnd/>
            <a:tailEnd/>
          </a:ln>
        </p:spPr>
        <p:txBody>
          <a:bodyPr/>
          <a:lstStyle/>
          <a:p>
            <a:pPr defTabSz="457200" fontAlgn="base" hangingPunct="0">
              <a:lnSpc>
                <a:spcPct val="93000"/>
              </a:lnSpc>
              <a:spcBef>
                <a:spcPct val="0"/>
              </a:spcBef>
              <a:spcAft>
                <a:spcPct val="0"/>
              </a:spcAft>
              <a:buClr>
                <a:srgbClr val="000000"/>
              </a:buClr>
              <a:buSzPct val="100000"/>
              <a:buFont typeface="Times New Roman" pitchFamily="30" charset="0"/>
              <a:buNone/>
            </a:pPr>
            <a:endParaRPr lang="en-US">
              <a:solidFill>
                <a:srgbClr val="FFFFFF"/>
              </a:solidFill>
            </a:endParaRPr>
          </a:p>
        </p:txBody>
      </p:sp>
      <p:pic>
        <p:nvPicPr>
          <p:cNvPr id="5" name="Picture 4"/>
          <p:cNvPicPr>
            <a:picLocks noChangeAspect="1" noChangeArrowheads="1"/>
          </p:cNvPicPr>
          <p:nvPr userDrawn="1"/>
        </p:nvPicPr>
        <p:blipFill>
          <a:blip r:embed="rId3" cstate="print"/>
          <a:srcRect/>
          <a:stretch>
            <a:fillRect/>
          </a:stretch>
        </p:blipFill>
        <p:spPr bwMode="auto">
          <a:xfrm>
            <a:off x="1009650" y="2686050"/>
            <a:ext cx="860425" cy="700088"/>
          </a:xfrm>
          <a:prstGeom prst="rect">
            <a:avLst/>
          </a:prstGeom>
          <a:noFill/>
          <a:ln w="9360">
            <a:noFill/>
            <a:miter lim="800000"/>
            <a:headEnd/>
            <a:tailEnd/>
          </a:ln>
        </p:spPr>
      </p:pic>
      <p:sp>
        <p:nvSpPr>
          <p:cNvPr id="12" name="Text Placeholder 11"/>
          <p:cNvSpPr>
            <a:spLocks noGrp="1"/>
          </p:cNvSpPr>
          <p:nvPr>
            <p:ph type="body" sz="quarter" idx="12" hasCustomPrompt="1"/>
          </p:nvPr>
        </p:nvSpPr>
        <p:spPr>
          <a:xfrm>
            <a:off x="1965992" y="2884792"/>
            <a:ext cx="6854158" cy="1643063"/>
          </a:xfrm>
          <a:noFill/>
        </p:spPr>
        <p:txBody>
          <a:bodyPr/>
          <a:lstStyle>
            <a:lvl1pPr hangingPunct="1">
              <a:buNone/>
              <a:tabLst>
                <a:tab pos="723900" algn="l"/>
                <a:tab pos="1447800" algn="l"/>
                <a:tab pos="2171700" algn="l"/>
                <a:tab pos="2895600" algn="l"/>
                <a:tab pos="3619500" algn="l"/>
                <a:tab pos="4343400" algn="l"/>
                <a:tab pos="5067300" algn="l"/>
                <a:tab pos="5791200" algn="l"/>
                <a:tab pos="6515100" algn="l"/>
              </a:tabLst>
              <a:defRPr sz="1600"/>
            </a:lvl1pPr>
          </a:lstStyle>
          <a:p>
            <a:pPr hangingPunct="1">
              <a:tabLst>
                <a:tab pos="723900" algn="l"/>
                <a:tab pos="1447800" algn="l"/>
                <a:tab pos="2171700" algn="l"/>
                <a:tab pos="2895600" algn="l"/>
                <a:tab pos="3619500" algn="l"/>
                <a:tab pos="4343400" algn="l"/>
                <a:tab pos="5067300" algn="l"/>
                <a:tab pos="5791200" algn="l"/>
                <a:tab pos="6515100" algn="l"/>
              </a:tabLst>
            </a:pPr>
            <a:r>
              <a:rPr lang="pt-BR" sz="3200" noProof="0" dirty="0" smtClean="0">
                <a:solidFill>
                  <a:srgbClr val="FFFFFF"/>
                </a:solidFill>
                <a:cs typeface="Arial Unicode MS" pitchFamily="30" charset="0"/>
              </a:rPr>
              <a:t>Eu sei que a gente se acostuma. </a:t>
            </a:r>
          </a:p>
          <a:p>
            <a:pPr hangingPunct="1">
              <a:tabLst>
                <a:tab pos="723900" algn="l"/>
                <a:tab pos="1447800" algn="l"/>
                <a:tab pos="2171700" algn="l"/>
                <a:tab pos="2895600" algn="l"/>
                <a:tab pos="3619500" algn="l"/>
                <a:tab pos="4343400" algn="l"/>
                <a:tab pos="5067300" algn="l"/>
                <a:tab pos="5791200" algn="l"/>
                <a:tab pos="6515100" algn="l"/>
              </a:tabLst>
            </a:pPr>
            <a:r>
              <a:rPr lang="pt-BR" sz="3200" noProof="0" dirty="0" smtClean="0">
                <a:solidFill>
                  <a:srgbClr val="FFFFFF"/>
                </a:solidFill>
                <a:cs typeface="Arial Unicode MS" pitchFamily="30" charset="0"/>
              </a:rPr>
              <a:t>Mas não devia”  </a:t>
            </a:r>
            <a:r>
              <a:rPr lang="pt-BR" sz="3200" i="1" noProof="0" dirty="0" smtClean="0">
                <a:solidFill>
                  <a:srgbClr val="F3EAD7"/>
                </a:solidFill>
                <a:cs typeface="Arial Unicode MS" pitchFamily="30" charset="0"/>
              </a:rPr>
              <a:t>Marina Colasanti</a:t>
            </a:r>
            <a:endParaRPr lang="pt-BR" noProof="0"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pic>
        <p:nvPicPr>
          <p:cNvPr id="6" name="Picture 7" descr="fundo_lilas.jpg"/>
          <p:cNvPicPr>
            <a:picLocks noChangeAspect="1"/>
          </p:cNvPicPr>
          <p:nvPr userDrawn="1"/>
        </p:nvPicPr>
        <p:blipFill>
          <a:blip r:embed="rId2" cstate="print"/>
          <a:srcRect/>
          <a:stretch>
            <a:fillRect/>
          </a:stretch>
        </p:blipFill>
        <p:spPr bwMode="auto">
          <a:xfrm>
            <a:off x="215900" y="190500"/>
            <a:ext cx="8750300" cy="6489700"/>
          </a:xfrm>
          <a:prstGeom prst="rect">
            <a:avLst/>
          </a:prstGeom>
          <a:noFill/>
          <a:ln w="9525">
            <a:noFill/>
            <a:miter lim="800000"/>
            <a:headEnd/>
            <a:tailEnd/>
          </a:ln>
        </p:spPr>
      </p:pic>
      <p:sp>
        <p:nvSpPr>
          <p:cNvPr id="7" name="Rectangle 9"/>
          <p:cNvSpPr>
            <a:spLocks noChangeArrowheads="1"/>
          </p:cNvSpPr>
          <p:nvPr userDrawn="1"/>
        </p:nvSpPr>
        <p:spPr bwMode="auto">
          <a:xfrm>
            <a:off x="211138" y="195263"/>
            <a:ext cx="198437" cy="6489700"/>
          </a:xfrm>
          <a:prstGeom prst="rect">
            <a:avLst/>
          </a:prstGeom>
          <a:solidFill>
            <a:srgbClr val="9894BB"/>
          </a:solidFill>
          <a:ln w="9525">
            <a:noFill/>
            <a:round/>
            <a:headEnd/>
            <a:tailEnd/>
          </a:ln>
        </p:spPr>
        <p:txBody>
          <a:bodyPr/>
          <a:lstStyle/>
          <a:p>
            <a:pPr defTabSz="457200" fontAlgn="base" hangingPunct="0">
              <a:lnSpc>
                <a:spcPct val="93000"/>
              </a:lnSpc>
              <a:spcBef>
                <a:spcPct val="0"/>
              </a:spcBef>
              <a:spcAft>
                <a:spcPct val="0"/>
              </a:spcAft>
              <a:buClr>
                <a:srgbClr val="000000"/>
              </a:buClr>
              <a:buSzPct val="100000"/>
              <a:buFont typeface="Times New Roman" pitchFamily="30" charset="0"/>
              <a:buNone/>
            </a:pPr>
            <a:endParaRPr lang="en-US">
              <a:solidFill>
                <a:srgbClr val="FFFFFF"/>
              </a:solidFill>
            </a:endParaRPr>
          </a:p>
        </p:txBody>
      </p:sp>
      <p:pic>
        <p:nvPicPr>
          <p:cNvPr id="5" name="Picture 4"/>
          <p:cNvPicPr>
            <a:picLocks noChangeAspect="1" noChangeArrowheads="1"/>
          </p:cNvPicPr>
          <p:nvPr userDrawn="1"/>
        </p:nvPicPr>
        <p:blipFill>
          <a:blip r:embed="rId3" cstate="print"/>
          <a:srcRect/>
          <a:stretch>
            <a:fillRect/>
          </a:stretch>
        </p:blipFill>
        <p:spPr bwMode="auto">
          <a:xfrm>
            <a:off x="1009650" y="723099"/>
            <a:ext cx="860425" cy="700088"/>
          </a:xfrm>
          <a:prstGeom prst="rect">
            <a:avLst/>
          </a:prstGeom>
          <a:noFill/>
          <a:ln w="9360">
            <a:noFill/>
            <a:miter lim="800000"/>
            <a:headEnd/>
            <a:tailEnd/>
          </a:ln>
        </p:spPr>
      </p:pic>
      <p:sp>
        <p:nvSpPr>
          <p:cNvPr id="12" name="Text Placeholder 11"/>
          <p:cNvSpPr>
            <a:spLocks noGrp="1"/>
          </p:cNvSpPr>
          <p:nvPr>
            <p:ph type="body" sz="quarter" idx="12" hasCustomPrompt="1"/>
          </p:nvPr>
        </p:nvSpPr>
        <p:spPr>
          <a:xfrm>
            <a:off x="1965992" y="921841"/>
            <a:ext cx="6854158" cy="1643063"/>
          </a:xfrm>
          <a:noFill/>
        </p:spPr>
        <p:txBody>
          <a:bodyPr/>
          <a:lstStyle>
            <a:lvl1pPr hangingPunct="1">
              <a:buNone/>
              <a:tabLst>
                <a:tab pos="723900" algn="l"/>
                <a:tab pos="1447800" algn="l"/>
                <a:tab pos="2171700" algn="l"/>
                <a:tab pos="2895600" algn="l"/>
                <a:tab pos="3619500" algn="l"/>
                <a:tab pos="4343400" algn="l"/>
                <a:tab pos="5067300" algn="l"/>
                <a:tab pos="5791200" algn="l"/>
                <a:tab pos="6515100" algn="l"/>
              </a:tabLst>
              <a:defRPr sz="1600"/>
            </a:lvl1pPr>
          </a:lstStyle>
          <a:p>
            <a:pPr hangingPunct="1">
              <a:tabLst>
                <a:tab pos="723900" algn="l"/>
                <a:tab pos="1447800" algn="l"/>
                <a:tab pos="2171700" algn="l"/>
                <a:tab pos="2895600" algn="l"/>
                <a:tab pos="3619500" algn="l"/>
                <a:tab pos="4343400" algn="l"/>
                <a:tab pos="5067300" algn="l"/>
                <a:tab pos="5791200" algn="l"/>
                <a:tab pos="6515100" algn="l"/>
              </a:tabLst>
            </a:pPr>
            <a:r>
              <a:rPr lang="pt-BR" sz="3200" noProof="0" dirty="0" smtClean="0">
                <a:solidFill>
                  <a:srgbClr val="FFFFFF"/>
                </a:solidFill>
                <a:cs typeface="Arial Unicode MS" pitchFamily="30" charset="0"/>
              </a:rPr>
              <a:t>Eu sei que a gente se acostuma. </a:t>
            </a:r>
          </a:p>
          <a:p>
            <a:pPr hangingPunct="1">
              <a:tabLst>
                <a:tab pos="723900" algn="l"/>
                <a:tab pos="1447800" algn="l"/>
                <a:tab pos="2171700" algn="l"/>
                <a:tab pos="2895600" algn="l"/>
                <a:tab pos="3619500" algn="l"/>
                <a:tab pos="4343400" algn="l"/>
                <a:tab pos="5067300" algn="l"/>
                <a:tab pos="5791200" algn="l"/>
                <a:tab pos="6515100" algn="l"/>
              </a:tabLst>
            </a:pPr>
            <a:r>
              <a:rPr lang="pt-BR" sz="3200" noProof="0" dirty="0" smtClean="0">
                <a:solidFill>
                  <a:srgbClr val="FFFFFF"/>
                </a:solidFill>
                <a:cs typeface="Arial Unicode MS" pitchFamily="30" charset="0"/>
              </a:rPr>
              <a:t>Mas não devia”  </a:t>
            </a:r>
            <a:r>
              <a:rPr lang="pt-BR" sz="3200" i="1" noProof="0" dirty="0" smtClean="0">
                <a:solidFill>
                  <a:srgbClr val="F3EAD7"/>
                </a:solidFill>
                <a:cs typeface="Arial Unicode MS" pitchFamily="30" charset="0"/>
              </a:rPr>
              <a:t>Marina Colasanti</a:t>
            </a:r>
            <a:endParaRPr lang="pt-BR"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Rectangle 4"/>
          <p:cNvSpPr>
            <a:spLocks noGrp="1" noChangeArrowheads="1"/>
          </p:cNvSpPr>
          <p:nvPr>
            <p:ph type="ftr"/>
          </p:nvPr>
        </p:nvSpPr>
        <p:spPr bwMode="auto">
          <a:xfrm>
            <a:off x="2490758" y="6356350"/>
            <a:ext cx="3527455" cy="363538"/>
          </a:xfrm>
          <a:prstGeom prst="rect">
            <a:avLst/>
          </a:prstGeom>
          <a:noFill/>
          <a:ln w="9525">
            <a:noFill/>
            <a:round/>
            <a:headEnd/>
            <a:tailEnd/>
          </a:ln>
          <a:effectLst/>
        </p:spPr>
        <p:txBody>
          <a:bodyPr vert="horz" wrap="square" lIns="90000" tIns="45000" rIns="90000" bIns="45000" numCol="1" anchor="b" anchorCtr="0" compatLnSpc="1">
            <a:prstTxWarp prst="textNoShape">
              <a:avLst/>
            </a:prstTxWarp>
          </a:bodyPr>
          <a:lstStyle>
            <a:lvl1pPr algn="l" defTabSz="457200" rtl="0" fontAlgn="base" hangingPunct="1">
              <a:lnSpc>
                <a:spcPts val="1200"/>
              </a:lnSpc>
              <a:spcBef>
                <a:spcPct val="0"/>
              </a:spcBef>
              <a:spcAft>
                <a:spcPct val="0"/>
              </a:spcAft>
              <a:buClr>
                <a:srgbClr val="000000"/>
              </a:buClr>
              <a:buSzPct val="100000"/>
              <a:buFont typeface="Times New Roman" pitchFamily="30" charset="0"/>
              <a:buNone/>
              <a:tabLst>
                <a:tab pos="723900" algn="l"/>
                <a:tab pos="1447800" algn="l"/>
                <a:tab pos="2171700" algn="l"/>
                <a:tab pos="2895600" algn="l"/>
                <a:tab pos="3619500" algn="l"/>
              </a:tabLst>
              <a:defRPr lang="en-US" sz="1300" kern="1200" cap="small" baseline="0" dirty="0" smtClean="0">
                <a:solidFill>
                  <a:srgbClr val="7F7F7F"/>
                </a:solidFill>
                <a:latin typeface="Arial" charset="0"/>
                <a:ea typeface="MS Gothic" charset="-128"/>
                <a:cs typeface="Arial Unicode MS" pitchFamily="30" charset="0"/>
              </a:defRPr>
            </a:lvl1pPr>
          </a:lstStyle>
          <a:p>
            <a:pPr>
              <a:defRPr/>
            </a:pPr>
            <a:r>
              <a:rPr lang="pt-BR" dirty="0" smtClean="0"/>
              <a:t>&lt;</a:t>
            </a:r>
            <a:r>
              <a:rPr lang="pt-BR" dirty="0" err="1" smtClean="0"/>
              <a:t>footer</a:t>
            </a:r>
            <a:r>
              <a:rPr lang="pt-BR" dirty="0" smtClean="0"/>
              <a:t>&gt;</a:t>
            </a:r>
            <a:endParaRPr lang="pt-BR" dirty="0"/>
          </a:p>
        </p:txBody>
      </p:sp>
      <p:sp>
        <p:nvSpPr>
          <p:cNvPr id="1029" name="Rectangle 5"/>
          <p:cNvSpPr>
            <a:spLocks noGrp="1" noChangeArrowheads="1"/>
          </p:cNvSpPr>
          <p:nvPr>
            <p:ph type="sldNum"/>
          </p:nvPr>
        </p:nvSpPr>
        <p:spPr bwMode="auto">
          <a:xfrm>
            <a:off x="7929586" y="6356350"/>
            <a:ext cx="890564" cy="363538"/>
          </a:xfrm>
          <a:prstGeom prst="rect">
            <a:avLst/>
          </a:prstGeom>
          <a:noFill/>
          <a:ln w="9525">
            <a:noFill/>
            <a:round/>
            <a:headEnd/>
            <a:tailEnd/>
          </a:ln>
          <a:effectLst/>
        </p:spPr>
        <p:txBody>
          <a:bodyPr vert="horz" wrap="square" lIns="90000" tIns="45000" rIns="90000" bIns="45000" numCol="1" anchor="b" anchorCtr="0" compatLnSpc="1">
            <a:prstTxWarp prst="textNoShape">
              <a:avLst/>
            </a:prstTxWarp>
          </a:bodyPr>
          <a:lstStyle>
            <a:lvl1pPr algn="r" defTabSz="457200" rtl="0" fontAlgn="base" hangingPunct="1">
              <a:lnSpc>
                <a:spcPts val="1200"/>
              </a:lnSpc>
              <a:spcBef>
                <a:spcPct val="0"/>
              </a:spcBef>
              <a:spcAft>
                <a:spcPct val="0"/>
              </a:spcAft>
              <a:buClr>
                <a:srgbClr val="000000"/>
              </a:buClr>
              <a:buSzPct val="100000"/>
              <a:buFont typeface="Times New Roman" pitchFamily="30" charset="0"/>
              <a:buNone/>
              <a:tabLst>
                <a:tab pos="723900" algn="l"/>
                <a:tab pos="1447800" algn="l"/>
                <a:tab pos="2171700" algn="l"/>
                <a:tab pos="2895600" algn="l"/>
                <a:tab pos="3619500" algn="l"/>
              </a:tabLst>
              <a:defRPr lang="en-US" sz="1300" kern="1200" cap="small" baseline="0" smtClean="0">
                <a:solidFill>
                  <a:srgbClr val="7F7F7F"/>
                </a:solidFill>
                <a:latin typeface="Arial" charset="0"/>
                <a:ea typeface="MS Gothic" charset="-128"/>
                <a:cs typeface="Arial Unicode MS" pitchFamily="30" charset="0"/>
              </a:defRPr>
            </a:lvl1pPr>
          </a:lstStyle>
          <a:p>
            <a:pPr>
              <a:defRPr/>
            </a:pPr>
            <a:fld id="{40074809-B561-44D0-A5BE-DD32324FDA3F}" type="slidenum">
              <a:rPr lang="pt-BR"/>
              <a:pPr>
                <a:defRPr/>
              </a:pPr>
              <a:t>‹nº›</a:t>
            </a:fld>
            <a:endParaRPr lang="pt-BR" dirty="0"/>
          </a:p>
        </p:txBody>
      </p:sp>
      <p:sp>
        <p:nvSpPr>
          <p:cNvPr id="13" name="Title Placeholder 12"/>
          <p:cNvSpPr>
            <a:spLocks noGrp="1"/>
          </p:cNvSpPr>
          <p:nvPr>
            <p:ph type="title"/>
          </p:nvPr>
        </p:nvSpPr>
        <p:spPr>
          <a:xfrm>
            <a:off x="536643" y="301934"/>
            <a:ext cx="7540388" cy="635886"/>
          </a:xfrm>
          <a:prstGeom prst="rect">
            <a:avLst/>
          </a:prstGeom>
          <a:noFill/>
        </p:spPr>
        <p:txBody>
          <a:bodyPr vert="horz" lIns="91440" tIns="45720" rIns="91440" bIns="45720" rtlCol="0" anchor="ctr">
            <a:normAutofit/>
          </a:bodyPr>
          <a:lstStyle/>
          <a:p>
            <a:r>
              <a:rPr lang="pt-BR" noProof="0" dirty="0" err="1" smtClean="0"/>
              <a:t>Click</a:t>
            </a:r>
            <a:r>
              <a:rPr lang="pt-BR" noProof="0" dirty="0" smtClean="0"/>
              <a:t> to </a:t>
            </a:r>
            <a:r>
              <a:rPr lang="pt-BR" noProof="0" dirty="0" err="1" smtClean="0"/>
              <a:t>edit</a:t>
            </a:r>
            <a:r>
              <a:rPr lang="pt-BR" noProof="0" dirty="0" smtClean="0"/>
              <a:t> </a:t>
            </a:r>
            <a:r>
              <a:rPr lang="pt-BR" noProof="0" dirty="0" err="1" smtClean="0"/>
              <a:t>Master</a:t>
            </a:r>
            <a:r>
              <a:rPr lang="pt-BR" noProof="0" dirty="0" smtClean="0"/>
              <a:t> </a:t>
            </a:r>
            <a:r>
              <a:rPr lang="pt-BR" noProof="0" dirty="0" err="1" smtClean="0"/>
              <a:t>title</a:t>
            </a:r>
            <a:r>
              <a:rPr lang="pt-BR" noProof="0" dirty="0" smtClean="0"/>
              <a:t> style</a:t>
            </a:r>
            <a:endParaRPr lang="pt-BR" noProof="0" dirty="0"/>
          </a:p>
        </p:txBody>
      </p:sp>
      <p:sp>
        <p:nvSpPr>
          <p:cNvPr id="14" name="Text Placeholder 13"/>
          <p:cNvSpPr>
            <a:spLocks noGrp="1"/>
          </p:cNvSpPr>
          <p:nvPr>
            <p:ph type="body" idx="1"/>
          </p:nvPr>
        </p:nvSpPr>
        <p:spPr>
          <a:xfrm>
            <a:off x="536642" y="1433514"/>
            <a:ext cx="8283508" cy="4846636"/>
          </a:xfrm>
          <a:prstGeom prst="rect">
            <a:avLst/>
          </a:prstGeom>
        </p:spPr>
        <p:txBody>
          <a:bodyPr vert="horz" lIns="91440" tIns="45720" rIns="91440" bIns="45720" rtlCol="0">
            <a:normAutofit/>
          </a:bodyPr>
          <a:lstStyle/>
          <a:p>
            <a:pPr lvl="0"/>
            <a:r>
              <a:rPr lang="pt-BR" noProof="0" dirty="0" err="1" smtClean="0"/>
              <a:t>Click</a:t>
            </a:r>
            <a:r>
              <a:rPr lang="pt-BR" noProof="0" dirty="0" smtClean="0"/>
              <a:t> to </a:t>
            </a:r>
            <a:r>
              <a:rPr lang="pt-BR" noProof="0" dirty="0" err="1" smtClean="0"/>
              <a:t>edit</a:t>
            </a:r>
            <a:r>
              <a:rPr lang="pt-BR" noProof="0" dirty="0" smtClean="0"/>
              <a:t> </a:t>
            </a:r>
            <a:r>
              <a:rPr lang="pt-BR" noProof="0" dirty="0" err="1" smtClean="0"/>
              <a:t>Master</a:t>
            </a:r>
            <a:r>
              <a:rPr lang="pt-BR" noProof="0" dirty="0" smtClean="0"/>
              <a:t> </a:t>
            </a:r>
            <a:r>
              <a:rPr lang="pt-BR" noProof="0" dirty="0" err="1" smtClean="0"/>
              <a:t>text</a:t>
            </a:r>
            <a:r>
              <a:rPr lang="pt-BR" noProof="0" dirty="0" smtClean="0"/>
              <a:t> styles</a:t>
            </a:r>
          </a:p>
          <a:p>
            <a:pPr lvl="1"/>
            <a:r>
              <a:rPr lang="pt-BR" noProof="0" dirty="0" err="1" smtClean="0"/>
              <a:t>Second</a:t>
            </a:r>
            <a:r>
              <a:rPr lang="pt-BR" noProof="0" dirty="0" smtClean="0"/>
              <a:t> </a:t>
            </a:r>
            <a:r>
              <a:rPr lang="pt-BR" noProof="0" dirty="0" err="1" smtClean="0"/>
              <a:t>level</a:t>
            </a:r>
            <a:endParaRPr lang="pt-BR" noProof="0" dirty="0" smtClean="0"/>
          </a:p>
          <a:p>
            <a:pPr lvl="2"/>
            <a:r>
              <a:rPr lang="pt-BR" noProof="0" dirty="0" err="1" smtClean="0"/>
              <a:t>Third</a:t>
            </a:r>
            <a:r>
              <a:rPr lang="pt-BR" noProof="0" dirty="0" smtClean="0"/>
              <a:t> </a:t>
            </a:r>
            <a:r>
              <a:rPr lang="pt-BR" noProof="0" dirty="0" err="1" smtClean="0"/>
              <a:t>level</a:t>
            </a:r>
            <a:endParaRPr lang="pt-BR" noProof="0" dirty="0" smtClean="0"/>
          </a:p>
          <a:p>
            <a:pPr lvl="3"/>
            <a:r>
              <a:rPr lang="pt-BR" noProof="0" dirty="0" err="1" smtClean="0"/>
              <a:t>Fourth</a:t>
            </a:r>
            <a:r>
              <a:rPr lang="pt-BR" noProof="0" dirty="0" smtClean="0"/>
              <a:t> </a:t>
            </a:r>
            <a:r>
              <a:rPr lang="pt-BR" noProof="0" dirty="0" err="1" smtClean="0"/>
              <a:t>level</a:t>
            </a:r>
            <a:endParaRPr lang="pt-BR" noProof="0" dirty="0" smtClean="0"/>
          </a:p>
          <a:p>
            <a:pPr lvl="4"/>
            <a:r>
              <a:rPr lang="pt-BR" noProof="0" dirty="0" err="1" smtClean="0"/>
              <a:t>Fifth</a:t>
            </a:r>
            <a:r>
              <a:rPr lang="pt-BR" noProof="0" dirty="0" smtClean="0"/>
              <a:t> </a:t>
            </a:r>
            <a:r>
              <a:rPr lang="pt-BR" noProof="0" dirty="0" err="1" smtClean="0"/>
              <a:t>level</a:t>
            </a:r>
            <a:endParaRPr lang="pt-BR" noProof="0" dirty="0"/>
          </a:p>
        </p:txBody>
      </p:sp>
      <p:sp>
        <p:nvSpPr>
          <p:cNvPr id="15" name="Date Placeholder 14"/>
          <p:cNvSpPr>
            <a:spLocks noGrp="1"/>
          </p:cNvSpPr>
          <p:nvPr>
            <p:ph type="dt" sz="half" idx="2"/>
          </p:nvPr>
        </p:nvSpPr>
        <p:spPr>
          <a:xfrm>
            <a:off x="6018214" y="6356350"/>
            <a:ext cx="1911372" cy="365125"/>
          </a:xfrm>
          <a:prstGeom prst="rect">
            <a:avLst/>
          </a:prstGeom>
          <a:noFill/>
          <a:ln w="9525">
            <a:noFill/>
            <a:round/>
            <a:headEnd/>
            <a:tailEnd/>
          </a:ln>
          <a:effectLst/>
        </p:spPr>
        <p:txBody>
          <a:bodyPr vert="horz" wrap="square" lIns="90000" tIns="45000" rIns="90000" bIns="45000" numCol="1" anchor="b" anchorCtr="0" compatLnSpc="1">
            <a:prstTxWarp prst="textNoShape">
              <a:avLst/>
            </a:prstTxWarp>
          </a:bodyPr>
          <a:lstStyle>
            <a:lvl1pPr algn="ctr" defTabSz="457200" rtl="0" fontAlgn="base" hangingPunct="1">
              <a:lnSpc>
                <a:spcPts val="1200"/>
              </a:lnSpc>
              <a:spcBef>
                <a:spcPct val="0"/>
              </a:spcBef>
              <a:spcAft>
                <a:spcPct val="0"/>
              </a:spcAft>
              <a:buClr>
                <a:srgbClr val="000000"/>
              </a:buClr>
              <a:buSzPct val="100000"/>
              <a:buFont typeface="Times New Roman" pitchFamily="30" charset="0"/>
              <a:buNone/>
              <a:tabLst>
                <a:tab pos="723900" algn="l"/>
                <a:tab pos="1447800" algn="l"/>
                <a:tab pos="2171700" algn="l"/>
                <a:tab pos="2895600" algn="l"/>
                <a:tab pos="3619500" algn="l"/>
              </a:tabLst>
              <a:defRPr lang="pt-BR" sz="1300" kern="1200" cap="small" baseline="0" smtClean="0">
                <a:solidFill>
                  <a:srgbClr val="7F7F7F"/>
                </a:solidFill>
                <a:latin typeface="Arial" charset="0"/>
                <a:ea typeface="MS Gothic" charset="-128"/>
                <a:cs typeface="Arial Unicode MS" pitchFamily="30" charset="0"/>
              </a:defRPr>
            </a:lvl1pPr>
          </a:lstStyle>
          <a:p>
            <a:pPr>
              <a:defRPr/>
            </a:pPr>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defTabSz="457200" rtl="0" eaLnBrk="0" fontAlgn="base" hangingPunct="0">
        <a:lnSpc>
          <a:spcPct val="100000"/>
        </a:lnSpc>
        <a:spcBef>
          <a:spcPct val="0"/>
        </a:spcBef>
        <a:spcAft>
          <a:spcPct val="0"/>
        </a:spcAft>
        <a:buClr>
          <a:srgbClr val="000000"/>
        </a:buClr>
        <a:buSzPct val="100000"/>
        <a:buFont typeface="Times New Roman" pitchFamily="30" charset="0"/>
        <a:defRPr lang="pt-BR" sz="3000" kern="1200" dirty="0" smtClean="0">
          <a:solidFill>
            <a:schemeClr val="bg1"/>
          </a:solidFill>
          <a:latin typeface="Arial" charset="0"/>
          <a:ea typeface="MS Gothic" charset="-128"/>
          <a:cs typeface="+mn-cs"/>
        </a:defRPr>
      </a:lvl1pPr>
      <a:lvl2pPr algn="l" defTabSz="457200" rtl="0" eaLnBrk="0" fontAlgn="base" hangingPunct="0">
        <a:lnSpc>
          <a:spcPct val="102000"/>
        </a:lnSpc>
        <a:spcBef>
          <a:spcPct val="0"/>
        </a:spcBef>
        <a:spcAft>
          <a:spcPct val="0"/>
        </a:spcAft>
        <a:buClr>
          <a:srgbClr val="000000"/>
        </a:buClr>
        <a:buSzPct val="100000"/>
        <a:buFont typeface="Times New Roman" pitchFamily="30" charset="0"/>
        <a:defRPr>
          <a:solidFill>
            <a:srgbClr val="D74720"/>
          </a:solidFill>
          <a:latin typeface="Calibri" pitchFamily="-106" charset="0"/>
          <a:ea typeface="MS Gothic" charset="0"/>
          <a:cs typeface="MS Gothic" charset="0"/>
        </a:defRPr>
      </a:lvl2pPr>
      <a:lvl3pPr algn="l" defTabSz="457200" rtl="0" eaLnBrk="0" fontAlgn="base" hangingPunct="0">
        <a:lnSpc>
          <a:spcPct val="102000"/>
        </a:lnSpc>
        <a:spcBef>
          <a:spcPct val="0"/>
        </a:spcBef>
        <a:spcAft>
          <a:spcPct val="0"/>
        </a:spcAft>
        <a:buClr>
          <a:srgbClr val="000000"/>
        </a:buClr>
        <a:buSzPct val="100000"/>
        <a:buFont typeface="Times New Roman" pitchFamily="30" charset="0"/>
        <a:defRPr>
          <a:solidFill>
            <a:srgbClr val="D74720"/>
          </a:solidFill>
          <a:latin typeface="Calibri" pitchFamily="-106" charset="0"/>
          <a:ea typeface="MS Gothic" charset="0"/>
          <a:cs typeface="MS Gothic" charset="0"/>
        </a:defRPr>
      </a:lvl3pPr>
      <a:lvl4pPr algn="l" defTabSz="457200" rtl="0" eaLnBrk="0" fontAlgn="base" hangingPunct="0">
        <a:lnSpc>
          <a:spcPct val="102000"/>
        </a:lnSpc>
        <a:spcBef>
          <a:spcPct val="0"/>
        </a:spcBef>
        <a:spcAft>
          <a:spcPct val="0"/>
        </a:spcAft>
        <a:buClr>
          <a:srgbClr val="000000"/>
        </a:buClr>
        <a:buSzPct val="100000"/>
        <a:buFont typeface="Times New Roman" pitchFamily="30" charset="0"/>
        <a:defRPr>
          <a:solidFill>
            <a:srgbClr val="D74720"/>
          </a:solidFill>
          <a:latin typeface="Calibri" pitchFamily="-106" charset="0"/>
          <a:ea typeface="MS Gothic" charset="0"/>
          <a:cs typeface="MS Gothic" charset="0"/>
        </a:defRPr>
      </a:lvl4pPr>
      <a:lvl5pPr algn="l" defTabSz="457200" rtl="0" eaLnBrk="0" fontAlgn="base" hangingPunct="0">
        <a:lnSpc>
          <a:spcPct val="102000"/>
        </a:lnSpc>
        <a:spcBef>
          <a:spcPct val="0"/>
        </a:spcBef>
        <a:spcAft>
          <a:spcPct val="0"/>
        </a:spcAft>
        <a:buClr>
          <a:srgbClr val="000000"/>
        </a:buClr>
        <a:buSzPct val="100000"/>
        <a:buFont typeface="Times New Roman" pitchFamily="30" charset="0"/>
        <a:defRPr>
          <a:solidFill>
            <a:srgbClr val="D74720"/>
          </a:solidFill>
          <a:latin typeface="Calibri" pitchFamily="-106" charset="0"/>
          <a:ea typeface="MS Gothic" charset="0"/>
          <a:cs typeface="MS Gothic" charset="0"/>
        </a:defRPr>
      </a:lvl5pPr>
      <a:lvl6pPr marL="2514600" indent="-228600" algn="l" defTabSz="457200" rtl="0" fontAlgn="base">
        <a:lnSpc>
          <a:spcPct val="102000"/>
        </a:lnSpc>
        <a:spcBef>
          <a:spcPct val="0"/>
        </a:spcBef>
        <a:spcAft>
          <a:spcPct val="0"/>
        </a:spcAft>
        <a:buClr>
          <a:srgbClr val="000000"/>
        </a:buClr>
        <a:buSzPct val="100000"/>
        <a:buFont typeface="Times New Roman" pitchFamily="-106" charset="0"/>
        <a:defRPr>
          <a:solidFill>
            <a:srgbClr val="D74720"/>
          </a:solidFill>
          <a:latin typeface="Calibri" pitchFamily="-106" charset="0"/>
          <a:ea typeface="MS Gothic" charset="0"/>
          <a:cs typeface="MS Gothic" charset="0"/>
        </a:defRPr>
      </a:lvl6pPr>
      <a:lvl7pPr marL="2971800" indent="-228600" algn="l" defTabSz="457200" rtl="0" fontAlgn="base">
        <a:lnSpc>
          <a:spcPct val="102000"/>
        </a:lnSpc>
        <a:spcBef>
          <a:spcPct val="0"/>
        </a:spcBef>
        <a:spcAft>
          <a:spcPct val="0"/>
        </a:spcAft>
        <a:buClr>
          <a:srgbClr val="000000"/>
        </a:buClr>
        <a:buSzPct val="100000"/>
        <a:buFont typeface="Times New Roman" pitchFamily="-106" charset="0"/>
        <a:defRPr>
          <a:solidFill>
            <a:srgbClr val="D74720"/>
          </a:solidFill>
          <a:latin typeface="Calibri" pitchFamily="-106" charset="0"/>
          <a:ea typeface="MS Gothic" charset="0"/>
          <a:cs typeface="MS Gothic" charset="0"/>
        </a:defRPr>
      </a:lvl7pPr>
      <a:lvl8pPr marL="3429000" indent="-228600" algn="l" defTabSz="457200" rtl="0" fontAlgn="base">
        <a:lnSpc>
          <a:spcPct val="102000"/>
        </a:lnSpc>
        <a:spcBef>
          <a:spcPct val="0"/>
        </a:spcBef>
        <a:spcAft>
          <a:spcPct val="0"/>
        </a:spcAft>
        <a:buClr>
          <a:srgbClr val="000000"/>
        </a:buClr>
        <a:buSzPct val="100000"/>
        <a:buFont typeface="Times New Roman" pitchFamily="-106" charset="0"/>
        <a:defRPr>
          <a:solidFill>
            <a:srgbClr val="D74720"/>
          </a:solidFill>
          <a:latin typeface="Calibri" pitchFamily="-106" charset="0"/>
          <a:ea typeface="MS Gothic" charset="0"/>
          <a:cs typeface="MS Gothic" charset="0"/>
        </a:defRPr>
      </a:lvl8pPr>
      <a:lvl9pPr marL="3886200" indent="-228600" algn="l" defTabSz="457200" rtl="0" fontAlgn="base">
        <a:lnSpc>
          <a:spcPct val="102000"/>
        </a:lnSpc>
        <a:spcBef>
          <a:spcPct val="0"/>
        </a:spcBef>
        <a:spcAft>
          <a:spcPct val="0"/>
        </a:spcAft>
        <a:buClr>
          <a:srgbClr val="000000"/>
        </a:buClr>
        <a:buSzPct val="100000"/>
        <a:buFont typeface="Times New Roman" pitchFamily="-106" charset="0"/>
        <a:defRPr>
          <a:solidFill>
            <a:srgbClr val="D74720"/>
          </a:solidFill>
          <a:latin typeface="Calibri" pitchFamily="-106" charset="0"/>
          <a:ea typeface="MS Gothic" charset="0"/>
          <a:cs typeface="MS Gothic" charset="0"/>
        </a:defRPr>
      </a:lvl9pPr>
    </p:titleStyle>
    <p:bodyStyle>
      <a:lvl1pPr marL="342900" indent="-341313" algn="l" defTabSz="457200" rtl="0" eaLnBrk="0" fontAlgn="base" hangingPunct="1">
        <a:lnSpc>
          <a:spcPct val="110000"/>
        </a:lnSpc>
        <a:spcBef>
          <a:spcPts val="0"/>
        </a:spcBef>
        <a:spcAft>
          <a:spcPts val="600"/>
        </a:spcAft>
        <a:buClr>
          <a:srgbClr val="BFAF8F"/>
        </a:buClr>
        <a:buSzPct val="70000"/>
        <a:buFont typeface="Wingdings" pitchFamily="30"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defRPr lang="en-GB" sz="1600" kern="1200" dirty="0" smtClean="0">
          <a:solidFill>
            <a:schemeClr val="bg2"/>
          </a:solidFill>
          <a:latin typeface="Arial" charset="0"/>
          <a:ea typeface="MS Gothic" charset="-128"/>
          <a:cs typeface="+mn-cs"/>
        </a:defRPr>
      </a:lvl1pPr>
      <a:lvl2pPr marL="534988" indent="-150813" algn="l" defTabSz="457200" rtl="0" eaLnBrk="0" fontAlgn="base" hangingPunct="1">
        <a:lnSpc>
          <a:spcPct val="110000"/>
        </a:lnSpc>
        <a:spcBef>
          <a:spcPts val="0"/>
        </a:spcBef>
        <a:spcAft>
          <a:spcPts val="600"/>
        </a:spcAft>
        <a:buClr>
          <a:srgbClr val="BFAF8F"/>
        </a:buClr>
        <a:buSzPct val="100000"/>
        <a:buFont typeface="Courier New" pitchFamily="49" charset="0"/>
        <a:buChar char="o"/>
        <a:tabLst>
          <a:tab pos="723900" algn="l"/>
          <a:tab pos="1447800" algn="l"/>
          <a:tab pos="2171700" algn="l"/>
          <a:tab pos="2895600" algn="l"/>
          <a:tab pos="3619500" algn="l"/>
          <a:tab pos="4343400" algn="l"/>
          <a:tab pos="5067300" algn="l"/>
          <a:tab pos="5791200" algn="l"/>
          <a:tab pos="6515100" algn="l"/>
          <a:tab pos="7239000" algn="l"/>
          <a:tab pos="7962900" algn="l"/>
        </a:tabLst>
        <a:defRPr lang="en-GB" sz="1600" kern="1200" dirty="0" smtClean="0">
          <a:solidFill>
            <a:schemeClr val="bg2"/>
          </a:solidFill>
          <a:latin typeface="Arial" charset="0"/>
          <a:ea typeface="MS Gothic" charset="-128"/>
          <a:cs typeface="+mn-cs"/>
        </a:defRPr>
      </a:lvl2pPr>
      <a:lvl3pPr marL="892175" indent="-153988" algn="l" defTabSz="457200" rtl="0" eaLnBrk="0" fontAlgn="base" hangingPunct="1">
        <a:lnSpc>
          <a:spcPct val="110000"/>
        </a:lnSpc>
        <a:spcBef>
          <a:spcPts val="0"/>
        </a:spcBef>
        <a:spcAft>
          <a:spcPts val="600"/>
        </a:spcAft>
        <a:buClr>
          <a:srgbClr val="BFAF8F"/>
        </a:buClr>
        <a:buSzPct val="100000"/>
        <a:buFont typeface="Arial" pitchFamily="34" charset="0"/>
        <a:buChar char="•"/>
        <a:tabLst>
          <a:tab pos="892175" algn="l"/>
          <a:tab pos="1447800" algn="l"/>
          <a:tab pos="2171700" algn="l"/>
          <a:tab pos="2895600" algn="l"/>
          <a:tab pos="3619500" algn="l"/>
          <a:tab pos="4343400" algn="l"/>
          <a:tab pos="5067300" algn="l"/>
          <a:tab pos="5791200" algn="l"/>
          <a:tab pos="6515100" algn="l"/>
          <a:tab pos="7239000" algn="l"/>
          <a:tab pos="7962900" algn="l"/>
        </a:tabLst>
        <a:defRPr lang="en-GB" sz="1600" kern="1200" dirty="0" smtClean="0">
          <a:solidFill>
            <a:schemeClr val="bg2"/>
          </a:solidFill>
          <a:latin typeface="Arial" charset="0"/>
          <a:ea typeface="MS Gothic" charset="-128"/>
          <a:cs typeface="+mn-cs"/>
        </a:defRPr>
      </a:lvl3pPr>
      <a:lvl4pPr marL="1260475" indent="-166688" algn="l" defTabSz="457200" rtl="0" eaLnBrk="0" fontAlgn="base" hangingPunct="1">
        <a:lnSpc>
          <a:spcPct val="110000"/>
        </a:lnSpc>
        <a:spcBef>
          <a:spcPts val="0"/>
        </a:spcBef>
        <a:spcAft>
          <a:spcPts val="600"/>
        </a:spcAft>
        <a:buClr>
          <a:srgbClr val="BFAF8F"/>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lang="en-GB" sz="1600" kern="1200" dirty="0" smtClean="0">
          <a:solidFill>
            <a:schemeClr val="bg2"/>
          </a:solidFill>
          <a:latin typeface="Arial" charset="0"/>
          <a:ea typeface="MS Gothic" charset="-128"/>
          <a:cs typeface="+mn-cs"/>
        </a:defRPr>
      </a:lvl4pPr>
      <a:lvl5pPr marL="1617663" indent="-169863" algn="l" defTabSz="457200" rtl="0" eaLnBrk="0" fontAlgn="base" hangingPunct="1">
        <a:lnSpc>
          <a:spcPct val="110000"/>
        </a:lnSpc>
        <a:spcBef>
          <a:spcPts val="0"/>
        </a:spcBef>
        <a:spcAft>
          <a:spcPts val="600"/>
        </a:spcAft>
        <a:buClr>
          <a:srgbClr val="BFAF8F"/>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lang="en-GB" sz="1600" kern="1200" dirty="0" smtClean="0">
          <a:solidFill>
            <a:schemeClr val="bg2"/>
          </a:solidFill>
          <a:latin typeface="Arial" charset="0"/>
          <a:ea typeface="MS Gothic" charset="-128"/>
          <a:cs typeface="+mn-cs"/>
        </a:defRPr>
      </a:lvl5pPr>
      <a:lvl6pPr marL="2514600" indent="-228600" algn="l" defTabSz="457200" rtl="0" fontAlgn="base">
        <a:lnSpc>
          <a:spcPct val="102000"/>
        </a:lnSpc>
        <a:spcBef>
          <a:spcPct val="0"/>
        </a:spcBef>
        <a:spcAft>
          <a:spcPts val="288"/>
        </a:spcAft>
        <a:buClr>
          <a:srgbClr val="000000"/>
        </a:buClr>
        <a:buSzPct val="100000"/>
        <a:buFont typeface="Times New Roman" pitchFamily="-106" charset="0"/>
        <a:defRPr sz="2000">
          <a:solidFill>
            <a:srgbClr val="D74720"/>
          </a:solidFill>
          <a:latin typeface="+mn-lt"/>
          <a:ea typeface="+mn-ea"/>
          <a:cs typeface="+mn-cs"/>
        </a:defRPr>
      </a:lvl6pPr>
      <a:lvl7pPr marL="2971800" indent="-228600" algn="l" defTabSz="457200" rtl="0" fontAlgn="base">
        <a:lnSpc>
          <a:spcPct val="102000"/>
        </a:lnSpc>
        <a:spcBef>
          <a:spcPct val="0"/>
        </a:spcBef>
        <a:spcAft>
          <a:spcPts val="288"/>
        </a:spcAft>
        <a:buClr>
          <a:srgbClr val="000000"/>
        </a:buClr>
        <a:buSzPct val="100000"/>
        <a:buFont typeface="Times New Roman" pitchFamily="-106" charset="0"/>
        <a:defRPr sz="2000">
          <a:solidFill>
            <a:srgbClr val="D74720"/>
          </a:solidFill>
          <a:latin typeface="+mn-lt"/>
          <a:ea typeface="+mn-ea"/>
          <a:cs typeface="+mn-cs"/>
        </a:defRPr>
      </a:lvl7pPr>
      <a:lvl8pPr marL="3429000" indent="-228600" algn="l" defTabSz="457200" rtl="0" fontAlgn="base">
        <a:lnSpc>
          <a:spcPct val="102000"/>
        </a:lnSpc>
        <a:spcBef>
          <a:spcPct val="0"/>
        </a:spcBef>
        <a:spcAft>
          <a:spcPts val="288"/>
        </a:spcAft>
        <a:buClr>
          <a:srgbClr val="000000"/>
        </a:buClr>
        <a:buSzPct val="100000"/>
        <a:buFont typeface="Times New Roman" pitchFamily="-106" charset="0"/>
        <a:defRPr sz="2000">
          <a:solidFill>
            <a:srgbClr val="D74720"/>
          </a:solidFill>
          <a:latin typeface="+mn-lt"/>
          <a:ea typeface="+mn-ea"/>
          <a:cs typeface="+mn-cs"/>
        </a:defRPr>
      </a:lvl8pPr>
      <a:lvl9pPr marL="3886200" indent="-228600" algn="l" defTabSz="457200" rtl="0" fontAlgn="base">
        <a:lnSpc>
          <a:spcPct val="102000"/>
        </a:lnSpc>
        <a:spcBef>
          <a:spcPct val="0"/>
        </a:spcBef>
        <a:spcAft>
          <a:spcPts val="288"/>
        </a:spcAft>
        <a:buClr>
          <a:srgbClr val="000000"/>
        </a:buClr>
        <a:buSzPct val="100000"/>
        <a:buFont typeface="Times New Roman" pitchFamily="-106" charset="0"/>
        <a:defRPr sz="2000">
          <a:solidFill>
            <a:srgbClr val="D7472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hyperlink" Target="http://www.tmforum.org/InsideBestPractices/12901/home.html" TargetMode="Externa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1760" y="4858604"/>
            <a:ext cx="6537760" cy="1730706"/>
          </a:xfrm>
        </p:spPr>
        <p:txBody>
          <a:bodyPr>
            <a:normAutofit/>
          </a:bodyPr>
          <a:lstStyle/>
          <a:p>
            <a:pPr eaLnBrk="1"/>
            <a:r>
              <a:rPr lang="pt-BR" dirty="0" err="1">
                <a:solidFill>
                  <a:schemeClr val="bg1"/>
                </a:solidFill>
              </a:rPr>
              <a:t>OVERview</a:t>
            </a:r>
            <a:r>
              <a:rPr lang="pt-BR" dirty="0">
                <a:solidFill>
                  <a:schemeClr val="bg1"/>
                </a:solidFill>
              </a:rPr>
              <a:t> modelo canônico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3"/>
          </p:nvPr>
        </p:nvSpPr>
        <p:spPr/>
        <p:txBody>
          <a:bodyPr/>
          <a:lstStyle/>
          <a:p>
            <a:r>
              <a:rPr lang="pt-BR" dirty="0" smtClean="0"/>
              <a:t>Mapa eTOM</a:t>
            </a:r>
            <a:endParaRPr lang="pt-BR" dirty="0"/>
          </a:p>
        </p:txBody>
      </p:sp>
      <p:sp>
        <p:nvSpPr>
          <p:cNvPr id="4" name="Espaço Reservado para Número de Slide 3"/>
          <p:cNvSpPr>
            <a:spLocks noGrp="1"/>
          </p:cNvSpPr>
          <p:nvPr>
            <p:ph type="sldNum" idx="15"/>
          </p:nvPr>
        </p:nvSpPr>
        <p:spPr/>
        <p:txBody>
          <a:bodyPr/>
          <a:lstStyle/>
          <a:p>
            <a:pPr>
              <a:defRPr/>
            </a:pPr>
            <a:fld id="{40074809-B561-44D0-A5BE-DD32324FDA3F}" type="slidenum">
              <a:rPr lang="pt-BR" smtClean="0"/>
              <a:pPr>
                <a:defRPr/>
              </a:pPr>
              <a:t>10</a:t>
            </a:fld>
            <a:endParaRPr lang="pt-BR"/>
          </a:p>
        </p:txBody>
      </p:sp>
      <p:sp>
        <p:nvSpPr>
          <p:cNvPr id="6" name="Título 5"/>
          <p:cNvSpPr>
            <a:spLocks noGrp="1"/>
          </p:cNvSpPr>
          <p:nvPr>
            <p:ph type="title"/>
          </p:nvPr>
        </p:nvSpPr>
        <p:spPr/>
        <p:txBody>
          <a:bodyPr>
            <a:normAutofit/>
          </a:bodyPr>
          <a:lstStyle/>
          <a:p>
            <a:r>
              <a:rPr lang="en-US" dirty="0" err="1"/>
              <a:t>Abordagem</a:t>
            </a:r>
            <a:r>
              <a:rPr lang="en-US" dirty="0"/>
              <a:t> ao SID </a:t>
            </a:r>
            <a:r>
              <a:rPr lang="en-US" sz="1800" dirty="0"/>
              <a:t>(Shared Information and Data Model)</a:t>
            </a:r>
            <a:endParaRPr lang="pt-BR" sz="1800" dirty="0"/>
          </a:p>
        </p:txBody>
      </p:sp>
      <p:pic>
        <p:nvPicPr>
          <p:cNvPr id="6146" name="Picture 2" descr="http://www.br.inubit.com/uploads/pics/eTOM-Karte_700_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618" y="1412776"/>
            <a:ext cx="7880764" cy="514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49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3"/>
          </p:nvPr>
        </p:nvSpPr>
        <p:spPr>
          <a:xfrm>
            <a:off x="539749" y="928670"/>
            <a:ext cx="7537281" cy="349968"/>
          </a:xfrm>
        </p:spPr>
        <p:txBody>
          <a:bodyPr/>
          <a:lstStyle/>
          <a:p>
            <a:r>
              <a:rPr lang="pt-BR" dirty="0"/>
              <a:t>Mapa </a:t>
            </a:r>
            <a:r>
              <a:rPr lang="pt-BR" dirty="0" smtClean="0"/>
              <a:t>eTOM – Versão MAP visão Oi</a:t>
            </a:r>
            <a:endParaRPr lang="pt-BR" dirty="0"/>
          </a:p>
        </p:txBody>
      </p:sp>
      <p:sp>
        <p:nvSpPr>
          <p:cNvPr id="4" name="Espaço Reservado para Número de Slide 3"/>
          <p:cNvSpPr>
            <a:spLocks noGrp="1"/>
          </p:cNvSpPr>
          <p:nvPr>
            <p:ph type="sldNum" idx="15"/>
          </p:nvPr>
        </p:nvSpPr>
        <p:spPr/>
        <p:txBody>
          <a:bodyPr/>
          <a:lstStyle/>
          <a:p>
            <a:pPr>
              <a:defRPr/>
            </a:pPr>
            <a:fld id="{40074809-B561-44D0-A5BE-DD32324FDA3F}" type="slidenum">
              <a:rPr lang="pt-BR" smtClean="0"/>
              <a:pPr>
                <a:defRPr/>
              </a:pPr>
              <a:t>11</a:t>
            </a:fld>
            <a:endParaRPr lang="pt-BR"/>
          </a:p>
        </p:txBody>
      </p:sp>
      <p:sp>
        <p:nvSpPr>
          <p:cNvPr id="6" name="Título 5"/>
          <p:cNvSpPr>
            <a:spLocks noGrp="1"/>
          </p:cNvSpPr>
          <p:nvPr>
            <p:ph type="title"/>
          </p:nvPr>
        </p:nvSpPr>
        <p:spPr/>
        <p:txBody>
          <a:bodyPr>
            <a:normAutofit/>
          </a:bodyPr>
          <a:lstStyle/>
          <a:p>
            <a:r>
              <a:rPr lang="en-US" dirty="0" err="1"/>
              <a:t>Abordagem</a:t>
            </a:r>
            <a:r>
              <a:rPr lang="en-US" dirty="0"/>
              <a:t> ao SID </a:t>
            </a:r>
            <a:r>
              <a:rPr lang="en-US" sz="1800" dirty="0"/>
              <a:t>(Shared Information and Data Model)</a:t>
            </a:r>
            <a:endParaRPr lang="pt-BR" sz="1800" dirty="0"/>
          </a:p>
        </p:txBody>
      </p:sp>
      <p:pic>
        <p:nvPicPr>
          <p:cNvPr id="1026" name="Picture 2"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91" y="1412776"/>
            <a:ext cx="8132018" cy="4899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6495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92500"/>
          </a:bodyPr>
          <a:lstStyle/>
          <a:p>
            <a:pPr algn="just"/>
            <a:r>
              <a:rPr lang="pt-BR" dirty="0"/>
              <a:t>O </a:t>
            </a:r>
            <a:r>
              <a:rPr lang="pt-BR" b="1" i="1" dirty="0"/>
              <a:t>SID</a:t>
            </a:r>
            <a:r>
              <a:rPr lang="pt-BR" dirty="0"/>
              <a:t> define um modelo de informações compartilhado para todas as atividades de telecomunicações de uma empresa. Ele oferece uma linguagem comum para desenvolvedores e integradores para descrever o gerenciamento de informações, permitindo uma integração mais suave e efetiva entre sistemas de suporte à operação. Define entidades e atributos de elementos de interesse do negócio que, combinados a modelos de negócio UML e esquemas XML, provêm os pilares da arquitetura de informações e dados</a:t>
            </a:r>
            <a:r>
              <a:rPr lang="pt-BR" dirty="0" smtClean="0"/>
              <a:t>.</a:t>
            </a:r>
          </a:p>
          <a:p>
            <a:pPr algn="just"/>
            <a:r>
              <a:rPr lang="pt-BR" dirty="0"/>
              <a:t>A abordagem </a:t>
            </a:r>
            <a:r>
              <a:rPr lang="pt-BR" b="1" i="1" dirty="0"/>
              <a:t>NGOSS</a:t>
            </a:r>
            <a:r>
              <a:rPr lang="pt-BR" dirty="0"/>
              <a:t>, especialmente através do </a:t>
            </a:r>
            <a:r>
              <a:rPr lang="pt-BR" b="1" i="1" dirty="0"/>
              <a:t>eTOM</a:t>
            </a:r>
            <a:r>
              <a:rPr lang="pt-BR" dirty="0"/>
              <a:t>, traz grande benefícios às operadoras: permite uma rápida identificação de necessidades de evolução de processos com base em um modelo que sintetiza práticas de sucesso, auxilia na aquisição e desenvolvimento de ferramentas para automação dos processos e promove maior facilidade de relacionamento com outras prestadoras de serviço de telecomunicações que também utilizem o modelo. A aplicação destes frameworks pode ser enriquecida na descrição dos relacionamentos entre os processos da operação através de uso conjunto com os procedimentos recomendados para gerenciamento eficaz do ambiente de tecnologia da informação do </a:t>
            </a:r>
            <a:r>
              <a:rPr lang="pt-BR" b="1" i="1" dirty="0"/>
              <a:t>ITIL® (IT </a:t>
            </a:r>
            <a:r>
              <a:rPr lang="pt-BR" b="1" i="1" dirty="0" err="1"/>
              <a:t>Infrastructure</a:t>
            </a:r>
            <a:r>
              <a:rPr lang="pt-BR" b="1" i="1" dirty="0"/>
              <a:t> Library). </a:t>
            </a:r>
            <a:r>
              <a:rPr lang="pt-BR" dirty="0"/>
              <a:t>O </a:t>
            </a:r>
            <a:r>
              <a:rPr lang="pt-BR" b="1" i="1" dirty="0"/>
              <a:t>ITIL®</a:t>
            </a:r>
            <a:r>
              <a:rPr lang="pt-BR" dirty="0"/>
              <a:t> inclui a dinâmica de relacionamento de toda a cadeia de processos envolvidos no atendimento ao cliente, incluindo os processos de apoio e </a:t>
            </a:r>
            <a:r>
              <a:rPr lang="pt-BR" b="1" i="1" dirty="0" err="1"/>
              <a:t>back-office</a:t>
            </a:r>
            <a:r>
              <a:rPr lang="pt-BR" dirty="0"/>
              <a:t>. </a:t>
            </a:r>
          </a:p>
          <a:p>
            <a:pPr algn="just"/>
            <a:endParaRPr lang="pt-BR" dirty="0"/>
          </a:p>
          <a:p>
            <a:pPr algn="just"/>
            <a:endParaRPr lang="pt-BR" dirty="0"/>
          </a:p>
          <a:p>
            <a:pPr algn="just"/>
            <a:endParaRPr lang="pt-BR" dirty="0"/>
          </a:p>
        </p:txBody>
      </p:sp>
      <p:sp>
        <p:nvSpPr>
          <p:cNvPr id="3" name="Espaço Reservado para Texto 2"/>
          <p:cNvSpPr>
            <a:spLocks noGrp="1"/>
          </p:cNvSpPr>
          <p:nvPr>
            <p:ph type="body" sz="quarter" idx="13"/>
          </p:nvPr>
        </p:nvSpPr>
        <p:spPr>
          <a:xfrm>
            <a:off x="539749" y="928670"/>
            <a:ext cx="7537281" cy="349968"/>
          </a:xfrm>
        </p:spPr>
        <p:txBody>
          <a:bodyPr/>
          <a:lstStyle/>
          <a:p>
            <a:r>
              <a:rPr lang="pt-BR" dirty="0"/>
              <a:t>A </a:t>
            </a:r>
            <a:r>
              <a:rPr lang="pt-BR" dirty="0" smtClean="0"/>
              <a:t>solução</a:t>
            </a:r>
            <a:endParaRPr lang="pt-BR" dirty="0"/>
          </a:p>
        </p:txBody>
      </p:sp>
      <p:sp>
        <p:nvSpPr>
          <p:cNvPr id="4" name="Espaço Reservado para Número de Slide 3"/>
          <p:cNvSpPr>
            <a:spLocks noGrp="1"/>
          </p:cNvSpPr>
          <p:nvPr>
            <p:ph type="sldNum" idx="15"/>
          </p:nvPr>
        </p:nvSpPr>
        <p:spPr/>
        <p:txBody>
          <a:bodyPr/>
          <a:lstStyle/>
          <a:p>
            <a:pPr>
              <a:defRPr/>
            </a:pPr>
            <a:fld id="{40074809-B561-44D0-A5BE-DD32324FDA3F}" type="slidenum">
              <a:rPr lang="pt-BR" smtClean="0"/>
              <a:pPr>
                <a:defRPr/>
              </a:pPr>
              <a:t>12</a:t>
            </a:fld>
            <a:endParaRPr lang="pt-BR"/>
          </a:p>
        </p:txBody>
      </p:sp>
      <p:sp>
        <p:nvSpPr>
          <p:cNvPr id="6" name="Título 5"/>
          <p:cNvSpPr>
            <a:spLocks noGrp="1"/>
          </p:cNvSpPr>
          <p:nvPr>
            <p:ph type="title"/>
          </p:nvPr>
        </p:nvSpPr>
        <p:spPr/>
        <p:txBody>
          <a:bodyPr>
            <a:normAutofit/>
          </a:bodyPr>
          <a:lstStyle/>
          <a:p>
            <a:r>
              <a:rPr lang="pt-BR" dirty="0" smtClean="0"/>
              <a:t>Abordagem</a:t>
            </a:r>
            <a:r>
              <a:rPr lang="en-US" dirty="0" smtClean="0"/>
              <a:t> ao </a:t>
            </a:r>
            <a:r>
              <a:rPr lang="en-US" dirty="0"/>
              <a:t>SID </a:t>
            </a:r>
            <a:r>
              <a:rPr lang="en-US" sz="1600" dirty="0"/>
              <a:t>(Shared Information and Data Model)</a:t>
            </a:r>
            <a:endParaRPr lang="pt-BR" sz="1600" dirty="0"/>
          </a:p>
        </p:txBody>
      </p:sp>
    </p:spTree>
    <p:extLst>
      <p:ext uri="{BB962C8B-B14F-4D97-AF65-F5344CB8AC3E}">
        <p14:creationId xmlns:p14="http://schemas.microsoft.com/office/powerpoint/2010/main" val="3050685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lgn="just"/>
            <a:r>
              <a:rPr lang="pt-BR" dirty="0"/>
              <a:t>O processo de adequação ao NGOSS é complexo e demanda um gerenciamento cuidadoso, mas os ganhos prospectivos são notáveis e encaminham prestadores de serviços de </a:t>
            </a:r>
            <a:r>
              <a:rPr lang="pt-BR" b="1" i="1" dirty="0" err="1"/>
              <a:t>telecom</a:t>
            </a:r>
            <a:r>
              <a:rPr lang="pt-BR" dirty="0"/>
              <a:t> em direção a um “modus operandi” calcado nos pilares que consagraram a filosofia </a:t>
            </a:r>
            <a:r>
              <a:rPr lang="pt-BR" b="1" i="1" dirty="0" err="1"/>
              <a:t>Lean</a:t>
            </a:r>
            <a:r>
              <a:rPr lang="pt-BR" b="1" i="1" dirty="0"/>
              <a:t> </a:t>
            </a:r>
            <a:r>
              <a:rPr lang="pt-BR" b="1" i="1" dirty="0" err="1"/>
              <a:t>Operator</a:t>
            </a:r>
            <a:r>
              <a:rPr lang="pt-BR" b="1" i="1" dirty="0"/>
              <a:t> - “</a:t>
            </a:r>
            <a:r>
              <a:rPr lang="pt-BR" b="1" i="1" dirty="0" err="1"/>
              <a:t>customer-centricity</a:t>
            </a:r>
            <a:r>
              <a:rPr lang="pt-BR" b="1" i="1" dirty="0"/>
              <a:t>”</a:t>
            </a:r>
            <a:r>
              <a:rPr lang="pt-BR" dirty="0"/>
              <a:t>, eficiência significativa derivada de uma visão “</a:t>
            </a:r>
            <a:r>
              <a:rPr lang="pt-BR" b="1" i="1" dirty="0" err="1"/>
              <a:t>process-driven</a:t>
            </a:r>
            <a:r>
              <a:rPr lang="pt-BR" dirty="0"/>
              <a:t>”, maior automatização &amp; </a:t>
            </a:r>
            <a:r>
              <a:rPr lang="pt-BR" dirty="0" smtClean="0"/>
              <a:t>autosserviço, </a:t>
            </a:r>
            <a:r>
              <a:rPr lang="pt-BR" dirty="0"/>
              <a:t>eliminação de custos desnecessários, flexibilidade e ampliação do espaço para diferenciação. Grandes players, no Brasil e no exterior, já dão os primeiros passos nesta direção</a:t>
            </a:r>
            <a:r>
              <a:rPr lang="pt-BR" dirty="0" smtClean="0"/>
              <a:t>.</a:t>
            </a:r>
          </a:p>
          <a:p>
            <a:pPr algn="just"/>
            <a:r>
              <a:rPr lang="pt-BR" dirty="0" smtClean="0"/>
              <a:t>Em 2010 a </a:t>
            </a:r>
            <a:r>
              <a:rPr lang="en-US" b="1" i="1" dirty="0"/>
              <a:t>Philippines’ Smart Communications </a:t>
            </a:r>
            <a:r>
              <a:rPr lang="en-US" b="1" i="1" dirty="0" smtClean="0"/>
              <a:t>e Huawei* </a:t>
            </a:r>
            <a:r>
              <a:rPr lang="pt-BR" dirty="0" smtClean="0"/>
              <a:t>iniciaram</a:t>
            </a:r>
            <a:r>
              <a:rPr lang="en-US" dirty="0" smtClean="0"/>
              <a:t> </a:t>
            </a:r>
            <a:r>
              <a:rPr lang="pt-BR" dirty="0" smtClean="0"/>
              <a:t>uma</a:t>
            </a:r>
            <a:r>
              <a:rPr lang="en-US" dirty="0" smtClean="0"/>
              <a:t> </a:t>
            </a:r>
            <a:r>
              <a:rPr lang="pt-BR" dirty="0" smtClean="0"/>
              <a:t>relação</a:t>
            </a:r>
            <a:r>
              <a:rPr lang="en-US" dirty="0" smtClean="0"/>
              <a:t> </a:t>
            </a:r>
            <a:r>
              <a:rPr lang="pt-BR" dirty="0" smtClean="0"/>
              <a:t>comercial</a:t>
            </a:r>
            <a:r>
              <a:rPr lang="en-US" dirty="0" smtClean="0"/>
              <a:t> </a:t>
            </a:r>
            <a:r>
              <a:rPr lang="pt-BR" dirty="0" smtClean="0"/>
              <a:t>que</a:t>
            </a:r>
            <a:r>
              <a:rPr lang="en-US" dirty="0" smtClean="0"/>
              <a:t> </a:t>
            </a:r>
            <a:r>
              <a:rPr lang="pt-BR" dirty="0" smtClean="0"/>
              <a:t>visava</a:t>
            </a:r>
            <a:r>
              <a:rPr lang="en-US" dirty="0" smtClean="0"/>
              <a:t> </a:t>
            </a:r>
            <a:r>
              <a:rPr lang="pt-BR" dirty="0" smtClean="0"/>
              <a:t>criar</a:t>
            </a:r>
            <a:r>
              <a:rPr lang="en-US" dirty="0" smtClean="0"/>
              <a:t> </a:t>
            </a:r>
            <a:r>
              <a:rPr lang="pt-BR" dirty="0" smtClean="0"/>
              <a:t>uma</a:t>
            </a:r>
            <a:r>
              <a:rPr lang="en-US" dirty="0" smtClean="0"/>
              <a:t> </a:t>
            </a:r>
            <a:r>
              <a:rPr lang="pt-BR" dirty="0" smtClean="0"/>
              <a:t>plataforma</a:t>
            </a:r>
            <a:r>
              <a:rPr lang="en-US" dirty="0" smtClean="0"/>
              <a:t> </a:t>
            </a:r>
            <a:r>
              <a:rPr lang="en-US" b="1" i="1" dirty="0"/>
              <a:t>SDP </a:t>
            </a:r>
            <a:r>
              <a:rPr lang="en-US" b="1" i="1" dirty="0" smtClean="0"/>
              <a:t>(Service </a:t>
            </a:r>
            <a:r>
              <a:rPr lang="en-US" b="1" i="1" dirty="0"/>
              <a:t>Delivery </a:t>
            </a:r>
            <a:r>
              <a:rPr lang="en-US" b="1" i="1" dirty="0" smtClean="0"/>
              <a:t>Platform) </a:t>
            </a:r>
            <a:r>
              <a:rPr lang="en-US" dirty="0" err="1" smtClean="0"/>
              <a:t>baseado</a:t>
            </a:r>
            <a:r>
              <a:rPr lang="en-US" dirty="0" smtClean="0"/>
              <a:t> </a:t>
            </a:r>
            <a:r>
              <a:rPr lang="en-US" dirty="0" err="1" smtClean="0"/>
              <a:t>em</a:t>
            </a:r>
            <a:r>
              <a:rPr lang="en-US" dirty="0" smtClean="0"/>
              <a:t> SOA, com o </a:t>
            </a:r>
            <a:r>
              <a:rPr lang="en-US" dirty="0" err="1" smtClean="0"/>
              <a:t>uso</a:t>
            </a:r>
            <a:r>
              <a:rPr lang="en-US" dirty="0" smtClean="0"/>
              <a:t> do </a:t>
            </a:r>
            <a:r>
              <a:rPr lang="en-US" b="1" i="1" dirty="0" smtClean="0"/>
              <a:t>SID</a:t>
            </a:r>
            <a:r>
              <a:rPr lang="en-US" dirty="0" smtClean="0"/>
              <a:t> e </a:t>
            </a:r>
            <a:r>
              <a:rPr lang="en-US" b="1" i="1" dirty="0" smtClean="0"/>
              <a:t>eTOM</a:t>
            </a:r>
            <a:r>
              <a:rPr lang="en-US" dirty="0" smtClean="0"/>
              <a:t> do </a:t>
            </a:r>
            <a:r>
              <a:rPr lang="en-US" b="1" i="1" dirty="0" smtClean="0"/>
              <a:t>TMFORUM</a:t>
            </a:r>
            <a:r>
              <a:rPr lang="en-US" dirty="0" smtClean="0"/>
              <a:t> </a:t>
            </a:r>
            <a:r>
              <a:rPr lang="en-US" dirty="0" err="1" smtClean="0"/>
              <a:t>como</a:t>
            </a:r>
            <a:r>
              <a:rPr lang="en-US" dirty="0" smtClean="0"/>
              <a:t> </a:t>
            </a:r>
            <a:r>
              <a:rPr lang="en-US" dirty="0" err="1" smtClean="0"/>
              <a:t>norte</a:t>
            </a:r>
            <a:r>
              <a:rPr lang="en-US" dirty="0" smtClean="0"/>
              <a:t> </a:t>
            </a:r>
            <a:r>
              <a:rPr lang="en-US" dirty="0" err="1" smtClean="0"/>
              <a:t>para</a:t>
            </a:r>
            <a:r>
              <a:rPr lang="en-US" dirty="0" smtClean="0"/>
              <a:t> </a:t>
            </a:r>
            <a:r>
              <a:rPr lang="en-US" dirty="0" err="1" smtClean="0"/>
              <a:t>construção</a:t>
            </a:r>
            <a:r>
              <a:rPr lang="en-US" dirty="0" smtClean="0"/>
              <a:t> de </a:t>
            </a:r>
            <a:r>
              <a:rPr lang="en-US" dirty="0" err="1" smtClean="0"/>
              <a:t>seus</a:t>
            </a:r>
            <a:r>
              <a:rPr lang="en-US" dirty="0" smtClean="0"/>
              <a:t> </a:t>
            </a:r>
            <a:r>
              <a:rPr lang="en-US" dirty="0" err="1" smtClean="0"/>
              <a:t>serviços</a:t>
            </a:r>
            <a:r>
              <a:rPr lang="en-US" dirty="0" smtClean="0"/>
              <a:t> </a:t>
            </a:r>
            <a:r>
              <a:rPr lang="en-US" dirty="0" err="1" smtClean="0"/>
              <a:t>foi</a:t>
            </a:r>
            <a:r>
              <a:rPr lang="en-US" dirty="0" smtClean="0"/>
              <a:t> </a:t>
            </a:r>
            <a:r>
              <a:rPr lang="en-US" dirty="0" err="1" smtClean="0"/>
              <a:t>possível</a:t>
            </a:r>
            <a:r>
              <a:rPr lang="en-US" dirty="0" smtClean="0"/>
              <a:t> </a:t>
            </a:r>
            <a:r>
              <a:rPr lang="en-US" dirty="0" err="1" smtClean="0"/>
              <a:t>economizar</a:t>
            </a:r>
            <a:r>
              <a:rPr lang="en-US" dirty="0" smtClean="0"/>
              <a:t> </a:t>
            </a:r>
            <a:r>
              <a:rPr lang="en-US" sz="1800" b="1" i="1" dirty="0" smtClean="0"/>
              <a:t>50%</a:t>
            </a:r>
            <a:r>
              <a:rPr lang="en-US" dirty="0" smtClean="0"/>
              <a:t> </a:t>
            </a:r>
            <a:r>
              <a:rPr lang="en-US" dirty="0" err="1" smtClean="0"/>
              <a:t>nos</a:t>
            </a:r>
            <a:r>
              <a:rPr lang="en-US" dirty="0" smtClean="0"/>
              <a:t> </a:t>
            </a:r>
            <a:r>
              <a:rPr lang="en-US" dirty="0" err="1" smtClean="0"/>
              <a:t>custos</a:t>
            </a:r>
            <a:r>
              <a:rPr lang="en-US" dirty="0" smtClean="0"/>
              <a:t> </a:t>
            </a:r>
            <a:r>
              <a:rPr lang="en-US" b="1" i="1" dirty="0" err="1" smtClean="0"/>
              <a:t>CapEx</a:t>
            </a:r>
            <a:r>
              <a:rPr lang="en-US" dirty="0" smtClean="0"/>
              <a:t> e </a:t>
            </a:r>
            <a:r>
              <a:rPr lang="en-US" b="1" i="1" dirty="0" err="1" smtClean="0"/>
              <a:t>OpEx</a:t>
            </a:r>
            <a:r>
              <a:rPr lang="en-US" dirty="0" smtClean="0"/>
              <a:t>.</a:t>
            </a:r>
          </a:p>
          <a:p>
            <a:pPr algn="just"/>
            <a:r>
              <a:rPr lang="en-US" dirty="0" smtClean="0">
                <a:solidFill>
                  <a:schemeClr val="tx2">
                    <a:lumMod val="60000"/>
                    <a:lumOff val="40000"/>
                  </a:schemeClr>
                </a:solidFill>
              </a:rPr>
              <a:t>*</a:t>
            </a:r>
            <a:r>
              <a:rPr lang="en-US" dirty="0" smtClean="0">
                <a:solidFill>
                  <a:schemeClr val="tx2">
                    <a:lumMod val="60000"/>
                    <a:lumOff val="40000"/>
                  </a:schemeClr>
                </a:solidFill>
                <a:hlinkClick r:id="rId2"/>
              </a:rPr>
              <a:t>http</a:t>
            </a:r>
            <a:r>
              <a:rPr lang="en-US" dirty="0">
                <a:solidFill>
                  <a:schemeClr val="tx2">
                    <a:lumMod val="60000"/>
                    <a:lumOff val="40000"/>
                  </a:schemeClr>
                </a:solidFill>
                <a:hlinkClick r:id="rId2"/>
              </a:rPr>
              <a:t>://</a:t>
            </a:r>
            <a:r>
              <a:rPr lang="en-US" dirty="0" smtClean="0">
                <a:solidFill>
                  <a:schemeClr val="tx2">
                    <a:lumMod val="60000"/>
                    <a:lumOff val="40000"/>
                  </a:schemeClr>
                </a:solidFill>
                <a:hlinkClick r:id="rId2"/>
              </a:rPr>
              <a:t>www.tmforum.org/InsideBestPractices/12901/home.html#TRCPublications/Link48331</a:t>
            </a:r>
            <a:endParaRPr lang="en-US" dirty="0" smtClean="0">
              <a:solidFill>
                <a:schemeClr val="tx2">
                  <a:lumMod val="60000"/>
                  <a:lumOff val="40000"/>
                </a:schemeClr>
              </a:solidFill>
            </a:endParaRPr>
          </a:p>
          <a:p>
            <a:pPr algn="just"/>
            <a:endParaRPr lang="pt-BR" dirty="0"/>
          </a:p>
        </p:txBody>
      </p:sp>
      <p:sp>
        <p:nvSpPr>
          <p:cNvPr id="3" name="Espaço Reservado para Texto 2"/>
          <p:cNvSpPr>
            <a:spLocks noGrp="1"/>
          </p:cNvSpPr>
          <p:nvPr>
            <p:ph type="body" sz="quarter" idx="13"/>
          </p:nvPr>
        </p:nvSpPr>
        <p:spPr/>
        <p:txBody>
          <a:bodyPr/>
          <a:lstStyle/>
          <a:p>
            <a:r>
              <a:rPr lang="pt-BR" dirty="0" smtClean="0"/>
              <a:t>A solução</a:t>
            </a:r>
            <a:endParaRPr lang="pt-BR" dirty="0"/>
          </a:p>
        </p:txBody>
      </p:sp>
      <p:sp>
        <p:nvSpPr>
          <p:cNvPr id="4" name="Espaço Reservado para Número de Slide 3"/>
          <p:cNvSpPr>
            <a:spLocks noGrp="1"/>
          </p:cNvSpPr>
          <p:nvPr>
            <p:ph type="sldNum" idx="15"/>
          </p:nvPr>
        </p:nvSpPr>
        <p:spPr/>
        <p:txBody>
          <a:bodyPr/>
          <a:lstStyle/>
          <a:p>
            <a:pPr>
              <a:defRPr/>
            </a:pPr>
            <a:fld id="{40074809-B561-44D0-A5BE-DD32324FDA3F}" type="slidenum">
              <a:rPr lang="pt-BR" smtClean="0"/>
              <a:pPr>
                <a:defRPr/>
              </a:pPr>
              <a:t>13</a:t>
            </a:fld>
            <a:endParaRPr lang="pt-BR"/>
          </a:p>
        </p:txBody>
      </p:sp>
      <p:sp>
        <p:nvSpPr>
          <p:cNvPr id="6" name="Título 5"/>
          <p:cNvSpPr>
            <a:spLocks noGrp="1"/>
          </p:cNvSpPr>
          <p:nvPr>
            <p:ph type="title"/>
          </p:nvPr>
        </p:nvSpPr>
        <p:spPr/>
        <p:txBody>
          <a:bodyPr>
            <a:normAutofit/>
          </a:bodyPr>
          <a:lstStyle/>
          <a:p>
            <a:r>
              <a:rPr lang="pt-BR" dirty="0"/>
              <a:t>Abordagem</a:t>
            </a:r>
            <a:r>
              <a:rPr lang="en-US" dirty="0"/>
              <a:t> ao SID </a:t>
            </a:r>
            <a:r>
              <a:rPr lang="en-US" sz="1600" dirty="0"/>
              <a:t>(Shared Information and Data Model)</a:t>
            </a:r>
            <a:endParaRPr lang="pt-BR" sz="1600" dirty="0"/>
          </a:p>
        </p:txBody>
      </p:sp>
    </p:spTree>
    <p:extLst>
      <p:ext uri="{BB962C8B-B14F-4D97-AF65-F5344CB8AC3E}">
        <p14:creationId xmlns:p14="http://schemas.microsoft.com/office/powerpoint/2010/main" val="372661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3"/>
          </p:nvPr>
        </p:nvSpPr>
        <p:spPr>
          <a:xfrm>
            <a:off x="539749" y="928670"/>
            <a:ext cx="7537281" cy="349968"/>
          </a:xfrm>
        </p:spPr>
        <p:txBody>
          <a:bodyPr/>
          <a:lstStyle/>
          <a:p>
            <a:r>
              <a:rPr lang="pt-BR" dirty="0" smtClean="0"/>
              <a:t>Mapa do SID relacionado ao mapa eTOM</a:t>
            </a:r>
            <a:endParaRPr lang="pt-BR" dirty="0"/>
          </a:p>
        </p:txBody>
      </p:sp>
      <p:sp>
        <p:nvSpPr>
          <p:cNvPr id="4" name="Espaço Reservado para Número de Slide 3"/>
          <p:cNvSpPr>
            <a:spLocks noGrp="1"/>
          </p:cNvSpPr>
          <p:nvPr>
            <p:ph type="sldNum" idx="15"/>
          </p:nvPr>
        </p:nvSpPr>
        <p:spPr/>
        <p:txBody>
          <a:bodyPr/>
          <a:lstStyle/>
          <a:p>
            <a:pPr>
              <a:defRPr/>
            </a:pPr>
            <a:fld id="{40074809-B561-44D0-A5BE-DD32324FDA3F}" type="slidenum">
              <a:rPr lang="pt-BR" smtClean="0"/>
              <a:pPr>
                <a:defRPr/>
              </a:pPr>
              <a:t>14</a:t>
            </a:fld>
            <a:endParaRPr lang="pt-BR"/>
          </a:p>
        </p:txBody>
      </p:sp>
      <p:sp>
        <p:nvSpPr>
          <p:cNvPr id="6" name="Título 5"/>
          <p:cNvSpPr>
            <a:spLocks noGrp="1"/>
          </p:cNvSpPr>
          <p:nvPr>
            <p:ph type="title"/>
          </p:nvPr>
        </p:nvSpPr>
        <p:spPr/>
        <p:txBody>
          <a:bodyPr>
            <a:normAutofit/>
          </a:bodyPr>
          <a:lstStyle/>
          <a:p>
            <a:r>
              <a:rPr lang="en-US" dirty="0" err="1"/>
              <a:t>Abordagem</a:t>
            </a:r>
            <a:r>
              <a:rPr lang="en-US" dirty="0"/>
              <a:t> ao SID </a:t>
            </a:r>
            <a:r>
              <a:rPr lang="en-US" sz="1600" dirty="0"/>
              <a:t>(Shared Information and Data Model)</a:t>
            </a:r>
            <a:endParaRPr lang="pt-BR" sz="16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66" y="1700808"/>
            <a:ext cx="8055269" cy="405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7613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3"/>
          </p:nvPr>
        </p:nvSpPr>
        <p:spPr/>
        <p:txBody>
          <a:bodyPr/>
          <a:lstStyle/>
          <a:p>
            <a:r>
              <a:rPr lang="pt-BR" dirty="0" smtClean="0"/>
              <a:t>Mapa SID simplificado</a:t>
            </a:r>
            <a:endParaRPr lang="pt-BR" dirty="0"/>
          </a:p>
        </p:txBody>
      </p:sp>
      <p:sp>
        <p:nvSpPr>
          <p:cNvPr id="4" name="Espaço Reservado para Número de Slide 3"/>
          <p:cNvSpPr>
            <a:spLocks noGrp="1"/>
          </p:cNvSpPr>
          <p:nvPr>
            <p:ph type="sldNum" idx="15"/>
          </p:nvPr>
        </p:nvSpPr>
        <p:spPr/>
        <p:txBody>
          <a:bodyPr/>
          <a:lstStyle/>
          <a:p>
            <a:pPr>
              <a:defRPr/>
            </a:pPr>
            <a:fld id="{40074809-B561-44D0-A5BE-DD32324FDA3F}" type="slidenum">
              <a:rPr lang="pt-BR" smtClean="0"/>
              <a:pPr>
                <a:defRPr/>
              </a:pPr>
              <a:t>15</a:t>
            </a:fld>
            <a:endParaRPr lang="pt-BR"/>
          </a:p>
        </p:txBody>
      </p:sp>
      <p:sp>
        <p:nvSpPr>
          <p:cNvPr id="6" name="Título 5"/>
          <p:cNvSpPr>
            <a:spLocks noGrp="1"/>
          </p:cNvSpPr>
          <p:nvPr>
            <p:ph type="title"/>
          </p:nvPr>
        </p:nvSpPr>
        <p:spPr/>
        <p:txBody>
          <a:bodyPr>
            <a:normAutofit/>
          </a:bodyPr>
          <a:lstStyle/>
          <a:p>
            <a:r>
              <a:rPr lang="en-US" dirty="0" err="1"/>
              <a:t>Abordagem</a:t>
            </a:r>
            <a:r>
              <a:rPr lang="en-US" dirty="0"/>
              <a:t> ao SID </a:t>
            </a:r>
            <a:r>
              <a:rPr lang="en-US" sz="1600" dirty="0"/>
              <a:t>(Shared Information and Data Model)</a:t>
            </a:r>
            <a:endParaRPr lang="pt-BR"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268760"/>
            <a:ext cx="6858149" cy="5222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6814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3"/>
          </p:nvPr>
        </p:nvSpPr>
        <p:spPr/>
        <p:txBody>
          <a:bodyPr/>
          <a:lstStyle/>
          <a:p>
            <a:r>
              <a:rPr lang="pt-BR" dirty="0" smtClean="0"/>
              <a:t>Entidades para </a:t>
            </a:r>
            <a:r>
              <a:rPr lang="pt-BR" b="1" i="1" dirty="0" err="1" smtClean="0"/>
              <a:t>Customer</a:t>
            </a:r>
            <a:r>
              <a:rPr lang="pt-BR" dirty="0" smtClean="0"/>
              <a:t> (Cliente)</a:t>
            </a:r>
            <a:endParaRPr lang="pt-BR" dirty="0"/>
          </a:p>
        </p:txBody>
      </p:sp>
      <p:sp>
        <p:nvSpPr>
          <p:cNvPr id="4" name="Espaço Reservado para Número de Slide 3"/>
          <p:cNvSpPr>
            <a:spLocks noGrp="1"/>
          </p:cNvSpPr>
          <p:nvPr>
            <p:ph type="sldNum" idx="15"/>
          </p:nvPr>
        </p:nvSpPr>
        <p:spPr/>
        <p:txBody>
          <a:bodyPr/>
          <a:lstStyle/>
          <a:p>
            <a:pPr>
              <a:defRPr/>
            </a:pPr>
            <a:fld id="{40074809-B561-44D0-A5BE-DD32324FDA3F}" type="slidenum">
              <a:rPr lang="pt-BR" smtClean="0"/>
              <a:pPr>
                <a:defRPr/>
              </a:pPr>
              <a:t>16</a:t>
            </a:fld>
            <a:endParaRPr lang="pt-BR"/>
          </a:p>
        </p:txBody>
      </p:sp>
      <p:sp>
        <p:nvSpPr>
          <p:cNvPr id="6" name="Título 5"/>
          <p:cNvSpPr>
            <a:spLocks noGrp="1"/>
          </p:cNvSpPr>
          <p:nvPr>
            <p:ph type="title"/>
          </p:nvPr>
        </p:nvSpPr>
        <p:spPr/>
        <p:txBody>
          <a:bodyPr>
            <a:normAutofit/>
          </a:bodyPr>
          <a:lstStyle/>
          <a:p>
            <a:r>
              <a:rPr lang="en-US" dirty="0" err="1"/>
              <a:t>Abordagem</a:t>
            </a:r>
            <a:r>
              <a:rPr lang="en-US" dirty="0"/>
              <a:t> ao SID </a:t>
            </a:r>
            <a:r>
              <a:rPr lang="en-US" sz="1800" dirty="0"/>
              <a:t>(Shared Information and Data Model)</a:t>
            </a:r>
            <a:endParaRPr lang="pt-BR" sz="1800" dirty="0"/>
          </a:p>
        </p:txBody>
      </p:sp>
      <p:pic>
        <p:nvPicPr>
          <p:cNvPr id="5122" name="Picture 2" descr="Figure C.02 - Customer Business Entit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 y="1628800"/>
            <a:ext cx="8806817" cy="5063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5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t>Atuar de forma consultiva para os projetos com relação ao modelo canônico;</a:t>
            </a:r>
          </a:p>
          <a:p>
            <a:r>
              <a:rPr lang="pt-BR" dirty="0" smtClean="0"/>
              <a:t>Atuar a quatro mãos com o responsável pelo modelo canônico do projeto para </a:t>
            </a:r>
            <a:r>
              <a:rPr lang="pt-BR" smtClean="0"/>
              <a:t>definição</a:t>
            </a:r>
            <a:r>
              <a:rPr lang="pt-BR" smtClean="0"/>
              <a:t>;</a:t>
            </a:r>
            <a:endParaRPr lang="pt-BR" dirty="0" smtClean="0"/>
          </a:p>
        </p:txBody>
      </p:sp>
      <p:sp>
        <p:nvSpPr>
          <p:cNvPr id="3" name="Espaço Reservado para Texto 2"/>
          <p:cNvSpPr>
            <a:spLocks noGrp="1"/>
          </p:cNvSpPr>
          <p:nvPr>
            <p:ph type="body" sz="quarter" idx="13"/>
          </p:nvPr>
        </p:nvSpPr>
        <p:spPr/>
        <p:txBody>
          <a:bodyPr/>
          <a:lstStyle/>
          <a:p>
            <a:r>
              <a:rPr lang="pt-BR" dirty="0" smtClean="0"/>
              <a:t>Responsabilidades da área de Arquitetura de Dados</a:t>
            </a:r>
            <a:endParaRPr lang="pt-BR" dirty="0"/>
          </a:p>
        </p:txBody>
      </p:sp>
      <p:sp>
        <p:nvSpPr>
          <p:cNvPr id="4" name="Espaço Reservado para Número de Slide 3"/>
          <p:cNvSpPr>
            <a:spLocks noGrp="1"/>
          </p:cNvSpPr>
          <p:nvPr>
            <p:ph type="sldNum" idx="15"/>
          </p:nvPr>
        </p:nvSpPr>
        <p:spPr/>
        <p:txBody>
          <a:bodyPr/>
          <a:lstStyle/>
          <a:p>
            <a:pPr>
              <a:defRPr/>
            </a:pPr>
            <a:fld id="{40074809-B561-44D0-A5BE-DD32324FDA3F}" type="slidenum">
              <a:rPr lang="pt-BR" smtClean="0"/>
              <a:pPr>
                <a:defRPr/>
              </a:pPr>
              <a:t>17</a:t>
            </a:fld>
            <a:endParaRPr lang="pt-BR"/>
          </a:p>
        </p:txBody>
      </p:sp>
      <p:sp>
        <p:nvSpPr>
          <p:cNvPr id="6" name="Título 5"/>
          <p:cNvSpPr>
            <a:spLocks noGrp="1"/>
          </p:cNvSpPr>
          <p:nvPr>
            <p:ph type="title"/>
          </p:nvPr>
        </p:nvSpPr>
        <p:spPr/>
        <p:txBody>
          <a:bodyPr/>
          <a:lstStyle/>
          <a:p>
            <a:r>
              <a:rPr lang="pt-BR" dirty="0" smtClean="0"/>
              <a:t>Responsabilidades</a:t>
            </a:r>
            <a:endParaRPr lang="pt-BR" dirty="0"/>
          </a:p>
        </p:txBody>
      </p:sp>
    </p:spTree>
    <p:extLst>
      <p:ext uri="{BB962C8B-B14F-4D97-AF65-F5344CB8AC3E}">
        <p14:creationId xmlns:p14="http://schemas.microsoft.com/office/powerpoint/2010/main" val="2841146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9792" y="4858604"/>
            <a:ext cx="6249728" cy="1730706"/>
          </a:xfrm>
        </p:spPr>
        <p:txBody>
          <a:bodyPr>
            <a:normAutofit/>
          </a:bodyPr>
          <a:lstStyle/>
          <a:p>
            <a:r>
              <a:rPr lang="pt-BR" dirty="0" err="1" smtClean="0"/>
              <a:t>OVERview</a:t>
            </a:r>
            <a:r>
              <a:rPr lang="pt-BR" dirty="0" smtClean="0"/>
              <a:t> modelo canônico</a:t>
            </a:r>
            <a:endParaRPr lang="pt-BR" dirty="0"/>
          </a:p>
        </p:txBody>
      </p:sp>
    </p:spTree>
    <p:extLst>
      <p:ext uri="{BB962C8B-B14F-4D97-AF65-F5344CB8AC3E}">
        <p14:creationId xmlns:p14="http://schemas.microsoft.com/office/powerpoint/2010/main" val="45792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smtClean="0"/>
              <a:t>Governança SOA</a:t>
            </a:r>
            <a:endParaRPr lang="pt-BR" dirty="0"/>
          </a:p>
        </p:txBody>
      </p:sp>
      <p:sp>
        <p:nvSpPr>
          <p:cNvPr id="5" name="Subtítulo 4"/>
          <p:cNvSpPr>
            <a:spLocks noGrp="1"/>
          </p:cNvSpPr>
          <p:nvPr>
            <p:ph type="subTitle" idx="1"/>
          </p:nvPr>
        </p:nvSpPr>
        <p:spPr/>
        <p:txBody>
          <a:bodyPr>
            <a:normAutofit/>
          </a:bodyPr>
          <a:lstStyle/>
          <a:p>
            <a:r>
              <a:rPr lang="pt-BR" dirty="0" err="1"/>
              <a:t>OVERview</a:t>
            </a:r>
            <a:r>
              <a:rPr lang="pt-BR" dirty="0"/>
              <a:t> modelo canônico</a:t>
            </a:r>
          </a:p>
        </p:txBody>
      </p:sp>
      <p:sp>
        <p:nvSpPr>
          <p:cNvPr id="6" name="Espaço Reservado para Texto 5"/>
          <p:cNvSpPr>
            <a:spLocks noGrp="1"/>
          </p:cNvSpPr>
          <p:nvPr>
            <p:ph type="body" sz="quarter" idx="13"/>
          </p:nvPr>
        </p:nvSpPr>
        <p:spPr/>
        <p:txBody>
          <a:bodyPr/>
          <a:lstStyle/>
          <a:p>
            <a:r>
              <a:rPr lang="pt-BR" dirty="0" smtClean="0"/>
              <a:t>Arquitetura e Novas Tecnologias</a:t>
            </a:r>
            <a:endParaRPr lang="pt-BR" dirty="0"/>
          </a:p>
        </p:txBody>
      </p:sp>
      <p:sp>
        <p:nvSpPr>
          <p:cNvPr id="7" name="Espaço Reservado para Texto 6"/>
          <p:cNvSpPr>
            <a:spLocks noGrp="1"/>
          </p:cNvSpPr>
          <p:nvPr>
            <p:ph type="body" sz="quarter" idx="14"/>
          </p:nvPr>
        </p:nvSpPr>
        <p:spPr/>
        <p:txBody>
          <a:bodyPr/>
          <a:lstStyle/>
          <a:p>
            <a:r>
              <a:rPr lang="pt-BR" dirty="0" smtClean="0">
                <a:solidFill>
                  <a:schemeClr val="bg1"/>
                </a:solidFill>
              </a:rPr>
              <a:t>Gerência de Arquitetura de Tecnologia</a:t>
            </a:r>
            <a:endParaRPr lang="pt-BR" dirty="0">
              <a:solidFill>
                <a:schemeClr val="bg1"/>
              </a:solidFill>
            </a:endParaRPr>
          </a:p>
        </p:txBody>
      </p:sp>
      <p:sp>
        <p:nvSpPr>
          <p:cNvPr id="14" name="Espaço Reservado para Texto 13"/>
          <p:cNvSpPr>
            <a:spLocks noGrp="1"/>
          </p:cNvSpPr>
          <p:nvPr>
            <p:ph type="body" sz="quarter" idx="15"/>
          </p:nvPr>
        </p:nvSpPr>
        <p:spPr/>
        <p:txBody>
          <a:bodyPr/>
          <a:lstStyle/>
          <a:p>
            <a:r>
              <a:rPr lang="pt-BR" dirty="0" smtClean="0"/>
              <a:t>Rio de Janeiro, 04 de Abril de 2012</a:t>
            </a:r>
            <a:endParaRPr lang="pt-BR" dirty="0"/>
          </a:p>
        </p:txBody>
      </p:sp>
    </p:spTree>
    <p:extLst>
      <p:ext uri="{BB962C8B-B14F-4D97-AF65-F5344CB8AC3E}">
        <p14:creationId xmlns:p14="http://schemas.microsoft.com/office/powerpoint/2010/main" val="10657462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975077" y="4340297"/>
            <a:ext cx="3989411" cy="1939853"/>
          </a:xfrm>
        </p:spPr>
        <p:txBody>
          <a:bodyPr>
            <a:normAutofit/>
          </a:bodyPr>
          <a:lstStyle/>
          <a:p>
            <a:pPr>
              <a:lnSpc>
                <a:spcPct val="120000"/>
              </a:lnSpc>
            </a:pPr>
            <a:r>
              <a:rPr lang="pt-BR" dirty="0" smtClean="0"/>
              <a:t>Objetivo</a:t>
            </a:r>
            <a:endParaRPr lang="pt-BR" dirty="0"/>
          </a:p>
          <a:p>
            <a:pPr>
              <a:lnSpc>
                <a:spcPct val="120000"/>
              </a:lnSpc>
            </a:pPr>
            <a:r>
              <a:rPr lang="pt-BR" dirty="0" smtClean="0"/>
              <a:t>O que é modelo canônico?</a:t>
            </a:r>
          </a:p>
          <a:p>
            <a:pPr>
              <a:lnSpc>
                <a:spcPct val="120000"/>
              </a:lnSpc>
            </a:pPr>
            <a:r>
              <a:rPr lang="pt-BR" dirty="0" smtClean="0"/>
              <a:t>Abordagem ao SID</a:t>
            </a:r>
          </a:p>
          <a:p>
            <a:pPr>
              <a:lnSpc>
                <a:spcPct val="120000"/>
              </a:lnSpc>
            </a:pPr>
            <a:r>
              <a:rPr lang="pt-BR" dirty="0" smtClean="0"/>
              <a:t>Responsabilidades</a:t>
            </a:r>
          </a:p>
        </p:txBody>
      </p:sp>
    </p:spTree>
    <p:extLst>
      <p:ext uri="{BB962C8B-B14F-4D97-AF65-F5344CB8AC3E}">
        <p14:creationId xmlns:p14="http://schemas.microsoft.com/office/powerpoint/2010/main" val="3105129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t>Demonstrar os benefícios de uso do Modelo Canônico na companhia e as práticas que serão abordadas para sua implementação.</a:t>
            </a:r>
            <a:endParaRPr lang="pt-BR" dirty="0"/>
          </a:p>
        </p:txBody>
      </p:sp>
      <p:sp>
        <p:nvSpPr>
          <p:cNvPr id="3" name="Espaço Reservado para Texto 2"/>
          <p:cNvSpPr>
            <a:spLocks noGrp="1"/>
          </p:cNvSpPr>
          <p:nvPr>
            <p:ph type="body" sz="quarter" idx="13"/>
          </p:nvPr>
        </p:nvSpPr>
        <p:spPr/>
        <p:txBody>
          <a:bodyPr/>
          <a:lstStyle/>
          <a:p>
            <a:r>
              <a:rPr lang="pt-BR" dirty="0" smtClean="0"/>
              <a:t>Objetivo do documento</a:t>
            </a:r>
            <a:endParaRPr lang="pt-BR" dirty="0"/>
          </a:p>
        </p:txBody>
      </p:sp>
      <p:sp>
        <p:nvSpPr>
          <p:cNvPr id="4" name="Espaço Reservado para Número de Slide 3"/>
          <p:cNvSpPr>
            <a:spLocks noGrp="1"/>
          </p:cNvSpPr>
          <p:nvPr>
            <p:ph type="sldNum" idx="15"/>
          </p:nvPr>
        </p:nvSpPr>
        <p:spPr/>
        <p:txBody>
          <a:bodyPr/>
          <a:lstStyle/>
          <a:p>
            <a:pPr>
              <a:defRPr/>
            </a:pPr>
            <a:fld id="{40074809-B561-44D0-A5BE-DD32324FDA3F}" type="slidenum">
              <a:rPr lang="pt-BR" smtClean="0"/>
              <a:pPr>
                <a:defRPr/>
              </a:pPr>
              <a:t>4</a:t>
            </a:fld>
            <a:endParaRPr lang="pt-BR"/>
          </a:p>
        </p:txBody>
      </p:sp>
      <p:sp>
        <p:nvSpPr>
          <p:cNvPr id="6" name="Título 5"/>
          <p:cNvSpPr>
            <a:spLocks noGrp="1"/>
          </p:cNvSpPr>
          <p:nvPr>
            <p:ph type="title"/>
          </p:nvPr>
        </p:nvSpPr>
        <p:spPr/>
        <p:txBody>
          <a:bodyPr/>
          <a:lstStyle/>
          <a:p>
            <a:r>
              <a:rPr lang="pt-BR" dirty="0" smtClean="0"/>
              <a:t>Objetivo</a:t>
            </a:r>
            <a:endParaRPr lang="pt-BR" dirty="0"/>
          </a:p>
        </p:txBody>
      </p:sp>
    </p:spTree>
    <p:extLst>
      <p:ext uri="{BB962C8B-B14F-4D97-AF65-F5344CB8AC3E}">
        <p14:creationId xmlns:p14="http://schemas.microsoft.com/office/powerpoint/2010/main" val="3146230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dirty="0" smtClean="0"/>
              <a:t>Imagine o seguinte cenário:</a:t>
            </a:r>
          </a:p>
          <a:p>
            <a:pPr lvl="1" algn="just"/>
            <a:r>
              <a:rPr lang="pt-BR" dirty="0" smtClean="0"/>
              <a:t>Sua empresa tem vários sistemas que tratam do assunto Cliente em formatos e formas diferentes, esses sistemas tem a seguinte estrutura:</a:t>
            </a:r>
          </a:p>
          <a:p>
            <a:pPr lvl="1" algn="just"/>
            <a:endParaRPr lang="pt-BR" dirty="0"/>
          </a:p>
          <a:p>
            <a:pPr lvl="1" algn="just"/>
            <a:endParaRPr lang="pt-BR" dirty="0" smtClean="0"/>
          </a:p>
          <a:p>
            <a:pPr lvl="1" algn="just"/>
            <a:endParaRPr lang="pt-BR" dirty="0"/>
          </a:p>
          <a:p>
            <a:pPr marL="384175" lvl="1" indent="0" algn="just">
              <a:buNone/>
            </a:pPr>
            <a:endParaRPr lang="pt-BR" dirty="0"/>
          </a:p>
          <a:p>
            <a:pPr marL="384175" lvl="1" indent="0" algn="just">
              <a:buNone/>
            </a:pPr>
            <a:endParaRPr lang="pt-BR" dirty="0"/>
          </a:p>
          <a:p>
            <a:pPr lvl="1" algn="just"/>
            <a:r>
              <a:rPr lang="pt-BR" dirty="0" smtClean="0"/>
              <a:t>Essa estrutura muito comum em grandes corporações tornas as operações caras por serem complexas em sua construção e manutenção. </a:t>
            </a:r>
          </a:p>
          <a:p>
            <a:pPr lvl="1" algn="just"/>
            <a:r>
              <a:rPr lang="pt-BR" b="1" dirty="0" smtClean="0"/>
              <a:t>Um modelo canônico prevê uma única “linguagem” utilizada pela corporação, por exemplo no que tange ao Cliente.</a:t>
            </a:r>
          </a:p>
          <a:p>
            <a:pPr lvl="1" algn="just"/>
            <a:r>
              <a:rPr lang="pt-BR" dirty="0" smtClean="0"/>
              <a:t>Essa única “linguagem” nada mais é do que um modelo de informação voltado ao negócio e que norteia toda a corporação.</a:t>
            </a:r>
            <a:endParaRPr lang="pt-BR" dirty="0"/>
          </a:p>
          <a:p>
            <a:pPr algn="just"/>
            <a:endParaRPr lang="pt-BR" dirty="0"/>
          </a:p>
          <a:p>
            <a:pPr algn="just"/>
            <a:endParaRPr lang="pt-BR" dirty="0"/>
          </a:p>
        </p:txBody>
      </p:sp>
      <p:sp>
        <p:nvSpPr>
          <p:cNvPr id="3" name="Espaço Reservado para Texto 2"/>
          <p:cNvSpPr>
            <a:spLocks noGrp="1"/>
          </p:cNvSpPr>
          <p:nvPr>
            <p:ph type="body" sz="quarter" idx="13"/>
          </p:nvPr>
        </p:nvSpPr>
        <p:spPr/>
        <p:txBody>
          <a:bodyPr/>
          <a:lstStyle/>
          <a:p>
            <a:r>
              <a:rPr lang="pt-BR" dirty="0" smtClean="0"/>
              <a:t>O problema</a:t>
            </a:r>
            <a:endParaRPr lang="pt-BR" dirty="0"/>
          </a:p>
        </p:txBody>
      </p:sp>
      <p:sp>
        <p:nvSpPr>
          <p:cNvPr id="4" name="Espaço Reservado para Número de Slide 3"/>
          <p:cNvSpPr>
            <a:spLocks noGrp="1"/>
          </p:cNvSpPr>
          <p:nvPr>
            <p:ph type="sldNum" idx="15"/>
          </p:nvPr>
        </p:nvSpPr>
        <p:spPr/>
        <p:txBody>
          <a:bodyPr/>
          <a:lstStyle/>
          <a:p>
            <a:pPr>
              <a:defRPr/>
            </a:pPr>
            <a:fld id="{40074809-B561-44D0-A5BE-DD32324FDA3F}" type="slidenum">
              <a:rPr lang="pt-BR" smtClean="0"/>
              <a:pPr>
                <a:defRPr/>
              </a:pPr>
              <a:t>5</a:t>
            </a:fld>
            <a:endParaRPr lang="pt-BR"/>
          </a:p>
        </p:txBody>
      </p:sp>
      <p:sp>
        <p:nvSpPr>
          <p:cNvPr id="6" name="Título 5"/>
          <p:cNvSpPr>
            <a:spLocks noGrp="1"/>
          </p:cNvSpPr>
          <p:nvPr>
            <p:ph type="title"/>
          </p:nvPr>
        </p:nvSpPr>
        <p:spPr/>
        <p:txBody>
          <a:bodyPr/>
          <a:lstStyle/>
          <a:p>
            <a:r>
              <a:rPr lang="pt-BR" dirty="0" smtClean="0"/>
              <a:t>O que é Modelo Canônico?</a:t>
            </a:r>
            <a:endParaRPr lang="pt-BR" dirty="0"/>
          </a:p>
        </p:txBody>
      </p:sp>
      <p:pic>
        <p:nvPicPr>
          <p:cNvPr id="1026" name="Picture 2" descr="http://i.msdn.microsoft.com/Bb245674.J8Art2Img1(pt-br,MSDN.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2924" y="2492896"/>
            <a:ext cx="4538153" cy="1545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83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dirty="0" smtClean="0"/>
              <a:t>Um modelo canônico implementado para Cliente será visto da seguinte forma:</a:t>
            </a:r>
          </a:p>
          <a:p>
            <a:pPr algn="just"/>
            <a:endParaRPr lang="pt-BR" dirty="0" smtClean="0"/>
          </a:p>
          <a:p>
            <a:pPr algn="just"/>
            <a:endParaRPr lang="pt-BR" dirty="0" smtClean="0"/>
          </a:p>
          <a:p>
            <a:pPr algn="just"/>
            <a:endParaRPr lang="pt-BR" dirty="0" smtClean="0"/>
          </a:p>
          <a:p>
            <a:pPr algn="just"/>
            <a:endParaRPr lang="pt-BR" dirty="0" smtClean="0"/>
          </a:p>
          <a:p>
            <a:pPr algn="just"/>
            <a:endParaRPr lang="pt-BR" dirty="0" smtClean="0"/>
          </a:p>
          <a:p>
            <a:pPr algn="just"/>
            <a:endParaRPr lang="pt-BR" dirty="0" smtClean="0"/>
          </a:p>
          <a:p>
            <a:pPr algn="just"/>
            <a:endParaRPr lang="pt-BR" dirty="0" smtClean="0"/>
          </a:p>
          <a:p>
            <a:pPr algn="just"/>
            <a:endParaRPr lang="pt-BR" dirty="0" smtClean="0"/>
          </a:p>
          <a:p>
            <a:pPr algn="just"/>
            <a:endParaRPr lang="pt-BR" dirty="0" smtClean="0"/>
          </a:p>
          <a:p>
            <a:pPr algn="just"/>
            <a:endParaRPr lang="pt-BR" dirty="0" smtClean="0"/>
          </a:p>
          <a:p>
            <a:pPr algn="just"/>
            <a:endParaRPr lang="pt-BR" dirty="0" smtClean="0"/>
          </a:p>
          <a:p>
            <a:pPr algn="just"/>
            <a:endParaRPr lang="pt-BR" dirty="0" smtClean="0"/>
          </a:p>
          <a:p>
            <a:pPr algn="just"/>
            <a:endParaRPr lang="pt-BR" dirty="0"/>
          </a:p>
        </p:txBody>
      </p:sp>
      <p:sp>
        <p:nvSpPr>
          <p:cNvPr id="3" name="Espaço Reservado para Texto 2"/>
          <p:cNvSpPr>
            <a:spLocks noGrp="1"/>
          </p:cNvSpPr>
          <p:nvPr>
            <p:ph type="body" sz="quarter" idx="13"/>
          </p:nvPr>
        </p:nvSpPr>
        <p:spPr/>
        <p:txBody>
          <a:bodyPr/>
          <a:lstStyle/>
          <a:p>
            <a:r>
              <a:rPr lang="pt-BR" smtClean="0"/>
              <a:t>O problema</a:t>
            </a:r>
            <a:endParaRPr lang="pt-BR" dirty="0"/>
          </a:p>
        </p:txBody>
      </p:sp>
      <p:sp>
        <p:nvSpPr>
          <p:cNvPr id="4" name="Espaço Reservado para Número de Slide 3"/>
          <p:cNvSpPr>
            <a:spLocks noGrp="1"/>
          </p:cNvSpPr>
          <p:nvPr>
            <p:ph type="sldNum" idx="15"/>
          </p:nvPr>
        </p:nvSpPr>
        <p:spPr/>
        <p:txBody>
          <a:bodyPr/>
          <a:lstStyle/>
          <a:p>
            <a:pPr>
              <a:defRPr/>
            </a:pPr>
            <a:fld id="{40074809-B561-44D0-A5BE-DD32324FDA3F}" type="slidenum">
              <a:rPr lang="pt-BR" smtClean="0"/>
              <a:pPr>
                <a:defRPr/>
              </a:pPr>
              <a:t>6</a:t>
            </a:fld>
            <a:endParaRPr lang="pt-BR"/>
          </a:p>
        </p:txBody>
      </p:sp>
      <p:sp>
        <p:nvSpPr>
          <p:cNvPr id="6" name="Título 5"/>
          <p:cNvSpPr>
            <a:spLocks noGrp="1"/>
          </p:cNvSpPr>
          <p:nvPr>
            <p:ph type="title"/>
          </p:nvPr>
        </p:nvSpPr>
        <p:spPr/>
        <p:txBody>
          <a:bodyPr/>
          <a:lstStyle/>
          <a:p>
            <a:r>
              <a:rPr lang="pt-BR" dirty="0" smtClean="0"/>
              <a:t>O que é Modelo Canônico?</a:t>
            </a:r>
            <a:endParaRPr lang="pt-BR" dirty="0"/>
          </a:p>
        </p:txBody>
      </p:sp>
      <p:pic>
        <p:nvPicPr>
          <p:cNvPr id="2050" name="Picture 2" descr="http://i.msdn.microsoft.com/Bb245674.J8Art2Img2(pt-br,MSDN.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232" y="1844824"/>
            <a:ext cx="403860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82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lgn="just"/>
            <a:r>
              <a:rPr lang="pt-BR" dirty="0"/>
              <a:t>Muitas vezes também podemos encontrar outros cenários como uma empresa adquiriu outra empresa. Ambas as empresas possuem a entidade Funcionário. No entanto, o esquema de ambas as entidades são diferentes. Utilizando o modelo de dados canônico, basta que os dois mapeiem seus dados para o modelo canônico, eles não precisam mapear de um para o outro ou serem individualmente reescritos. Isso garante que os sistemas “legados” continuem a coexistir dentro de uma arquitetura de dados coesa centrada no modelo canônico.</a:t>
            </a:r>
          </a:p>
          <a:p>
            <a:endParaRPr lang="pt-BR" dirty="0"/>
          </a:p>
        </p:txBody>
      </p:sp>
      <p:sp>
        <p:nvSpPr>
          <p:cNvPr id="3" name="Espaço Reservado para Texto 2"/>
          <p:cNvSpPr>
            <a:spLocks noGrp="1"/>
          </p:cNvSpPr>
          <p:nvPr>
            <p:ph type="body" sz="quarter" idx="13"/>
          </p:nvPr>
        </p:nvSpPr>
        <p:spPr>
          <a:xfrm>
            <a:off x="539749" y="928670"/>
            <a:ext cx="7537281" cy="349968"/>
          </a:xfrm>
        </p:spPr>
        <p:txBody>
          <a:bodyPr/>
          <a:lstStyle/>
          <a:p>
            <a:r>
              <a:rPr lang="pt-BR" dirty="0"/>
              <a:t>O </a:t>
            </a:r>
            <a:r>
              <a:rPr lang="pt-BR" dirty="0" smtClean="0"/>
              <a:t>problema</a:t>
            </a:r>
            <a:endParaRPr lang="pt-BR" dirty="0"/>
          </a:p>
        </p:txBody>
      </p:sp>
      <p:sp>
        <p:nvSpPr>
          <p:cNvPr id="4" name="Espaço Reservado para Número de Slide 3"/>
          <p:cNvSpPr>
            <a:spLocks noGrp="1"/>
          </p:cNvSpPr>
          <p:nvPr>
            <p:ph type="sldNum" idx="15"/>
          </p:nvPr>
        </p:nvSpPr>
        <p:spPr/>
        <p:txBody>
          <a:bodyPr/>
          <a:lstStyle/>
          <a:p>
            <a:pPr>
              <a:defRPr/>
            </a:pPr>
            <a:fld id="{40074809-B561-44D0-A5BE-DD32324FDA3F}" type="slidenum">
              <a:rPr lang="pt-BR" smtClean="0"/>
              <a:pPr>
                <a:defRPr/>
              </a:pPr>
              <a:t>7</a:t>
            </a:fld>
            <a:endParaRPr lang="pt-BR"/>
          </a:p>
        </p:txBody>
      </p:sp>
      <p:sp>
        <p:nvSpPr>
          <p:cNvPr id="6" name="Título 5"/>
          <p:cNvSpPr>
            <a:spLocks noGrp="1"/>
          </p:cNvSpPr>
          <p:nvPr>
            <p:ph type="title"/>
          </p:nvPr>
        </p:nvSpPr>
        <p:spPr/>
        <p:txBody>
          <a:bodyPr/>
          <a:lstStyle/>
          <a:p>
            <a:r>
              <a:rPr lang="pt-BR" dirty="0"/>
              <a:t>O que é Modelo Canônico?</a:t>
            </a:r>
          </a:p>
        </p:txBody>
      </p:sp>
    </p:spTree>
    <p:extLst>
      <p:ext uri="{BB962C8B-B14F-4D97-AF65-F5344CB8AC3E}">
        <p14:creationId xmlns:p14="http://schemas.microsoft.com/office/powerpoint/2010/main" val="466865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lgn="just"/>
            <a:r>
              <a:rPr lang="pt-BR" dirty="0"/>
              <a:t>Os últimos anos foram marcados por diversas revoluções no cenário das telecomunicações. De monopólios a mercados competitivos, de linhas fixas a móveis e a convergência entre ambas, de circuitos chaveados a redes IP. Serviços e mais serviços têm surgido e a expectativa é de que estejamos vivenciando apenas o começo do ciclo de evolução da oferta </a:t>
            </a:r>
            <a:r>
              <a:rPr lang="pt-BR" dirty="0" err="1"/>
              <a:t>não-voz</a:t>
            </a:r>
            <a:r>
              <a:rPr lang="pt-BR" dirty="0"/>
              <a:t>. </a:t>
            </a:r>
          </a:p>
          <a:p>
            <a:pPr algn="just"/>
            <a:endParaRPr lang="pt-BR" dirty="0"/>
          </a:p>
        </p:txBody>
      </p:sp>
      <p:sp>
        <p:nvSpPr>
          <p:cNvPr id="3" name="Espaço Reservado para Texto 2"/>
          <p:cNvSpPr>
            <a:spLocks noGrp="1"/>
          </p:cNvSpPr>
          <p:nvPr>
            <p:ph type="body" sz="quarter" idx="13"/>
          </p:nvPr>
        </p:nvSpPr>
        <p:spPr/>
        <p:txBody>
          <a:bodyPr/>
          <a:lstStyle/>
          <a:p>
            <a:r>
              <a:rPr lang="pt-BR" dirty="0" smtClean="0"/>
              <a:t>A solução</a:t>
            </a:r>
            <a:endParaRPr lang="pt-BR" dirty="0"/>
          </a:p>
        </p:txBody>
      </p:sp>
      <p:sp>
        <p:nvSpPr>
          <p:cNvPr id="4" name="Espaço Reservado para Número de Slide 3"/>
          <p:cNvSpPr>
            <a:spLocks noGrp="1"/>
          </p:cNvSpPr>
          <p:nvPr>
            <p:ph type="sldNum" idx="15"/>
          </p:nvPr>
        </p:nvSpPr>
        <p:spPr/>
        <p:txBody>
          <a:bodyPr/>
          <a:lstStyle/>
          <a:p>
            <a:pPr>
              <a:defRPr/>
            </a:pPr>
            <a:fld id="{40074809-B561-44D0-A5BE-DD32324FDA3F}" type="slidenum">
              <a:rPr lang="pt-BR" smtClean="0"/>
              <a:pPr>
                <a:defRPr/>
              </a:pPr>
              <a:t>8</a:t>
            </a:fld>
            <a:endParaRPr lang="pt-BR"/>
          </a:p>
        </p:txBody>
      </p:sp>
      <p:sp>
        <p:nvSpPr>
          <p:cNvPr id="6" name="Título 5"/>
          <p:cNvSpPr>
            <a:spLocks noGrp="1"/>
          </p:cNvSpPr>
          <p:nvPr>
            <p:ph type="title"/>
          </p:nvPr>
        </p:nvSpPr>
        <p:spPr/>
        <p:txBody>
          <a:bodyPr>
            <a:normAutofit/>
          </a:bodyPr>
          <a:lstStyle/>
          <a:p>
            <a:r>
              <a:rPr lang="pt-BR" dirty="0" smtClean="0"/>
              <a:t>Abordagem ao SID </a:t>
            </a:r>
            <a:r>
              <a:rPr lang="pt-BR" sz="1600" dirty="0" smtClean="0"/>
              <a:t>(</a:t>
            </a:r>
            <a:r>
              <a:rPr lang="en-US" sz="1600" dirty="0" smtClean="0"/>
              <a:t>Shared </a:t>
            </a:r>
            <a:r>
              <a:rPr lang="en-US" sz="1600" dirty="0"/>
              <a:t>Information and </a:t>
            </a:r>
            <a:r>
              <a:rPr lang="en-US" sz="1600" dirty="0" smtClean="0"/>
              <a:t>Data Model)</a:t>
            </a:r>
            <a:endParaRPr lang="pt-BR"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924944"/>
            <a:ext cx="4739431" cy="341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2678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dirty="0"/>
              <a:t>Nesse contexto, uma estratégia para manter a competitividade é aliar velocidade e flexibilidade na oferta com elevada eficiência na operação. No âmbito da eficiência operacional, o </a:t>
            </a:r>
            <a:r>
              <a:rPr lang="pt-BR" b="1" i="1" dirty="0" err="1"/>
              <a:t>TeleManagement</a:t>
            </a:r>
            <a:r>
              <a:rPr lang="pt-BR" b="1" i="1" dirty="0"/>
              <a:t> </a:t>
            </a:r>
            <a:r>
              <a:rPr lang="pt-BR" b="1" i="1" dirty="0" err="1"/>
              <a:t>Forum</a:t>
            </a:r>
            <a:r>
              <a:rPr lang="pt-BR" b="1" i="1" dirty="0"/>
              <a:t> (TMF) </a:t>
            </a:r>
            <a:r>
              <a:rPr lang="pt-BR" dirty="0"/>
              <a:t>- uma associação sem fins lucrativos que busca disseminar as melhores práticas de gerenciamento e operação de serviços de telecomunicações - consolida o framework </a:t>
            </a:r>
            <a:r>
              <a:rPr lang="pt-BR" b="1" i="1" dirty="0"/>
              <a:t>NGOSS</a:t>
            </a:r>
            <a:r>
              <a:rPr lang="pt-BR" dirty="0"/>
              <a:t> como referência para o tema, organizando logicamente experiências e melhores práticas das grandes operadoras de telecomunicações</a:t>
            </a:r>
            <a:r>
              <a:rPr lang="pt-BR" dirty="0" smtClean="0"/>
              <a:t>.</a:t>
            </a:r>
          </a:p>
          <a:p>
            <a:pPr algn="just"/>
            <a:r>
              <a:rPr lang="pt-BR" dirty="0"/>
              <a:t>O mapa </a:t>
            </a:r>
            <a:r>
              <a:rPr lang="pt-BR" b="1" i="1" dirty="0"/>
              <a:t>eTOM</a:t>
            </a:r>
            <a:r>
              <a:rPr lang="pt-BR" dirty="0"/>
              <a:t> reflete, na essência, um referencial para processos de negócio do ambiente de telecomunicações. De certa forma, é o elo entre as visões de negócio e de tecnologia (ferramentas de automação </a:t>
            </a:r>
            <a:r>
              <a:rPr lang="pt-BR" b="1" i="1" dirty="0"/>
              <a:t>OSS</a:t>
            </a:r>
            <a:r>
              <a:rPr lang="pt-BR" dirty="0"/>
              <a:t>), apresentando um padrão de terminologias e consolidando os “</a:t>
            </a:r>
            <a:r>
              <a:rPr lang="pt-BR" b="1" i="1" dirty="0"/>
              <a:t>benchmarks</a:t>
            </a:r>
            <a:r>
              <a:rPr lang="pt-BR" dirty="0"/>
              <a:t>” do setor. Conceitualmente, o </a:t>
            </a:r>
            <a:r>
              <a:rPr lang="pt-BR" b="1" i="1" dirty="0"/>
              <a:t>eTOM</a:t>
            </a:r>
            <a:r>
              <a:rPr lang="pt-BR" dirty="0"/>
              <a:t> pode ser visto como endereçando três grandes áreas de processos: </a:t>
            </a:r>
            <a:r>
              <a:rPr lang="pt-BR" i="1" dirty="0"/>
              <a:t>Estratégia, </a:t>
            </a:r>
            <a:r>
              <a:rPr lang="pt-BR" i="1" dirty="0" smtClean="0"/>
              <a:t>Infraestrutura </a:t>
            </a:r>
            <a:r>
              <a:rPr lang="pt-BR" i="1" dirty="0"/>
              <a:t>e Produto - cobrindo planejamento e gerenciamento do ciclo de vida do negócio; Operações – cobrindo o núcleo do gerenciamento operacional; e Gestão Empresarial – cobrindo o gerenciamento corporativo ou suporte do negócio. </a:t>
            </a:r>
            <a:r>
              <a:rPr lang="pt-BR" dirty="0"/>
              <a:t>Este mapa de processos fornece os elementos-guia para análise dos requisitos de negócio e desenvolvimento de soluções. </a:t>
            </a:r>
          </a:p>
          <a:p>
            <a:pPr algn="just"/>
            <a:endParaRPr lang="pt-BR" dirty="0"/>
          </a:p>
          <a:p>
            <a:pPr algn="just"/>
            <a:endParaRPr lang="pt-BR" dirty="0"/>
          </a:p>
        </p:txBody>
      </p:sp>
      <p:sp>
        <p:nvSpPr>
          <p:cNvPr id="3" name="Espaço Reservado para Texto 2"/>
          <p:cNvSpPr>
            <a:spLocks noGrp="1"/>
          </p:cNvSpPr>
          <p:nvPr>
            <p:ph type="body" sz="quarter" idx="13"/>
          </p:nvPr>
        </p:nvSpPr>
        <p:spPr>
          <a:xfrm>
            <a:off x="539749" y="928670"/>
            <a:ext cx="7537281" cy="349968"/>
          </a:xfrm>
        </p:spPr>
        <p:txBody>
          <a:bodyPr/>
          <a:lstStyle/>
          <a:p>
            <a:r>
              <a:rPr lang="pt-BR" dirty="0"/>
              <a:t>A </a:t>
            </a:r>
            <a:r>
              <a:rPr lang="pt-BR" dirty="0" smtClean="0"/>
              <a:t>solução</a:t>
            </a:r>
            <a:endParaRPr lang="pt-BR" dirty="0"/>
          </a:p>
        </p:txBody>
      </p:sp>
      <p:sp>
        <p:nvSpPr>
          <p:cNvPr id="4" name="Espaço Reservado para Número de Slide 3"/>
          <p:cNvSpPr>
            <a:spLocks noGrp="1"/>
          </p:cNvSpPr>
          <p:nvPr>
            <p:ph type="sldNum" idx="15"/>
          </p:nvPr>
        </p:nvSpPr>
        <p:spPr/>
        <p:txBody>
          <a:bodyPr/>
          <a:lstStyle/>
          <a:p>
            <a:pPr>
              <a:defRPr/>
            </a:pPr>
            <a:fld id="{40074809-B561-44D0-A5BE-DD32324FDA3F}" type="slidenum">
              <a:rPr lang="pt-BR" smtClean="0"/>
              <a:pPr>
                <a:defRPr/>
              </a:pPr>
              <a:t>9</a:t>
            </a:fld>
            <a:endParaRPr lang="pt-BR"/>
          </a:p>
        </p:txBody>
      </p:sp>
      <p:sp>
        <p:nvSpPr>
          <p:cNvPr id="6" name="Título 5"/>
          <p:cNvSpPr>
            <a:spLocks noGrp="1"/>
          </p:cNvSpPr>
          <p:nvPr>
            <p:ph type="title"/>
          </p:nvPr>
        </p:nvSpPr>
        <p:spPr/>
        <p:txBody>
          <a:bodyPr>
            <a:normAutofit/>
          </a:bodyPr>
          <a:lstStyle/>
          <a:p>
            <a:r>
              <a:rPr lang="pt-BR" dirty="0"/>
              <a:t>Abordagem ao SID </a:t>
            </a:r>
            <a:r>
              <a:rPr lang="pt-BR" sz="1600" dirty="0"/>
              <a:t>(</a:t>
            </a:r>
            <a:r>
              <a:rPr lang="en-US" sz="1600" dirty="0"/>
              <a:t>Shared Information and Data Model)</a:t>
            </a:r>
            <a:endParaRPr lang="pt-BR" sz="1600" dirty="0"/>
          </a:p>
        </p:txBody>
      </p:sp>
    </p:spTree>
    <p:extLst>
      <p:ext uri="{BB962C8B-B14F-4D97-AF65-F5344CB8AC3E}">
        <p14:creationId xmlns:p14="http://schemas.microsoft.com/office/powerpoint/2010/main" val="2881840798"/>
      </p:ext>
    </p:extLst>
  </p:cSld>
  <p:clrMapOvr>
    <a:masterClrMapping/>
  </p:clrMapOvr>
</p:sld>
</file>

<file path=ppt/theme/theme1.xml><?xml version="1.0" encoding="utf-8"?>
<a:theme xmlns:a="http://schemas.openxmlformats.org/drawingml/2006/main" name="5_Office Theme">
  <a:themeElements>
    <a:clrScheme name="Oi">
      <a:dk1>
        <a:srgbClr val="FFFFFF"/>
      </a:dk1>
      <a:lt1>
        <a:srgbClr val="FFFFFF"/>
      </a:lt1>
      <a:dk2>
        <a:srgbClr val="BFAF8F"/>
      </a:dk2>
      <a:lt2>
        <a:srgbClr val="000000"/>
      </a:lt2>
      <a:accent1>
        <a:srgbClr val="C9B799"/>
      </a:accent1>
      <a:accent2>
        <a:srgbClr val="E4DED1"/>
      </a:accent2>
      <a:accent3>
        <a:srgbClr val="E3D7BF"/>
      </a:accent3>
      <a:accent4>
        <a:srgbClr val="D4C5A9"/>
      </a:accent4>
      <a:accent5>
        <a:srgbClr val="C9B799"/>
      </a:accent5>
      <a:accent6>
        <a:srgbClr val="7F7F7F"/>
      </a:accent6>
      <a:hlink>
        <a:srgbClr val="CCCCFF"/>
      </a:hlink>
      <a:folHlink>
        <a:srgbClr val="858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37823"/>
        </a:solidFill>
      </a:spPr>
      <a:bodyPr wrap="square" rtlCol="0" anchor="ctr">
        <a:noAutofit/>
      </a:bodyPr>
      <a:lstStyle>
        <a:defPPr algn="ctr">
          <a:defRPr sz="1400" b="1" dirty="0" smtClean="0"/>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06" charset="0"/>
          <a:buNone/>
          <a:tabLst/>
          <a:defRPr kumimoji="0" lang="en-GB" sz="1800" b="0" i="0" u="none" strike="noStrike" cap="none" normalizeH="0" baseline="0">
            <a:ln>
              <a:noFill/>
            </a:ln>
            <a:effectLst/>
            <a:latin typeface="Arial" pitchFamily="-106" charset="0"/>
          </a:defRPr>
        </a:defPPr>
      </a:lstStyle>
    </a:lnDef>
    <a:txDef>
      <a:spPr>
        <a:noFill/>
      </a:spPr>
      <a:bodyPr wrap="square" rtlCol="0">
        <a:spAutoFit/>
      </a:bodyPr>
      <a:lstStyle>
        <a:defPPr algn="ctr">
          <a:defRPr sz="1200" dirty="0" smtClean="0">
            <a:solidFill>
              <a:schemeClr val="bg2"/>
            </a:solidFil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13675A2DC3FD848A850D8AE75E4FCEE" ma:contentTypeVersion="3" ma:contentTypeDescription="Crie um novo documento." ma:contentTypeScope="" ma:versionID="7686bb03bff1881aea49f28c6bf03d18">
  <xsd:schema xmlns:xsd="http://www.w3.org/2001/XMLSchema" xmlns:xs="http://www.w3.org/2001/XMLSchema" xmlns:p="http://schemas.microsoft.com/office/2006/metadata/properties" targetNamespace="http://schemas.microsoft.com/office/2006/metadata/properties" ma:root="true" ma:fieldsID="6e078010f886becc52d8153076464ff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16CE9A-52F7-4C73-9117-258E08D39958}"/>
</file>

<file path=customXml/itemProps2.xml><?xml version="1.0" encoding="utf-8"?>
<ds:datastoreItem xmlns:ds="http://schemas.openxmlformats.org/officeDocument/2006/customXml" ds:itemID="{D988CF75-4AD1-4A4C-B715-041F2B4331BC}"/>
</file>

<file path=customXml/itemProps3.xml><?xml version="1.0" encoding="utf-8"?>
<ds:datastoreItem xmlns:ds="http://schemas.openxmlformats.org/officeDocument/2006/customXml" ds:itemID="{DF80F7F5-034A-4585-9A9B-908FE0CD2F90}"/>
</file>

<file path=docProps/app.xml><?xml version="1.0" encoding="utf-8"?>
<Properties xmlns="http://schemas.openxmlformats.org/officeDocument/2006/extended-properties" xmlns:vt="http://schemas.openxmlformats.org/officeDocument/2006/docPropsVTypes">
  <Template>Oi - Gestão da Demanda -TemplateProcessoAlvo v003 - CD 04112011</Template>
  <TotalTime>33756</TotalTime>
  <Words>1092</Words>
  <Application>Microsoft Office PowerPoint</Application>
  <PresentationFormat>Apresentação na tela (4:3)</PresentationFormat>
  <Paragraphs>92</Paragraphs>
  <Slides>18</Slides>
  <Notes>4</Notes>
  <HiddenSlides>0</HiddenSlides>
  <MMClips>0</MMClips>
  <ScaleCrop>false</ScaleCrop>
  <HeadingPairs>
    <vt:vector size="4" baseType="variant">
      <vt:variant>
        <vt:lpstr>Tema</vt:lpstr>
      </vt:variant>
      <vt:variant>
        <vt:i4>1</vt:i4>
      </vt:variant>
      <vt:variant>
        <vt:lpstr>Títulos de slides</vt:lpstr>
      </vt:variant>
      <vt:variant>
        <vt:i4>18</vt:i4>
      </vt:variant>
    </vt:vector>
  </HeadingPairs>
  <TitlesOfParts>
    <vt:vector size="19" baseType="lpstr">
      <vt:lpstr>5_Office Theme</vt:lpstr>
      <vt:lpstr>OVERview modelo canônico</vt:lpstr>
      <vt:lpstr>Governança SOA</vt:lpstr>
      <vt:lpstr>Apresentação do PowerPoint</vt:lpstr>
      <vt:lpstr>Objetivo</vt:lpstr>
      <vt:lpstr>O que é Modelo Canônico?</vt:lpstr>
      <vt:lpstr>O que é Modelo Canônico?</vt:lpstr>
      <vt:lpstr>O que é Modelo Canônico?</vt:lpstr>
      <vt:lpstr>Abordagem ao SID (Shared Information and Data Model)</vt:lpstr>
      <vt:lpstr>Abordagem ao SID (Shared Information and Data Model)</vt:lpstr>
      <vt:lpstr>Abordagem ao SID (Shared Information and Data Model)</vt:lpstr>
      <vt:lpstr>Abordagem ao SID (Shared Information and Data Model)</vt:lpstr>
      <vt:lpstr>Abordagem ao SID (Shared Information and Data Model)</vt:lpstr>
      <vt:lpstr>Abordagem ao SID (Shared Information and Data Model)</vt:lpstr>
      <vt:lpstr>Abordagem ao SID (Shared Information and Data Model)</vt:lpstr>
      <vt:lpstr>Abordagem ao SID (Shared Information and Data Model)</vt:lpstr>
      <vt:lpstr>Abordagem ao SID (Shared Information and Data Model)</vt:lpstr>
      <vt:lpstr>Responsabilidades</vt:lpstr>
      <vt:lpstr>OVERview modelo canônico</vt:lpstr>
    </vt:vector>
  </TitlesOfParts>
  <Company>Maksen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Maksen</dc:creator>
  <cp:lastModifiedBy>profile</cp:lastModifiedBy>
  <cp:revision>423</cp:revision>
  <cp:lastPrinted>2011-11-16T18:25:52Z</cp:lastPrinted>
  <dcterms:created xsi:type="dcterms:W3CDTF">2011-11-04T18:16:33Z</dcterms:created>
  <dcterms:modified xsi:type="dcterms:W3CDTF">2012-06-19T14:25:44Z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0x010100413675A2DC3FD848A850D8AE75E4FCEE</vt:lpwstr>
  </property>
</Properties>
</file>