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customXml/itemProps2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825" r:id="rId2"/>
    <p:sldId id="804" r:id="rId3"/>
    <p:sldId id="856" r:id="rId4"/>
    <p:sldId id="802" r:id="rId5"/>
    <p:sldId id="805" r:id="rId6"/>
    <p:sldId id="842" r:id="rId7"/>
    <p:sldId id="830" r:id="rId8"/>
    <p:sldId id="839" r:id="rId9"/>
    <p:sldId id="845" r:id="rId10"/>
    <p:sldId id="846" r:id="rId11"/>
    <p:sldId id="743" r:id="rId12"/>
    <p:sldId id="757" r:id="rId13"/>
    <p:sldId id="758" r:id="rId14"/>
    <p:sldId id="851" r:id="rId15"/>
    <p:sldId id="817" r:id="rId16"/>
    <p:sldId id="819" r:id="rId17"/>
    <p:sldId id="823" r:id="rId18"/>
    <p:sldId id="824" r:id="rId19"/>
    <p:sldId id="811" r:id="rId20"/>
    <p:sldId id="812" r:id="rId21"/>
    <p:sldId id="807" r:id="rId22"/>
    <p:sldId id="806" r:id="rId23"/>
    <p:sldId id="810" r:id="rId24"/>
    <p:sldId id="744" r:id="rId25"/>
    <p:sldId id="760" r:id="rId26"/>
    <p:sldId id="761" r:id="rId27"/>
    <p:sldId id="745" r:id="rId28"/>
    <p:sldId id="764" r:id="rId29"/>
    <p:sldId id="829" r:id="rId30"/>
    <p:sldId id="783" r:id="rId31"/>
    <p:sldId id="785" r:id="rId32"/>
    <p:sldId id="787" r:id="rId33"/>
    <p:sldId id="786" r:id="rId34"/>
    <p:sldId id="774" r:id="rId35"/>
    <p:sldId id="763" r:id="rId36"/>
    <p:sldId id="788" r:id="rId37"/>
    <p:sldId id="792" r:id="rId38"/>
    <p:sldId id="793" r:id="rId39"/>
    <p:sldId id="794" r:id="rId40"/>
    <p:sldId id="841" r:id="rId41"/>
    <p:sldId id="748" r:id="rId42"/>
    <p:sldId id="767" r:id="rId43"/>
    <p:sldId id="848" r:id="rId44"/>
    <p:sldId id="831" r:id="rId45"/>
    <p:sldId id="838" r:id="rId46"/>
    <p:sldId id="797" r:id="rId47"/>
    <p:sldId id="798" r:id="rId48"/>
    <p:sldId id="833" r:id="rId49"/>
    <p:sldId id="837" r:id="rId50"/>
    <p:sldId id="840" r:id="rId51"/>
    <p:sldId id="834" r:id="rId52"/>
    <p:sldId id="835" r:id="rId53"/>
    <p:sldId id="836" r:id="rId54"/>
    <p:sldId id="849" r:id="rId55"/>
    <p:sldId id="852" r:id="rId56"/>
    <p:sldId id="854" r:id="rId57"/>
    <p:sldId id="855" r:id="rId58"/>
    <p:sldId id="853" r:id="rId59"/>
    <p:sldId id="858" r:id="rId60"/>
    <p:sldId id="860" r:id="rId61"/>
    <p:sldId id="862" r:id="rId6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0033CC"/>
    <a:srgbClr val="9999FF"/>
    <a:srgbClr val="663300"/>
    <a:srgbClr val="808000"/>
    <a:srgbClr val="DAE2F2"/>
    <a:srgbClr val="CCECFF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32" autoAdjust="0"/>
    <p:restoredTop sz="94236" autoAdjust="0"/>
  </p:normalViewPr>
  <p:slideViewPr>
    <p:cSldViewPr snapToGrid="0">
      <p:cViewPr varScale="1">
        <p:scale>
          <a:sx n="86" d="100"/>
          <a:sy n="86" d="100"/>
        </p:scale>
        <p:origin x="-1110" y="-96"/>
      </p:cViewPr>
      <p:guideLst>
        <p:guide orient="horz" pos="478"/>
        <p:guide orient="horz" pos="3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38"/>
    </p:cViewPr>
  </p:sorterViewPr>
  <p:notesViewPr>
    <p:cSldViewPr snapToGrid="0">
      <p:cViewPr varScale="1">
        <p:scale>
          <a:sx n="37" d="100"/>
          <a:sy n="37" d="100"/>
        </p:scale>
        <p:origin x="-1584" y="-6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4677D-69B9-4C5F-A7A2-4D44D12B4F3E}" type="doc">
      <dgm:prSet loTypeId="urn:microsoft.com/office/officeart/2005/8/layout/chevron1" loCatId="process" qsTypeId="urn:microsoft.com/office/officeart/2005/8/quickstyle/3d3" qsCatId="3D" csTypeId="urn:microsoft.com/office/officeart/2005/8/colors/colorful5" csCatId="colorful" phldr="1"/>
      <dgm:spPr/>
    </dgm:pt>
    <dgm:pt modelId="{AE52D3B7-8C21-482E-9E76-71C8D6E5D804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Product Hub</a:t>
          </a:r>
          <a:endParaRPr lang="en-US" sz="11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0035335-855E-447B-8A20-515DA313AE4C}" type="parTrans" cxnId="{30C0F672-D0AA-4BE4-BF05-7FAC81ED89BE}">
      <dgm:prSet/>
      <dgm:spPr/>
      <dgm:t>
        <a:bodyPr/>
        <a:lstStyle/>
        <a:p>
          <a:endParaRPr lang="en-US" sz="1100"/>
        </a:p>
      </dgm:t>
    </dgm:pt>
    <dgm:pt modelId="{BB1B4FCD-DB0B-47DA-AEF4-EF89FB3A82C2}" type="sibTrans" cxnId="{30C0F672-D0AA-4BE4-BF05-7FAC81ED89BE}">
      <dgm:prSet/>
      <dgm:spPr/>
      <dgm:t>
        <a:bodyPr/>
        <a:lstStyle/>
        <a:p>
          <a:endParaRPr lang="en-US" sz="1100"/>
        </a:p>
      </dgm:t>
    </dgm:pt>
    <dgm:pt modelId="{00FADD08-7E44-4179-9193-45A8D030B964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Siebel </a:t>
          </a:r>
          <a:r>
            <a:rPr lang="en-US" sz="11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Catálogo</a:t>
          </a:r>
          <a:r>
            <a: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1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Comercial</a:t>
          </a:r>
          <a:endParaRPr lang="en-US" sz="11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A1043B7-BB61-4352-A77B-216427ECEB48}" type="parTrans" cxnId="{6EF6311B-17EF-4839-81AA-D9264EEA5A2E}">
      <dgm:prSet/>
      <dgm:spPr/>
      <dgm:t>
        <a:bodyPr/>
        <a:lstStyle/>
        <a:p>
          <a:endParaRPr lang="en-US" sz="1100"/>
        </a:p>
      </dgm:t>
    </dgm:pt>
    <dgm:pt modelId="{B0B61C34-F775-4134-84E0-65AE8F41155C}" type="sibTrans" cxnId="{6EF6311B-17EF-4839-81AA-D9264EEA5A2E}">
      <dgm:prSet/>
      <dgm:spPr/>
      <dgm:t>
        <a:bodyPr/>
        <a:lstStyle/>
        <a:p>
          <a:endParaRPr lang="en-US" sz="1100"/>
        </a:p>
      </dgm:t>
    </dgm:pt>
    <dgm:pt modelId="{22BF0627-0500-4440-9747-FD0B04FBF60A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Siebel Marketing</a:t>
          </a:r>
          <a:endParaRPr lang="en-US" sz="11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9D1CB19-1F77-48F8-A4C8-5EA5928CBFF2}" type="parTrans" cxnId="{969A334F-6A01-495D-9A22-FF93027FCC5F}">
      <dgm:prSet/>
      <dgm:spPr/>
      <dgm:t>
        <a:bodyPr/>
        <a:lstStyle/>
        <a:p>
          <a:endParaRPr lang="en-US" sz="1100"/>
        </a:p>
      </dgm:t>
    </dgm:pt>
    <dgm:pt modelId="{F3E30A97-7E5C-4EAA-8E37-1768187DEA17}" type="sibTrans" cxnId="{969A334F-6A01-495D-9A22-FF93027FCC5F}">
      <dgm:prSet/>
      <dgm:spPr/>
      <dgm:t>
        <a:bodyPr/>
        <a:lstStyle/>
        <a:p>
          <a:endParaRPr lang="en-US" sz="1100"/>
        </a:p>
      </dgm:t>
    </dgm:pt>
    <dgm:pt modelId="{C0FBE595-803E-4086-AA0F-AF38B0AD6B0D}" type="pres">
      <dgm:prSet presAssocID="{CA94677D-69B9-4C5F-A7A2-4D44D12B4F3E}" presName="Name0" presStyleCnt="0">
        <dgm:presLayoutVars>
          <dgm:dir/>
          <dgm:animLvl val="lvl"/>
          <dgm:resizeHandles val="exact"/>
        </dgm:presLayoutVars>
      </dgm:prSet>
      <dgm:spPr/>
    </dgm:pt>
    <dgm:pt modelId="{157C4EF9-0151-4507-800C-C40939B4F28E}" type="pres">
      <dgm:prSet presAssocID="{AE52D3B7-8C21-482E-9E76-71C8D6E5D80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C65D8-308D-4DBA-BBDC-C56E1B53484F}" type="pres">
      <dgm:prSet presAssocID="{BB1B4FCD-DB0B-47DA-AEF4-EF89FB3A82C2}" presName="parTxOnlySpace" presStyleCnt="0"/>
      <dgm:spPr/>
    </dgm:pt>
    <dgm:pt modelId="{7F4C8674-E694-4052-9BAB-DC189BCE1C6C}" type="pres">
      <dgm:prSet presAssocID="{00FADD08-7E44-4179-9193-45A8D030B96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29BBD-BF05-43CA-AE52-922FEB55F252}" type="pres">
      <dgm:prSet presAssocID="{B0B61C34-F775-4134-84E0-65AE8F41155C}" presName="parTxOnlySpace" presStyleCnt="0"/>
      <dgm:spPr/>
    </dgm:pt>
    <dgm:pt modelId="{98D6152B-7890-4916-B3F8-A3CC5B4CCBBF}" type="pres">
      <dgm:prSet presAssocID="{22BF0627-0500-4440-9747-FD0B04FBF60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17722-4B5F-4F66-9D88-56E74D4F4FD2}" type="presOf" srcId="{22BF0627-0500-4440-9747-FD0B04FBF60A}" destId="{98D6152B-7890-4916-B3F8-A3CC5B4CCBBF}" srcOrd="0" destOrd="0" presId="urn:microsoft.com/office/officeart/2005/8/layout/chevron1"/>
    <dgm:cxn modelId="{71D3C7A2-4E99-4610-B210-876C6B55B196}" type="presOf" srcId="{CA94677D-69B9-4C5F-A7A2-4D44D12B4F3E}" destId="{C0FBE595-803E-4086-AA0F-AF38B0AD6B0D}" srcOrd="0" destOrd="0" presId="urn:microsoft.com/office/officeart/2005/8/layout/chevron1"/>
    <dgm:cxn modelId="{969A334F-6A01-495D-9A22-FF93027FCC5F}" srcId="{CA94677D-69B9-4C5F-A7A2-4D44D12B4F3E}" destId="{22BF0627-0500-4440-9747-FD0B04FBF60A}" srcOrd="2" destOrd="0" parTransId="{69D1CB19-1F77-48F8-A4C8-5EA5928CBFF2}" sibTransId="{F3E30A97-7E5C-4EAA-8E37-1768187DEA17}"/>
    <dgm:cxn modelId="{30C0F672-D0AA-4BE4-BF05-7FAC81ED89BE}" srcId="{CA94677D-69B9-4C5F-A7A2-4D44D12B4F3E}" destId="{AE52D3B7-8C21-482E-9E76-71C8D6E5D804}" srcOrd="0" destOrd="0" parTransId="{40035335-855E-447B-8A20-515DA313AE4C}" sibTransId="{BB1B4FCD-DB0B-47DA-AEF4-EF89FB3A82C2}"/>
    <dgm:cxn modelId="{FAD1F002-E3D5-48C2-B42E-413148B67F6A}" type="presOf" srcId="{00FADD08-7E44-4179-9193-45A8D030B964}" destId="{7F4C8674-E694-4052-9BAB-DC189BCE1C6C}" srcOrd="0" destOrd="0" presId="urn:microsoft.com/office/officeart/2005/8/layout/chevron1"/>
    <dgm:cxn modelId="{2DC114FC-9C00-45E5-B34E-F1D4DA886C51}" type="presOf" srcId="{AE52D3B7-8C21-482E-9E76-71C8D6E5D804}" destId="{157C4EF9-0151-4507-800C-C40939B4F28E}" srcOrd="0" destOrd="0" presId="urn:microsoft.com/office/officeart/2005/8/layout/chevron1"/>
    <dgm:cxn modelId="{6EF6311B-17EF-4839-81AA-D9264EEA5A2E}" srcId="{CA94677D-69B9-4C5F-A7A2-4D44D12B4F3E}" destId="{00FADD08-7E44-4179-9193-45A8D030B964}" srcOrd="1" destOrd="0" parTransId="{DA1043B7-BB61-4352-A77B-216427ECEB48}" sibTransId="{B0B61C34-F775-4134-84E0-65AE8F41155C}"/>
    <dgm:cxn modelId="{7246CD4F-92BF-4EEF-A76F-F8EF6EB7C696}" type="presParOf" srcId="{C0FBE595-803E-4086-AA0F-AF38B0AD6B0D}" destId="{157C4EF9-0151-4507-800C-C40939B4F28E}" srcOrd="0" destOrd="0" presId="urn:microsoft.com/office/officeart/2005/8/layout/chevron1"/>
    <dgm:cxn modelId="{C4507B75-247F-4E3E-8260-6FD45FCB5E21}" type="presParOf" srcId="{C0FBE595-803E-4086-AA0F-AF38B0AD6B0D}" destId="{3E7C65D8-308D-4DBA-BBDC-C56E1B53484F}" srcOrd="1" destOrd="0" presId="urn:microsoft.com/office/officeart/2005/8/layout/chevron1"/>
    <dgm:cxn modelId="{23BE1F31-60B0-4B48-B5FA-43E50698392D}" type="presParOf" srcId="{C0FBE595-803E-4086-AA0F-AF38B0AD6B0D}" destId="{7F4C8674-E694-4052-9BAB-DC189BCE1C6C}" srcOrd="2" destOrd="0" presId="urn:microsoft.com/office/officeart/2005/8/layout/chevron1"/>
    <dgm:cxn modelId="{F3CC7DF8-78DF-48FF-AD63-3601AD1C8571}" type="presParOf" srcId="{C0FBE595-803E-4086-AA0F-AF38B0AD6B0D}" destId="{44629BBD-BF05-43CA-AE52-922FEB55F252}" srcOrd="3" destOrd="0" presId="urn:microsoft.com/office/officeart/2005/8/layout/chevron1"/>
    <dgm:cxn modelId="{FB75BE09-7B3A-4069-AFF1-B2AC6091696C}" type="presParOf" srcId="{C0FBE595-803E-4086-AA0F-AF38B0AD6B0D}" destId="{98D6152B-7890-4916-B3F8-A3CC5B4CCBBF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96A3F-8666-400E-9580-70B5EE4F1E5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9F954-9949-4369-92E3-FDF0E0850B3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 err="1" smtClean="0"/>
            <a:t>Voz</a:t>
          </a:r>
          <a:endParaRPr lang="en-US" sz="1500" b="1" dirty="0"/>
        </a:p>
      </dgm:t>
    </dgm:pt>
    <dgm:pt modelId="{F66A3D44-51EA-47B2-80DF-402C98C7C598}" type="parTrans" cxnId="{5A48832C-8069-4DA8-9319-0AD75B6E5D64}">
      <dgm:prSet/>
      <dgm:spPr/>
      <dgm:t>
        <a:bodyPr/>
        <a:lstStyle/>
        <a:p>
          <a:endParaRPr lang="en-US" sz="1400"/>
        </a:p>
      </dgm:t>
    </dgm:pt>
    <dgm:pt modelId="{7EA7544B-B436-4B04-9471-9D1338700BC2}" type="sibTrans" cxnId="{5A48832C-8069-4DA8-9319-0AD75B6E5D64}">
      <dgm:prSet/>
      <dgm:spPr/>
      <dgm:t>
        <a:bodyPr/>
        <a:lstStyle/>
        <a:p>
          <a:endParaRPr lang="en-US" sz="1400"/>
        </a:p>
      </dgm:t>
    </dgm:pt>
    <dgm:pt modelId="{A874620B-7152-47F9-8712-B6920FD0E28C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err="1" smtClean="0"/>
            <a:t>Oi</a:t>
          </a:r>
          <a:r>
            <a:rPr lang="en-US" sz="1400" dirty="0" smtClean="0"/>
            <a:t> 40 Min</a:t>
          </a:r>
          <a:endParaRPr lang="en-US" sz="1400" dirty="0"/>
        </a:p>
      </dgm:t>
    </dgm:pt>
    <dgm:pt modelId="{A87EA197-2192-4604-B201-BEA60914D661}" type="parTrans" cxnId="{0438C6ED-75C8-4DCD-A3C1-BB82A76E2EF6}">
      <dgm:prSet/>
      <dgm:spPr/>
      <dgm:t>
        <a:bodyPr/>
        <a:lstStyle/>
        <a:p>
          <a:endParaRPr lang="en-US" sz="1400"/>
        </a:p>
      </dgm:t>
    </dgm:pt>
    <dgm:pt modelId="{283BB7A7-A1F3-438F-ADF5-A1FAB6C2F007}" type="sibTrans" cxnId="{0438C6ED-75C8-4DCD-A3C1-BB82A76E2EF6}">
      <dgm:prSet/>
      <dgm:spPr/>
      <dgm:t>
        <a:bodyPr/>
        <a:lstStyle/>
        <a:p>
          <a:endParaRPr lang="en-US" sz="1400"/>
        </a:p>
      </dgm:t>
    </dgm:pt>
    <dgm:pt modelId="{87BE007F-BB58-4D86-B974-6CADD6D374CF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err="1" smtClean="0"/>
            <a:t>Oi</a:t>
          </a:r>
          <a:r>
            <a:rPr lang="en-US" sz="1400" dirty="0" smtClean="0"/>
            <a:t> 60 Min</a:t>
          </a:r>
          <a:endParaRPr lang="en-US" sz="1400" dirty="0"/>
        </a:p>
      </dgm:t>
    </dgm:pt>
    <dgm:pt modelId="{EF57E301-150D-4DDF-A29A-B204BC543D1C}" type="parTrans" cxnId="{2781A41C-1BAD-48B2-B4AB-D5EDA6FBFFB1}">
      <dgm:prSet/>
      <dgm:spPr/>
      <dgm:t>
        <a:bodyPr/>
        <a:lstStyle/>
        <a:p>
          <a:endParaRPr lang="en-US" sz="1400"/>
        </a:p>
      </dgm:t>
    </dgm:pt>
    <dgm:pt modelId="{5D6F4C20-B0BF-4C1C-9D84-B99E1E595441}" type="sibTrans" cxnId="{2781A41C-1BAD-48B2-B4AB-D5EDA6FBFFB1}">
      <dgm:prSet/>
      <dgm:spPr/>
      <dgm:t>
        <a:bodyPr/>
        <a:lstStyle/>
        <a:p>
          <a:endParaRPr lang="en-US" sz="1400"/>
        </a:p>
      </dgm:t>
    </dgm:pt>
    <dgm:pt modelId="{58D7DD12-02FC-4B09-84C9-BD9E4C714E0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 err="1" smtClean="0"/>
            <a:t>Pacote</a:t>
          </a:r>
          <a:r>
            <a:rPr lang="en-US" sz="1500" b="1" dirty="0" smtClean="0"/>
            <a:t> </a:t>
          </a:r>
          <a:r>
            <a:rPr lang="en-US" sz="1500" b="1" dirty="0" err="1" smtClean="0"/>
            <a:t>Torpedos</a:t>
          </a:r>
          <a:endParaRPr lang="en-US" sz="1500" b="1" dirty="0"/>
        </a:p>
      </dgm:t>
    </dgm:pt>
    <dgm:pt modelId="{8E95F468-C59A-4CCF-BFD6-EEE29D79276A}" type="parTrans" cxnId="{31B5F4BE-4632-437B-A4EF-89085F6AE531}">
      <dgm:prSet/>
      <dgm:spPr/>
      <dgm:t>
        <a:bodyPr/>
        <a:lstStyle/>
        <a:p>
          <a:endParaRPr lang="en-US" sz="1400"/>
        </a:p>
      </dgm:t>
    </dgm:pt>
    <dgm:pt modelId="{8B35B109-E6E7-4D6A-A544-1FF47A8F2441}" type="sibTrans" cxnId="{31B5F4BE-4632-437B-A4EF-89085F6AE531}">
      <dgm:prSet/>
      <dgm:spPr/>
      <dgm:t>
        <a:bodyPr/>
        <a:lstStyle/>
        <a:p>
          <a:endParaRPr lang="en-US" sz="1400"/>
        </a:p>
      </dgm:t>
    </dgm:pt>
    <dgm:pt modelId="{A887FC22-0AFB-4906-A533-40AFC4210357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50 </a:t>
          </a:r>
          <a:r>
            <a:rPr lang="en-US" sz="1400" dirty="0" err="1" smtClean="0"/>
            <a:t>Torpedos</a:t>
          </a:r>
          <a:endParaRPr lang="en-US" sz="1400" dirty="0"/>
        </a:p>
      </dgm:t>
    </dgm:pt>
    <dgm:pt modelId="{181F83E9-D36F-489F-AF17-87F98E674BAD}" type="parTrans" cxnId="{9A6F6C3D-CDDA-4612-890C-31D7861772E4}">
      <dgm:prSet/>
      <dgm:spPr/>
      <dgm:t>
        <a:bodyPr/>
        <a:lstStyle/>
        <a:p>
          <a:endParaRPr lang="en-US" sz="1400"/>
        </a:p>
      </dgm:t>
    </dgm:pt>
    <dgm:pt modelId="{B1F0FD60-7470-494A-931D-5E5CDCDF1217}" type="sibTrans" cxnId="{9A6F6C3D-CDDA-4612-890C-31D7861772E4}">
      <dgm:prSet/>
      <dgm:spPr/>
      <dgm:t>
        <a:bodyPr/>
        <a:lstStyle/>
        <a:p>
          <a:endParaRPr lang="en-US" sz="1400"/>
        </a:p>
      </dgm:t>
    </dgm:pt>
    <dgm:pt modelId="{819500E9-FEA2-421D-933C-9EAB7BB34708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100 </a:t>
          </a:r>
          <a:r>
            <a:rPr lang="en-US" sz="1400" dirty="0" err="1" smtClean="0"/>
            <a:t>Torpedos</a:t>
          </a:r>
          <a:endParaRPr lang="en-US" sz="1400" dirty="0"/>
        </a:p>
      </dgm:t>
    </dgm:pt>
    <dgm:pt modelId="{D35EA08E-3EBC-489A-945E-04D3819E26A7}" type="parTrans" cxnId="{EBD9CAD7-D053-43EF-B887-5198FB0374DC}">
      <dgm:prSet/>
      <dgm:spPr/>
      <dgm:t>
        <a:bodyPr/>
        <a:lstStyle/>
        <a:p>
          <a:endParaRPr lang="en-US" sz="1400"/>
        </a:p>
      </dgm:t>
    </dgm:pt>
    <dgm:pt modelId="{D2AECAA4-B1B9-4329-9BD4-03FD40C0C91D}" type="sibTrans" cxnId="{EBD9CAD7-D053-43EF-B887-5198FB0374DC}">
      <dgm:prSet/>
      <dgm:spPr/>
      <dgm:t>
        <a:bodyPr/>
        <a:lstStyle/>
        <a:p>
          <a:endParaRPr lang="en-US" sz="1400"/>
        </a:p>
      </dgm:t>
    </dgm:pt>
    <dgm:pt modelId="{FAB8FFA9-743E-411E-96ED-0035EC6AAE00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err="1" smtClean="0"/>
            <a:t>Oi</a:t>
          </a:r>
          <a:r>
            <a:rPr lang="en-US" sz="1400" dirty="0" smtClean="0"/>
            <a:t> 80 Min</a:t>
          </a:r>
          <a:endParaRPr lang="en-US" sz="1400" dirty="0"/>
        </a:p>
      </dgm:t>
    </dgm:pt>
    <dgm:pt modelId="{F61F250A-B790-4062-A6F4-6A3E2A86FC61}" type="parTrans" cxnId="{7F607AEF-4C03-4F18-96A8-424552FCA04C}">
      <dgm:prSet/>
      <dgm:spPr/>
      <dgm:t>
        <a:bodyPr/>
        <a:lstStyle/>
        <a:p>
          <a:endParaRPr lang="en-US" sz="1400"/>
        </a:p>
      </dgm:t>
    </dgm:pt>
    <dgm:pt modelId="{0B4B57B9-1894-4029-B239-4938982FE1C0}" type="sibTrans" cxnId="{7F607AEF-4C03-4F18-96A8-424552FCA04C}">
      <dgm:prSet/>
      <dgm:spPr/>
      <dgm:t>
        <a:bodyPr/>
        <a:lstStyle/>
        <a:p>
          <a:endParaRPr lang="en-US" sz="1400"/>
        </a:p>
      </dgm:t>
    </dgm:pt>
    <dgm:pt modelId="{6BBDD02E-E0F5-49D1-90AD-B7931AF5B363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err="1" smtClean="0"/>
            <a:t>Oi</a:t>
          </a:r>
          <a:r>
            <a:rPr lang="en-US" sz="1400" dirty="0" smtClean="0"/>
            <a:t> 200 Min</a:t>
          </a:r>
        </a:p>
      </dgm:t>
    </dgm:pt>
    <dgm:pt modelId="{7B5B4AF4-541F-421F-BFAA-BBB7122F10E9}" type="parTrans" cxnId="{18D7A007-CA7D-4185-BDFE-36BE1472C98E}">
      <dgm:prSet/>
      <dgm:spPr/>
      <dgm:t>
        <a:bodyPr/>
        <a:lstStyle/>
        <a:p>
          <a:endParaRPr lang="en-US" sz="1400"/>
        </a:p>
      </dgm:t>
    </dgm:pt>
    <dgm:pt modelId="{03C2F653-A6F7-4667-A4A6-C4CCE3C17DBB}" type="sibTrans" cxnId="{18D7A007-CA7D-4185-BDFE-36BE1472C98E}">
      <dgm:prSet/>
      <dgm:spPr/>
      <dgm:t>
        <a:bodyPr/>
        <a:lstStyle/>
        <a:p>
          <a:endParaRPr lang="en-US" sz="1400"/>
        </a:p>
      </dgm:t>
    </dgm:pt>
    <dgm:pt modelId="{AB48D649-8F72-4950-84B3-973E40BC914E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err="1" smtClean="0"/>
            <a:t>Oi</a:t>
          </a:r>
          <a:r>
            <a:rPr lang="en-US" sz="1400" dirty="0" smtClean="0"/>
            <a:t> 400 Min</a:t>
          </a:r>
        </a:p>
      </dgm:t>
    </dgm:pt>
    <dgm:pt modelId="{CED7A2F8-2358-4AAA-B285-4C4EB50E7061}" type="parTrans" cxnId="{DB734330-3FDB-4A6C-9DAD-30AD5B645A68}">
      <dgm:prSet/>
      <dgm:spPr/>
      <dgm:t>
        <a:bodyPr/>
        <a:lstStyle/>
        <a:p>
          <a:endParaRPr lang="en-US" sz="1400"/>
        </a:p>
      </dgm:t>
    </dgm:pt>
    <dgm:pt modelId="{DBBBDEB9-0B19-4FFC-BDA9-3FB6E15D1CF3}" type="sibTrans" cxnId="{DB734330-3FDB-4A6C-9DAD-30AD5B645A68}">
      <dgm:prSet/>
      <dgm:spPr/>
      <dgm:t>
        <a:bodyPr/>
        <a:lstStyle/>
        <a:p>
          <a:endParaRPr lang="en-US" sz="1400"/>
        </a:p>
      </dgm:t>
    </dgm:pt>
    <dgm:pt modelId="{9764C791-6DE5-442B-B0A4-1A75A8AF9914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300 </a:t>
          </a:r>
          <a:r>
            <a:rPr lang="en-US" sz="1400" dirty="0" err="1" smtClean="0"/>
            <a:t>Torpedos</a:t>
          </a:r>
          <a:endParaRPr lang="en-US" sz="1400" dirty="0" smtClean="0"/>
        </a:p>
      </dgm:t>
    </dgm:pt>
    <dgm:pt modelId="{5748D581-79B9-415B-A070-AB8387E8BECC}" type="parTrans" cxnId="{327BA7F1-41FC-4868-851F-F308511FFFB8}">
      <dgm:prSet/>
      <dgm:spPr/>
      <dgm:t>
        <a:bodyPr/>
        <a:lstStyle/>
        <a:p>
          <a:endParaRPr lang="en-US" sz="1400"/>
        </a:p>
      </dgm:t>
    </dgm:pt>
    <dgm:pt modelId="{950B8357-0715-47CB-94F7-63587B9F0F64}" type="sibTrans" cxnId="{327BA7F1-41FC-4868-851F-F308511FFFB8}">
      <dgm:prSet/>
      <dgm:spPr/>
      <dgm:t>
        <a:bodyPr/>
        <a:lstStyle/>
        <a:p>
          <a:endParaRPr lang="en-US" sz="1400"/>
        </a:p>
      </dgm:t>
    </dgm:pt>
    <dgm:pt modelId="{20E1DFEB-8C94-4678-BE14-96FFF87E9D43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500 </a:t>
          </a:r>
          <a:r>
            <a:rPr lang="en-US" sz="1400" dirty="0" err="1" smtClean="0"/>
            <a:t>Torpedos</a:t>
          </a:r>
          <a:endParaRPr lang="en-US" sz="1400" dirty="0" smtClean="0"/>
        </a:p>
      </dgm:t>
    </dgm:pt>
    <dgm:pt modelId="{03F3B888-390E-4B6C-B4CD-30A5CBCD4DFF}" type="parTrans" cxnId="{3793C2BB-4BE4-4BB7-805F-FA2C272B6BCC}">
      <dgm:prSet/>
      <dgm:spPr/>
      <dgm:t>
        <a:bodyPr/>
        <a:lstStyle/>
        <a:p>
          <a:endParaRPr lang="en-US" sz="1400"/>
        </a:p>
      </dgm:t>
    </dgm:pt>
    <dgm:pt modelId="{5126C0AD-C0E2-44FF-B2E6-7785C764EE17}" type="sibTrans" cxnId="{3793C2BB-4BE4-4BB7-805F-FA2C272B6BCC}">
      <dgm:prSet/>
      <dgm:spPr/>
      <dgm:t>
        <a:bodyPr/>
        <a:lstStyle/>
        <a:p>
          <a:endParaRPr lang="en-US" sz="1400"/>
        </a:p>
      </dgm:t>
    </dgm:pt>
    <dgm:pt modelId="{E85954F0-CFEC-4779-9FDD-321C023B49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 smtClean="0"/>
            <a:t>Dados</a:t>
          </a:r>
        </a:p>
      </dgm:t>
    </dgm:pt>
    <dgm:pt modelId="{B3F85596-7715-4A3D-9E3B-192531FBEE5B}" type="parTrans" cxnId="{6BA0268F-F17F-45F4-B454-C1C751B358F8}">
      <dgm:prSet/>
      <dgm:spPr/>
      <dgm:t>
        <a:bodyPr/>
        <a:lstStyle/>
        <a:p>
          <a:endParaRPr lang="en-US" sz="1400"/>
        </a:p>
      </dgm:t>
    </dgm:pt>
    <dgm:pt modelId="{8D41D7BE-D718-4F3E-94F6-96318FF1995C}" type="sibTrans" cxnId="{6BA0268F-F17F-45F4-B454-C1C751B358F8}">
      <dgm:prSet/>
      <dgm:spPr/>
      <dgm:t>
        <a:bodyPr/>
        <a:lstStyle/>
        <a:p>
          <a:endParaRPr lang="en-US" sz="1400"/>
        </a:p>
      </dgm:t>
    </dgm:pt>
    <dgm:pt modelId="{A524D212-86CD-4F81-B706-F4578B4F472A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3G 200 Mb</a:t>
          </a:r>
        </a:p>
      </dgm:t>
    </dgm:pt>
    <dgm:pt modelId="{ACA0E389-E78E-4E3E-B71F-4EBA2BB1F37E}" type="parTrans" cxnId="{153A4636-F080-49D3-8658-2949F25AFF19}">
      <dgm:prSet/>
      <dgm:spPr/>
      <dgm:t>
        <a:bodyPr/>
        <a:lstStyle/>
        <a:p>
          <a:endParaRPr lang="en-US" sz="1400"/>
        </a:p>
      </dgm:t>
    </dgm:pt>
    <dgm:pt modelId="{F193C52D-D6D9-4701-A107-ACBE57564A9A}" type="sibTrans" cxnId="{153A4636-F080-49D3-8658-2949F25AFF19}">
      <dgm:prSet/>
      <dgm:spPr/>
      <dgm:t>
        <a:bodyPr/>
        <a:lstStyle/>
        <a:p>
          <a:endParaRPr lang="en-US" sz="1400"/>
        </a:p>
      </dgm:t>
    </dgm:pt>
    <dgm:pt modelId="{955839B7-0C28-4209-A17C-8B6E0195BAEC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3G 500 Mb</a:t>
          </a:r>
        </a:p>
      </dgm:t>
    </dgm:pt>
    <dgm:pt modelId="{39F3DF54-A196-47DD-8C55-7663D39B15FA}" type="parTrans" cxnId="{092DA4A3-ECD6-41D1-B2F6-67DD2361C241}">
      <dgm:prSet/>
      <dgm:spPr/>
      <dgm:t>
        <a:bodyPr/>
        <a:lstStyle/>
        <a:p>
          <a:endParaRPr lang="en-US" sz="1400"/>
        </a:p>
      </dgm:t>
    </dgm:pt>
    <dgm:pt modelId="{A818D9A5-BE9C-4D52-9915-B1FEEF9D860C}" type="sibTrans" cxnId="{092DA4A3-ECD6-41D1-B2F6-67DD2361C241}">
      <dgm:prSet/>
      <dgm:spPr/>
      <dgm:t>
        <a:bodyPr/>
        <a:lstStyle/>
        <a:p>
          <a:endParaRPr lang="en-US" sz="1400"/>
        </a:p>
      </dgm:t>
    </dgm:pt>
    <dgm:pt modelId="{C5B204C3-969D-4F57-B895-8E8B9C309B4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 err="1" smtClean="0"/>
            <a:t>Bônus</a:t>
          </a:r>
          <a:endParaRPr lang="en-US" sz="1500" b="1" dirty="0" smtClean="0"/>
        </a:p>
      </dgm:t>
    </dgm:pt>
    <dgm:pt modelId="{D9FDA311-EDC2-497C-B70F-0B9049EB3F86}" type="parTrans" cxnId="{53BA0F4E-4CCA-45D8-9F68-F5F88D42EEF4}">
      <dgm:prSet/>
      <dgm:spPr/>
      <dgm:t>
        <a:bodyPr/>
        <a:lstStyle/>
        <a:p>
          <a:endParaRPr lang="en-US" sz="1400"/>
        </a:p>
      </dgm:t>
    </dgm:pt>
    <dgm:pt modelId="{D36B70BE-2C4E-454A-BAEC-9F3A61BA4516}" type="sibTrans" cxnId="{53BA0F4E-4CCA-45D8-9F68-F5F88D42EEF4}">
      <dgm:prSet/>
      <dgm:spPr/>
      <dgm:t>
        <a:bodyPr/>
        <a:lstStyle/>
        <a:p>
          <a:endParaRPr lang="en-US" sz="1400"/>
        </a:p>
      </dgm:t>
    </dgm:pt>
    <dgm:pt modelId="{AFDDE71C-651B-4A19-B185-D3A514714831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100 </a:t>
          </a:r>
          <a:r>
            <a:rPr lang="en-US" sz="1400" dirty="0" err="1" smtClean="0"/>
            <a:t>Torpedos</a:t>
          </a:r>
          <a:endParaRPr lang="en-US" sz="1400" dirty="0" smtClean="0"/>
        </a:p>
      </dgm:t>
    </dgm:pt>
    <dgm:pt modelId="{88517D76-4D6C-4572-B147-F443A3E9E352}" type="parTrans" cxnId="{6065D484-6091-4FD0-97ED-99896C51F2AB}">
      <dgm:prSet/>
      <dgm:spPr/>
      <dgm:t>
        <a:bodyPr/>
        <a:lstStyle/>
        <a:p>
          <a:endParaRPr lang="en-US" sz="1400"/>
        </a:p>
      </dgm:t>
    </dgm:pt>
    <dgm:pt modelId="{07B1ECD6-3121-4640-BB35-B474F30E4794}" type="sibTrans" cxnId="{6065D484-6091-4FD0-97ED-99896C51F2AB}">
      <dgm:prSet/>
      <dgm:spPr/>
      <dgm:t>
        <a:bodyPr/>
        <a:lstStyle/>
        <a:p>
          <a:endParaRPr lang="en-US" sz="1400"/>
        </a:p>
      </dgm:t>
    </dgm:pt>
    <dgm:pt modelId="{34ECA193-B515-4D16-BC98-F19C011800B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 err="1" smtClean="0"/>
            <a:t>Promoção</a:t>
          </a:r>
          <a:endParaRPr lang="en-US" sz="1500" b="1" dirty="0" smtClean="0"/>
        </a:p>
      </dgm:t>
    </dgm:pt>
    <dgm:pt modelId="{78B7968E-53BD-4764-83F0-BD248B4DC36F}" type="parTrans" cxnId="{652D2F83-CA62-4D84-AC68-2D7BF9CC7849}">
      <dgm:prSet/>
      <dgm:spPr/>
      <dgm:t>
        <a:bodyPr/>
        <a:lstStyle/>
        <a:p>
          <a:endParaRPr lang="en-US" sz="1400"/>
        </a:p>
      </dgm:t>
    </dgm:pt>
    <dgm:pt modelId="{30AFD8D8-5784-4B66-8154-CD5A207B5EF9}" type="sibTrans" cxnId="{652D2F83-CA62-4D84-AC68-2D7BF9CC7849}">
      <dgm:prSet/>
      <dgm:spPr/>
      <dgm:t>
        <a:bodyPr/>
        <a:lstStyle/>
        <a:p>
          <a:endParaRPr lang="en-US" sz="1400"/>
        </a:p>
      </dgm:t>
    </dgm:pt>
    <dgm:pt modelId="{870FBF7F-A181-492C-8805-9EE9CB46562D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err="1" smtClean="0"/>
            <a:t>Redução</a:t>
          </a:r>
          <a:r>
            <a:rPr lang="en-US" sz="1400" dirty="0" smtClean="0"/>
            <a:t> 20% </a:t>
          </a:r>
          <a:r>
            <a:rPr lang="en-US" sz="1400" dirty="0" err="1" smtClean="0"/>
            <a:t>na</a:t>
          </a:r>
          <a:r>
            <a:rPr lang="en-US" sz="1400" dirty="0" smtClean="0"/>
            <a:t> </a:t>
          </a:r>
          <a:r>
            <a:rPr lang="en-US" sz="1400" dirty="0" err="1" smtClean="0"/>
            <a:t>franquia</a:t>
          </a:r>
          <a:r>
            <a:rPr lang="en-US" sz="1400" dirty="0" smtClean="0"/>
            <a:t> de </a:t>
          </a:r>
          <a:r>
            <a:rPr lang="en-US" sz="1400" dirty="0" err="1" smtClean="0"/>
            <a:t>Voz</a:t>
          </a:r>
          <a:r>
            <a:rPr lang="en-US" sz="1400" dirty="0" smtClean="0"/>
            <a:t> </a:t>
          </a:r>
          <a:r>
            <a:rPr lang="en-US" sz="1400" dirty="0" err="1" smtClean="0"/>
            <a:t>por</a:t>
          </a:r>
          <a:r>
            <a:rPr lang="en-US" sz="1400" dirty="0" smtClean="0"/>
            <a:t> 3 </a:t>
          </a:r>
          <a:r>
            <a:rPr lang="en-US" sz="1400" dirty="0" err="1" smtClean="0"/>
            <a:t>meses</a:t>
          </a:r>
          <a:endParaRPr lang="en-US" sz="1400" dirty="0" smtClean="0"/>
        </a:p>
      </dgm:t>
    </dgm:pt>
    <dgm:pt modelId="{218D6F62-B19F-4D6B-96A9-DD0875E7EA7C}" type="parTrans" cxnId="{6EC9E044-95E2-4C9C-AF3E-C49F5EA06F83}">
      <dgm:prSet/>
      <dgm:spPr/>
      <dgm:t>
        <a:bodyPr/>
        <a:lstStyle/>
        <a:p>
          <a:endParaRPr lang="en-US" sz="1400"/>
        </a:p>
      </dgm:t>
    </dgm:pt>
    <dgm:pt modelId="{C83B4C1A-4418-4B45-A416-21F8C793B697}" type="sibTrans" cxnId="{6EC9E044-95E2-4C9C-AF3E-C49F5EA06F83}">
      <dgm:prSet/>
      <dgm:spPr/>
      <dgm:t>
        <a:bodyPr/>
        <a:lstStyle/>
        <a:p>
          <a:endParaRPr lang="en-US" sz="1400"/>
        </a:p>
      </dgm:t>
    </dgm:pt>
    <dgm:pt modelId="{F2BF7035-8FBE-44F7-AB51-DAD970CF4D4C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400" dirty="0" smtClean="0"/>
            <a:t>3G 1Gb</a:t>
          </a:r>
        </a:p>
      </dgm:t>
    </dgm:pt>
    <dgm:pt modelId="{037AA8C7-ADE9-4188-BFA7-D10A8B01D09E}" type="parTrans" cxnId="{B2B1933E-3698-4131-9FCE-3652C353E04A}">
      <dgm:prSet/>
      <dgm:spPr/>
      <dgm:t>
        <a:bodyPr/>
        <a:lstStyle/>
        <a:p>
          <a:endParaRPr lang="en-US"/>
        </a:p>
      </dgm:t>
    </dgm:pt>
    <dgm:pt modelId="{45786CE7-41FA-4708-8B6D-BD072094D92F}" type="sibTrans" cxnId="{B2B1933E-3698-4131-9FCE-3652C353E04A}">
      <dgm:prSet/>
      <dgm:spPr/>
      <dgm:t>
        <a:bodyPr/>
        <a:lstStyle/>
        <a:p>
          <a:endParaRPr lang="en-US"/>
        </a:p>
      </dgm:t>
    </dgm:pt>
    <dgm:pt modelId="{F79AAA62-F28D-4024-9C68-F1554B206442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400" dirty="0" smtClean="0"/>
            <a:t>3G 2Gb</a:t>
          </a:r>
        </a:p>
      </dgm:t>
    </dgm:pt>
    <dgm:pt modelId="{173DCA64-116F-4F04-82B3-B2862D99E84C}" type="parTrans" cxnId="{0845F4D3-4BA7-4028-99AE-8E199A89F608}">
      <dgm:prSet/>
      <dgm:spPr/>
      <dgm:t>
        <a:bodyPr/>
        <a:lstStyle/>
        <a:p>
          <a:endParaRPr lang="en-US"/>
        </a:p>
      </dgm:t>
    </dgm:pt>
    <dgm:pt modelId="{35CF7F75-D735-48B2-958B-95DB17351E0B}" type="sibTrans" cxnId="{0845F4D3-4BA7-4028-99AE-8E199A89F608}">
      <dgm:prSet/>
      <dgm:spPr/>
      <dgm:t>
        <a:bodyPr/>
        <a:lstStyle/>
        <a:p>
          <a:endParaRPr lang="en-US"/>
        </a:p>
      </dgm:t>
    </dgm:pt>
    <dgm:pt modelId="{C176FC7A-5538-4CBC-A4BF-A1C5746F7D65}" type="pres">
      <dgm:prSet presAssocID="{9C296A3F-8666-400E-9580-70B5EE4F1E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E718BE-66BA-484E-8DC3-A74E5937424C}" type="pres">
      <dgm:prSet presAssocID="{7319F954-9949-4369-92E3-FDF0E0850B3D}" presName="root" presStyleCnt="0"/>
      <dgm:spPr/>
    </dgm:pt>
    <dgm:pt modelId="{73B42B55-5E2A-4F0C-B55F-B499A3E87E2C}" type="pres">
      <dgm:prSet presAssocID="{7319F954-9949-4369-92E3-FDF0E0850B3D}" presName="rootComposite" presStyleCnt="0"/>
      <dgm:spPr/>
    </dgm:pt>
    <dgm:pt modelId="{CE9193FD-9FA8-4E11-BFE4-0C92B65B33C7}" type="pres">
      <dgm:prSet presAssocID="{7319F954-9949-4369-92E3-FDF0E0850B3D}" presName="rootText" presStyleLbl="node1" presStyleIdx="0" presStyleCnt="5" custScaleY="74419" custLinFactNeighborX="-11100" custLinFactNeighborY="0"/>
      <dgm:spPr/>
      <dgm:t>
        <a:bodyPr/>
        <a:lstStyle/>
        <a:p>
          <a:endParaRPr lang="en-US"/>
        </a:p>
      </dgm:t>
    </dgm:pt>
    <dgm:pt modelId="{829D77BB-F898-4255-8B5C-D431C5353FED}" type="pres">
      <dgm:prSet presAssocID="{7319F954-9949-4369-92E3-FDF0E0850B3D}" presName="rootConnector" presStyleLbl="node1" presStyleIdx="0" presStyleCnt="5"/>
      <dgm:spPr/>
      <dgm:t>
        <a:bodyPr/>
        <a:lstStyle/>
        <a:p>
          <a:endParaRPr lang="en-US"/>
        </a:p>
      </dgm:t>
    </dgm:pt>
    <dgm:pt modelId="{49781F08-ACDC-4887-9406-B4B1E2DE426D}" type="pres">
      <dgm:prSet presAssocID="{7319F954-9949-4369-92E3-FDF0E0850B3D}" presName="childShape" presStyleCnt="0"/>
      <dgm:spPr/>
    </dgm:pt>
    <dgm:pt modelId="{4C0B9F84-E686-4865-8A53-382A96CAD743}" type="pres">
      <dgm:prSet presAssocID="{A87EA197-2192-4604-B201-BEA60914D661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04B222C7-EBC5-4228-A0B2-58A10F4C589F}" type="pres">
      <dgm:prSet presAssocID="{A874620B-7152-47F9-8712-B6920FD0E28C}" presName="childText" presStyleLbl="bgAcc1" presStyleIdx="0" presStyleCnt="15" custScaleY="64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A84A5-4ED2-4F8B-8705-894F76FAA717}" type="pres">
      <dgm:prSet presAssocID="{EF57E301-150D-4DDF-A29A-B204BC543D1C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56AA1FB3-73AE-455C-B1CB-213EF6E2001A}" type="pres">
      <dgm:prSet presAssocID="{87BE007F-BB58-4D86-B974-6CADD6D374CF}" presName="childText" presStyleLbl="bgAcc1" presStyleIdx="1" presStyleCnt="15" custScaleY="64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4B7CC-EAB8-48D2-979B-8C6AD8041F22}" type="pres">
      <dgm:prSet presAssocID="{F61F250A-B790-4062-A6F4-6A3E2A86FC61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D9595788-B724-42BA-99C3-C595D8298EBD}" type="pres">
      <dgm:prSet presAssocID="{FAB8FFA9-743E-411E-96ED-0035EC6AAE00}" presName="childText" presStyleLbl="bgAcc1" presStyleIdx="2" presStyleCnt="15" custScaleY="64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8E2E-AEE6-4AC9-8D91-83D3D5F3A227}" type="pres">
      <dgm:prSet presAssocID="{7B5B4AF4-541F-421F-BFAA-BBB7122F10E9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DB6F62ED-266B-4799-8CAD-AD5FC765F4F6}" type="pres">
      <dgm:prSet presAssocID="{6BBDD02E-E0F5-49D1-90AD-B7931AF5B363}" presName="childText" presStyleLbl="bgAcc1" presStyleIdx="3" presStyleCnt="15" custScaleY="64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0832D-9932-49E0-A323-E894DA56B0A5}" type="pres">
      <dgm:prSet presAssocID="{CED7A2F8-2358-4AAA-B285-4C4EB50E7061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B283B931-A1AD-48BF-BBAC-236AE71C4545}" type="pres">
      <dgm:prSet presAssocID="{AB48D649-8F72-4950-84B3-973E40BC914E}" presName="childText" presStyleLbl="bgAcc1" presStyleIdx="4" presStyleCnt="15" custScaleY="64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46EDA-0CB0-4239-BDCE-6F27CE0DD6B0}" type="pres">
      <dgm:prSet presAssocID="{58D7DD12-02FC-4B09-84C9-BD9E4C714E02}" presName="root" presStyleCnt="0"/>
      <dgm:spPr/>
    </dgm:pt>
    <dgm:pt modelId="{CAA0FB83-C8F3-4B01-9DAB-B5567D5075B0}" type="pres">
      <dgm:prSet presAssocID="{58D7DD12-02FC-4B09-84C9-BD9E4C714E02}" presName="rootComposite" presStyleCnt="0"/>
      <dgm:spPr/>
    </dgm:pt>
    <dgm:pt modelId="{1076E16F-F66F-4695-9B07-D5577B009700}" type="pres">
      <dgm:prSet presAssocID="{58D7DD12-02FC-4B09-84C9-BD9E4C714E02}" presName="rootText" presStyleLbl="node1" presStyleIdx="1" presStyleCnt="5" custScaleY="74419"/>
      <dgm:spPr/>
      <dgm:t>
        <a:bodyPr/>
        <a:lstStyle/>
        <a:p>
          <a:endParaRPr lang="en-US"/>
        </a:p>
      </dgm:t>
    </dgm:pt>
    <dgm:pt modelId="{A63D03AB-9255-4FE0-80E5-B871BD6B7D3F}" type="pres">
      <dgm:prSet presAssocID="{58D7DD12-02FC-4B09-84C9-BD9E4C714E02}" presName="rootConnector" presStyleLbl="node1" presStyleIdx="1" presStyleCnt="5"/>
      <dgm:spPr/>
      <dgm:t>
        <a:bodyPr/>
        <a:lstStyle/>
        <a:p>
          <a:endParaRPr lang="en-US"/>
        </a:p>
      </dgm:t>
    </dgm:pt>
    <dgm:pt modelId="{F869544D-C5A7-4CDB-81E1-295A20FA0713}" type="pres">
      <dgm:prSet presAssocID="{58D7DD12-02FC-4B09-84C9-BD9E4C714E02}" presName="childShape" presStyleCnt="0"/>
      <dgm:spPr/>
    </dgm:pt>
    <dgm:pt modelId="{F6C6918F-55E4-4B23-AA76-43527DE830B3}" type="pres">
      <dgm:prSet presAssocID="{181F83E9-D36F-489F-AF17-87F98E674BAD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8F8C7481-F3DF-4A66-8E31-84981C555C4C}" type="pres">
      <dgm:prSet presAssocID="{A887FC22-0AFB-4906-A533-40AFC4210357}" presName="childText" presStyleLbl="bgAcc1" presStyleIdx="5" presStyleCnt="15" custScaleY="65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4BB5D-280A-4CB0-9EE5-A2F608A8B914}" type="pres">
      <dgm:prSet presAssocID="{D35EA08E-3EBC-489A-945E-04D3819E26A7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5B649BDE-0CEA-4C97-BA43-C58208547586}" type="pres">
      <dgm:prSet presAssocID="{819500E9-FEA2-421D-933C-9EAB7BB34708}" presName="childText" presStyleLbl="bgAcc1" presStyleIdx="6" presStyleCnt="15" custScaleY="65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7B418-3A29-4E52-89AE-4D5802564FF2}" type="pres">
      <dgm:prSet presAssocID="{5748D581-79B9-415B-A070-AB8387E8BECC}" presName="Name13" presStyleLbl="parChTrans1D2" presStyleIdx="7" presStyleCnt="15"/>
      <dgm:spPr/>
      <dgm:t>
        <a:bodyPr/>
        <a:lstStyle/>
        <a:p>
          <a:endParaRPr lang="en-US"/>
        </a:p>
      </dgm:t>
    </dgm:pt>
    <dgm:pt modelId="{CCFB24AF-83C6-4EA4-AFE5-5B8E8420AF34}" type="pres">
      <dgm:prSet presAssocID="{9764C791-6DE5-442B-B0A4-1A75A8AF9914}" presName="childText" presStyleLbl="bgAcc1" presStyleIdx="7" presStyleCnt="15" custScaleY="65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23A45-AAA7-4E9E-9585-E67D84BD5B17}" type="pres">
      <dgm:prSet presAssocID="{03F3B888-390E-4B6C-B4CD-30A5CBCD4DFF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8318FFAF-2F8A-4843-9286-F2B47FF92FF5}" type="pres">
      <dgm:prSet presAssocID="{20E1DFEB-8C94-4678-BE14-96FFF87E9D43}" presName="childText" presStyleLbl="bgAcc1" presStyleIdx="8" presStyleCnt="15" custScaleY="65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5C6CD-7BBE-4B34-BF19-00D405B95723}" type="pres">
      <dgm:prSet presAssocID="{E85954F0-CFEC-4779-9FDD-321C023B49C1}" presName="root" presStyleCnt="0"/>
      <dgm:spPr/>
    </dgm:pt>
    <dgm:pt modelId="{A29F0371-F21D-47ED-8E5B-6030EB29BBA6}" type="pres">
      <dgm:prSet presAssocID="{E85954F0-CFEC-4779-9FDD-321C023B49C1}" presName="rootComposite" presStyleCnt="0"/>
      <dgm:spPr/>
    </dgm:pt>
    <dgm:pt modelId="{F9139B18-CB89-444A-82B5-0F35EB82B387}" type="pres">
      <dgm:prSet presAssocID="{E85954F0-CFEC-4779-9FDD-321C023B49C1}" presName="rootText" presStyleLbl="node1" presStyleIdx="2" presStyleCnt="5" custScaleY="73896"/>
      <dgm:spPr/>
      <dgm:t>
        <a:bodyPr/>
        <a:lstStyle/>
        <a:p>
          <a:endParaRPr lang="en-US"/>
        </a:p>
      </dgm:t>
    </dgm:pt>
    <dgm:pt modelId="{F1C4C4D4-1775-455D-AEBE-6A265B3D73A5}" type="pres">
      <dgm:prSet presAssocID="{E85954F0-CFEC-4779-9FDD-321C023B49C1}" presName="rootConnector" presStyleLbl="node1" presStyleIdx="2" presStyleCnt="5"/>
      <dgm:spPr/>
      <dgm:t>
        <a:bodyPr/>
        <a:lstStyle/>
        <a:p>
          <a:endParaRPr lang="en-US"/>
        </a:p>
      </dgm:t>
    </dgm:pt>
    <dgm:pt modelId="{F722A971-0D5E-4401-94EE-6977E1AE50A1}" type="pres">
      <dgm:prSet presAssocID="{E85954F0-CFEC-4779-9FDD-321C023B49C1}" presName="childShape" presStyleCnt="0"/>
      <dgm:spPr/>
    </dgm:pt>
    <dgm:pt modelId="{66CB0A78-2E13-41CA-BE42-16812DF000DB}" type="pres">
      <dgm:prSet presAssocID="{ACA0E389-E78E-4E3E-B71F-4EBA2BB1F37E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47A4B0BB-A794-418C-AA24-7CE6EB768852}" type="pres">
      <dgm:prSet presAssocID="{A524D212-86CD-4F81-B706-F4578B4F472A}" presName="childText" presStyleLbl="bgAcc1" presStyleIdx="9" presStyleCnt="15" custScaleY="72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75CE1-5177-4A33-A5D1-2660364FDC8B}" type="pres">
      <dgm:prSet presAssocID="{39F3DF54-A196-47DD-8C55-7663D39B15FA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4643E0C0-4D71-4C93-90EE-F83191ADD136}" type="pres">
      <dgm:prSet presAssocID="{955839B7-0C28-4209-A17C-8B6E0195BAEC}" presName="childText" presStyleLbl="bgAcc1" presStyleIdx="10" presStyleCnt="15" custScaleY="72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2DD94-5B2C-48AB-8D38-CB6950D84CD4}" type="pres">
      <dgm:prSet presAssocID="{037AA8C7-ADE9-4188-BFA7-D10A8B01D09E}" presName="Name13" presStyleLbl="parChTrans1D2" presStyleIdx="11" presStyleCnt="15"/>
      <dgm:spPr/>
      <dgm:t>
        <a:bodyPr/>
        <a:lstStyle/>
        <a:p>
          <a:endParaRPr lang="en-US"/>
        </a:p>
      </dgm:t>
    </dgm:pt>
    <dgm:pt modelId="{6D05E230-37EE-46D6-A3E5-22E93D91A867}" type="pres">
      <dgm:prSet presAssocID="{F2BF7035-8FBE-44F7-AB51-DAD970CF4D4C}" presName="childText" presStyleLbl="bgAcc1" presStyleIdx="11" presStyleCnt="15" custScaleY="7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A802F-1E23-4EA4-BC5A-3DF7827D7AFB}" type="pres">
      <dgm:prSet presAssocID="{173DCA64-116F-4F04-82B3-B2862D99E84C}" presName="Name13" presStyleLbl="parChTrans1D2" presStyleIdx="12" presStyleCnt="15"/>
      <dgm:spPr/>
      <dgm:t>
        <a:bodyPr/>
        <a:lstStyle/>
        <a:p>
          <a:endParaRPr lang="en-US"/>
        </a:p>
      </dgm:t>
    </dgm:pt>
    <dgm:pt modelId="{332EC0C5-E426-447C-94A5-C3C42607345E}" type="pres">
      <dgm:prSet presAssocID="{F79AAA62-F28D-4024-9C68-F1554B206442}" presName="childText" presStyleLbl="bgAcc1" presStyleIdx="12" presStyleCnt="15" custScaleY="73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5A3AA-C7C2-49C1-92D9-7829BCB235CA}" type="pres">
      <dgm:prSet presAssocID="{C5B204C3-969D-4F57-B895-8E8B9C309B46}" presName="root" presStyleCnt="0"/>
      <dgm:spPr/>
    </dgm:pt>
    <dgm:pt modelId="{401202D0-0C0C-4848-A1AA-679762EE7546}" type="pres">
      <dgm:prSet presAssocID="{C5B204C3-969D-4F57-B895-8E8B9C309B46}" presName="rootComposite" presStyleCnt="0"/>
      <dgm:spPr/>
    </dgm:pt>
    <dgm:pt modelId="{FBBC5D47-CA4A-4A24-A996-A80C5EEF15B5}" type="pres">
      <dgm:prSet presAssocID="{C5B204C3-969D-4F57-B895-8E8B9C309B46}" presName="rootText" presStyleLbl="node1" presStyleIdx="3" presStyleCnt="5" custScaleY="72516"/>
      <dgm:spPr/>
      <dgm:t>
        <a:bodyPr/>
        <a:lstStyle/>
        <a:p>
          <a:endParaRPr lang="en-US"/>
        </a:p>
      </dgm:t>
    </dgm:pt>
    <dgm:pt modelId="{F666CCE0-E98E-4E78-AAF0-B74BDD3F7A35}" type="pres">
      <dgm:prSet presAssocID="{C5B204C3-969D-4F57-B895-8E8B9C309B46}" presName="rootConnector" presStyleLbl="node1" presStyleIdx="3" presStyleCnt="5"/>
      <dgm:spPr/>
      <dgm:t>
        <a:bodyPr/>
        <a:lstStyle/>
        <a:p>
          <a:endParaRPr lang="en-US"/>
        </a:p>
      </dgm:t>
    </dgm:pt>
    <dgm:pt modelId="{B5F56344-1F83-414A-A4B3-5FF628C5C8FD}" type="pres">
      <dgm:prSet presAssocID="{C5B204C3-969D-4F57-B895-8E8B9C309B46}" presName="childShape" presStyleCnt="0"/>
      <dgm:spPr/>
    </dgm:pt>
    <dgm:pt modelId="{B2DE9D21-F839-4EE8-8676-F9F55D53F194}" type="pres">
      <dgm:prSet presAssocID="{88517D76-4D6C-4572-B147-F443A3E9E352}" presName="Name13" presStyleLbl="parChTrans1D2" presStyleIdx="13" presStyleCnt="15"/>
      <dgm:spPr/>
      <dgm:t>
        <a:bodyPr/>
        <a:lstStyle/>
        <a:p>
          <a:endParaRPr lang="en-US"/>
        </a:p>
      </dgm:t>
    </dgm:pt>
    <dgm:pt modelId="{70FE3088-E992-4203-9979-AC5C09BD9C91}" type="pres">
      <dgm:prSet presAssocID="{AFDDE71C-651B-4A19-B185-D3A514714831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D4D7C-214C-4D56-AF42-EFA5F862B72F}" type="pres">
      <dgm:prSet presAssocID="{34ECA193-B515-4D16-BC98-F19C011800B7}" presName="root" presStyleCnt="0"/>
      <dgm:spPr/>
    </dgm:pt>
    <dgm:pt modelId="{6F5E2EE5-5739-43FF-A7EE-451E3F104502}" type="pres">
      <dgm:prSet presAssocID="{34ECA193-B515-4D16-BC98-F19C011800B7}" presName="rootComposite" presStyleCnt="0"/>
      <dgm:spPr/>
    </dgm:pt>
    <dgm:pt modelId="{B6CF3204-E688-4B85-9773-9A17F24F8242}" type="pres">
      <dgm:prSet presAssocID="{34ECA193-B515-4D16-BC98-F19C011800B7}" presName="rootText" presStyleLbl="node1" presStyleIdx="4" presStyleCnt="5" custScaleY="72516"/>
      <dgm:spPr/>
      <dgm:t>
        <a:bodyPr/>
        <a:lstStyle/>
        <a:p>
          <a:endParaRPr lang="en-US"/>
        </a:p>
      </dgm:t>
    </dgm:pt>
    <dgm:pt modelId="{720251FA-1F3A-4DB6-AAE4-D55DBDFE995C}" type="pres">
      <dgm:prSet presAssocID="{34ECA193-B515-4D16-BC98-F19C011800B7}" presName="rootConnector" presStyleLbl="node1" presStyleIdx="4" presStyleCnt="5"/>
      <dgm:spPr/>
      <dgm:t>
        <a:bodyPr/>
        <a:lstStyle/>
        <a:p>
          <a:endParaRPr lang="en-US"/>
        </a:p>
      </dgm:t>
    </dgm:pt>
    <dgm:pt modelId="{12A5F923-D8A8-4C74-AFC0-88548618A293}" type="pres">
      <dgm:prSet presAssocID="{34ECA193-B515-4D16-BC98-F19C011800B7}" presName="childShape" presStyleCnt="0"/>
      <dgm:spPr/>
    </dgm:pt>
    <dgm:pt modelId="{73827A4E-B2EB-4B01-9347-2399C76C895C}" type="pres">
      <dgm:prSet presAssocID="{218D6F62-B19F-4D6B-96A9-DD0875E7EA7C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C1E9C3DD-34E9-4649-8D76-F5A06BC7CFEF}" type="pres">
      <dgm:prSet presAssocID="{870FBF7F-A181-492C-8805-9EE9CB46562D}" presName="childText" presStyleLbl="bgAcc1" presStyleIdx="14" presStyleCnt="15" custScaleY="145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781E9-5FC1-4375-A638-9A4AFD853163}" type="presOf" srcId="{218D6F62-B19F-4D6B-96A9-DD0875E7EA7C}" destId="{73827A4E-B2EB-4B01-9347-2399C76C895C}" srcOrd="0" destOrd="0" presId="urn:microsoft.com/office/officeart/2005/8/layout/hierarchy3"/>
    <dgm:cxn modelId="{D58EC8B6-DCA9-4368-B3E7-618EF4B9E644}" type="presOf" srcId="{ACA0E389-E78E-4E3E-B71F-4EBA2BB1F37E}" destId="{66CB0A78-2E13-41CA-BE42-16812DF000DB}" srcOrd="0" destOrd="0" presId="urn:microsoft.com/office/officeart/2005/8/layout/hierarchy3"/>
    <dgm:cxn modelId="{AC3FE3E7-3117-44E1-B017-0BE68D98B8D6}" type="presOf" srcId="{F79AAA62-F28D-4024-9C68-F1554B206442}" destId="{332EC0C5-E426-447C-94A5-C3C42607345E}" srcOrd="0" destOrd="0" presId="urn:microsoft.com/office/officeart/2005/8/layout/hierarchy3"/>
    <dgm:cxn modelId="{0475896A-076C-4CB9-85E3-DC3279084916}" type="presOf" srcId="{20E1DFEB-8C94-4678-BE14-96FFF87E9D43}" destId="{8318FFAF-2F8A-4843-9286-F2B47FF92FF5}" srcOrd="0" destOrd="0" presId="urn:microsoft.com/office/officeart/2005/8/layout/hierarchy3"/>
    <dgm:cxn modelId="{9A6F6C3D-CDDA-4612-890C-31D7861772E4}" srcId="{58D7DD12-02FC-4B09-84C9-BD9E4C714E02}" destId="{A887FC22-0AFB-4906-A533-40AFC4210357}" srcOrd="0" destOrd="0" parTransId="{181F83E9-D36F-489F-AF17-87F98E674BAD}" sibTransId="{B1F0FD60-7470-494A-931D-5E5CDCDF1217}"/>
    <dgm:cxn modelId="{6EC9E044-95E2-4C9C-AF3E-C49F5EA06F83}" srcId="{34ECA193-B515-4D16-BC98-F19C011800B7}" destId="{870FBF7F-A181-492C-8805-9EE9CB46562D}" srcOrd="0" destOrd="0" parTransId="{218D6F62-B19F-4D6B-96A9-DD0875E7EA7C}" sibTransId="{C83B4C1A-4418-4B45-A416-21F8C793B697}"/>
    <dgm:cxn modelId="{60E47E45-E702-45BC-B165-2726FF188A46}" type="presOf" srcId="{58D7DD12-02FC-4B09-84C9-BD9E4C714E02}" destId="{A63D03AB-9255-4FE0-80E5-B871BD6B7D3F}" srcOrd="1" destOrd="0" presId="urn:microsoft.com/office/officeart/2005/8/layout/hierarchy3"/>
    <dgm:cxn modelId="{344A3374-A5C5-439A-9B45-FC2804F13C33}" type="presOf" srcId="{7B5B4AF4-541F-421F-BFAA-BBB7122F10E9}" destId="{A8AE8E2E-AEE6-4AC9-8D91-83D3D5F3A227}" srcOrd="0" destOrd="0" presId="urn:microsoft.com/office/officeart/2005/8/layout/hierarchy3"/>
    <dgm:cxn modelId="{4597E4F5-695E-43E9-8BC9-37838A6CAF52}" type="presOf" srcId="{9764C791-6DE5-442B-B0A4-1A75A8AF9914}" destId="{CCFB24AF-83C6-4EA4-AFE5-5B8E8420AF34}" srcOrd="0" destOrd="0" presId="urn:microsoft.com/office/officeart/2005/8/layout/hierarchy3"/>
    <dgm:cxn modelId="{AD91B46A-E86B-4852-A7D6-C4C08BD05E5C}" type="presOf" srcId="{87BE007F-BB58-4D86-B974-6CADD6D374CF}" destId="{56AA1FB3-73AE-455C-B1CB-213EF6E2001A}" srcOrd="0" destOrd="0" presId="urn:microsoft.com/office/officeart/2005/8/layout/hierarchy3"/>
    <dgm:cxn modelId="{53BA0F4E-4CCA-45D8-9F68-F5F88D42EEF4}" srcId="{9C296A3F-8666-400E-9580-70B5EE4F1E59}" destId="{C5B204C3-969D-4F57-B895-8E8B9C309B46}" srcOrd="3" destOrd="0" parTransId="{D9FDA311-EDC2-497C-B70F-0B9049EB3F86}" sibTransId="{D36B70BE-2C4E-454A-BAEC-9F3A61BA4516}"/>
    <dgm:cxn modelId="{4DAD5E79-17CD-405E-AF3B-3DC035573F08}" type="presOf" srcId="{39F3DF54-A196-47DD-8C55-7663D39B15FA}" destId="{CA475CE1-5177-4A33-A5D1-2660364FDC8B}" srcOrd="0" destOrd="0" presId="urn:microsoft.com/office/officeart/2005/8/layout/hierarchy3"/>
    <dgm:cxn modelId="{0845F4D3-4BA7-4028-99AE-8E199A89F608}" srcId="{E85954F0-CFEC-4779-9FDD-321C023B49C1}" destId="{F79AAA62-F28D-4024-9C68-F1554B206442}" srcOrd="3" destOrd="0" parTransId="{173DCA64-116F-4F04-82B3-B2862D99E84C}" sibTransId="{35CF7F75-D735-48B2-958B-95DB17351E0B}"/>
    <dgm:cxn modelId="{7F607AEF-4C03-4F18-96A8-424552FCA04C}" srcId="{7319F954-9949-4369-92E3-FDF0E0850B3D}" destId="{FAB8FFA9-743E-411E-96ED-0035EC6AAE00}" srcOrd="2" destOrd="0" parTransId="{F61F250A-B790-4062-A6F4-6A3E2A86FC61}" sibTransId="{0B4B57B9-1894-4029-B239-4938982FE1C0}"/>
    <dgm:cxn modelId="{31B5F4BE-4632-437B-A4EF-89085F6AE531}" srcId="{9C296A3F-8666-400E-9580-70B5EE4F1E59}" destId="{58D7DD12-02FC-4B09-84C9-BD9E4C714E02}" srcOrd="1" destOrd="0" parTransId="{8E95F468-C59A-4CCF-BFD6-EEE29D79276A}" sibTransId="{8B35B109-E6E7-4D6A-A544-1FF47A8F2441}"/>
    <dgm:cxn modelId="{18D7A007-CA7D-4185-BDFE-36BE1472C98E}" srcId="{7319F954-9949-4369-92E3-FDF0E0850B3D}" destId="{6BBDD02E-E0F5-49D1-90AD-B7931AF5B363}" srcOrd="3" destOrd="0" parTransId="{7B5B4AF4-541F-421F-BFAA-BBB7122F10E9}" sibTransId="{03C2F653-A6F7-4667-A4A6-C4CCE3C17DBB}"/>
    <dgm:cxn modelId="{3793C2BB-4BE4-4BB7-805F-FA2C272B6BCC}" srcId="{58D7DD12-02FC-4B09-84C9-BD9E4C714E02}" destId="{20E1DFEB-8C94-4678-BE14-96FFF87E9D43}" srcOrd="3" destOrd="0" parTransId="{03F3B888-390E-4B6C-B4CD-30A5CBCD4DFF}" sibTransId="{5126C0AD-C0E2-44FF-B2E6-7785C764EE17}"/>
    <dgm:cxn modelId="{092DA4A3-ECD6-41D1-B2F6-67DD2361C241}" srcId="{E85954F0-CFEC-4779-9FDD-321C023B49C1}" destId="{955839B7-0C28-4209-A17C-8B6E0195BAEC}" srcOrd="1" destOrd="0" parTransId="{39F3DF54-A196-47DD-8C55-7663D39B15FA}" sibTransId="{A818D9A5-BE9C-4D52-9915-B1FEEF9D860C}"/>
    <dgm:cxn modelId="{C6B807C4-04F6-471E-AD50-ACD18B50CDC4}" type="presOf" srcId="{E85954F0-CFEC-4779-9FDD-321C023B49C1}" destId="{F1C4C4D4-1775-455D-AEBE-6A265B3D73A5}" srcOrd="1" destOrd="0" presId="urn:microsoft.com/office/officeart/2005/8/layout/hierarchy3"/>
    <dgm:cxn modelId="{FE99B112-8E06-494A-9EA2-B1BABBE1BC59}" type="presOf" srcId="{58D7DD12-02FC-4B09-84C9-BD9E4C714E02}" destId="{1076E16F-F66F-4695-9B07-D5577B009700}" srcOrd="0" destOrd="0" presId="urn:microsoft.com/office/officeart/2005/8/layout/hierarchy3"/>
    <dgm:cxn modelId="{BEF7A7AF-A4CD-48FE-8810-B01A298A0A39}" type="presOf" srcId="{AFDDE71C-651B-4A19-B185-D3A514714831}" destId="{70FE3088-E992-4203-9979-AC5C09BD9C91}" srcOrd="0" destOrd="0" presId="urn:microsoft.com/office/officeart/2005/8/layout/hierarchy3"/>
    <dgm:cxn modelId="{69C841CE-3D75-4AE3-8EEE-1E3225401CA5}" type="presOf" srcId="{88517D76-4D6C-4572-B147-F443A3E9E352}" destId="{B2DE9D21-F839-4EE8-8676-F9F55D53F194}" srcOrd="0" destOrd="0" presId="urn:microsoft.com/office/officeart/2005/8/layout/hierarchy3"/>
    <dgm:cxn modelId="{FA46013C-81D5-4FEF-89DC-888A40C69BCC}" type="presOf" srcId="{A524D212-86CD-4F81-B706-F4578B4F472A}" destId="{47A4B0BB-A794-418C-AA24-7CE6EB768852}" srcOrd="0" destOrd="0" presId="urn:microsoft.com/office/officeart/2005/8/layout/hierarchy3"/>
    <dgm:cxn modelId="{3AFAC221-E489-4CBA-ACE0-46C2B2B9D483}" type="presOf" srcId="{F2BF7035-8FBE-44F7-AB51-DAD970CF4D4C}" destId="{6D05E230-37EE-46D6-A3E5-22E93D91A867}" srcOrd="0" destOrd="0" presId="urn:microsoft.com/office/officeart/2005/8/layout/hierarchy3"/>
    <dgm:cxn modelId="{59DBFA3D-F975-453F-9462-D623538E5132}" type="presOf" srcId="{C5B204C3-969D-4F57-B895-8E8B9C309B46}" destId="{FBBC5D47-CA4A-4A24-A996-A80C5EEF15B5}" srcOrd="0" destOrd="0" presId="urn:microsoft.com/office/officeart/2005/8/layout/hierarchy3"/>
    <dgm:cxn modelId="{F1DDF9C6-1D9A-4B9C-8CB4-CEF321D86810}" type="presOf" srcId="{CED7A2F8-2358-4AAA-B285-4C4EB50E7061}" destId="{9170832D-9932-49E0-A323-E894DA56B0A5}" srcOrd="0" destOrd="0" presId="urn:microsoft.com/office/officeart/2005/8/layout/hierarchy3"/>
    <dgm:cxn modelId="{6A4A98F6-E4ED-47AB-91A6-26B5011C2E01}" type="presOf" srcId="{03F3B888-390E-4B6C-B4CD-30A5CBCD4DFF}" destId="{D7723A45-AAA7-4E9E-9585-E67D84BD5B17}" srcOrd="0" destOrd="0" presId="urn:microsoft.com/office/officeart/2005/8/layout/hierarchy3"/>
    <dgm:cxn modelId="{E2DBF828-6FFD-469D-B6E4-8C4C26FE054C}" type="presOf" srcId="{5748D581-79B9-415B-A070-AB8387E8BECC}" destId="{D6D7B418-3A29-4E52-89AE-4D5802564FF2}" srcOrd="0" destOrd="0" presId="urn:microsoft.com/office/officeart/2005/8/layout/hierarchy3"/>
    <dgm:cxn modelId="{A7BA7614-7AF6-4E43-BC3B-F8CA0FA92585}" type="presOf" srcId="{037AA8C7-ADE9-4188-BFA7-D10A8B01D09E}" destId="{2D22DD94-5B2C-48AB-8D38-CB6950D84CD4}" srcOrd="0" destOrd="0" presId="urn:microsoft.com/office/officeart/2005/8/layout/hierarchy3"/>
    <dgm:cxn modelId="{153A4636-F080-49D3-8658-2949F25AFF19}" srcId="{E85954F0-CFEC-4779-9FDD-321C023B49C1}" destId="{A524D212-86CD-4F81-B706-F4578B4F472A}" srcOrd="0" destOrd="0" parTransId="{ACA0E389-E78E-4E3E-B71F-4EBA2BB1F37E}" sibTransId="{F193C52D-D6D9-4701-A107-ACBE57564A9A}"/>
    <dgm:cxn modelId="{24A0E19F-A5F6-44B8-983F-305A59629F07}" type="presOf" srcId="{7319F954-9949-4369-92E3-FDF0E0850B3D}" destId="{CE9193FD-9FA8-4E11-BFE4-0C92B65B33C7}" srcOrd="0" destOrd="0" presId="urn:microsoft.com/office/officeart/2005/8/layout/hierarchy3"/>
    <dgm:cxn modelId="{A9A14719-09FC-4CD4-A376-4F82C40A7AB0}" type="presOf" srcId="{F61F250A-B790-4062-A6F4-6A3E2A86FC61}" destId="{30D4B7CC-EAB8-48D2-979B-8C6AD8041F22}" srcOrd="0" destOrd="0" presId="urn:microsoft.com/office/officeart/2005/8/layout/hierarchy3"/>
    <dgm:cxn modelId="{0438C6ED-75C8-4DCD-A3C1-BB82A76E2EF6}" srcId="{7319F954-9949-4369-92E3-FDF0E0850B3D}" destId="{A874620B-7152-47F9-8712-B6920FD0E28C}" srcOrd="0" destOrd="0" parTransId="{A87EA197-2192-4604-B201-BEA60914D661}" sibTransId="{283BB7A7-A1F3-438F-ADF5-A1FAB6C2F007}"/>
    <dgm:cxn modelId="{EBD9CAD7-D053-43EF-B887-5198FB0374DC}" srcId="{58D7DD12-02FC-4B09-84C9-BD9E4C714E02}" destId="{819500E9-FEA2-421D-933C-9EAB7BB34708}" srcOrd="1" destOrd="0" parTransId="{D35EA08E-3EBC-489A-945E-04D3819E26A7}" sibTransId="{D2AECAA4-B1B9-4329-9BD4-03FD40C0C91D}"/>
    <dgm:cxn modelId="{327BA7F1-41FC-4868-851F-F308511FFFB8}" srcId="{58D7DD12-02FC-4B09-84C9-BD9E4C714E02}" destId="{9764C791-6DE5-442B-B0A4-1A75A8AF9914}" srcOrd="2" destOrd="0" parTransId="{5748D581-79B9-415B-A070-AB8387E8BECC}" sibTransId="{950B8357-0715-47CB-94F7-63587B9F0F64}"/>
    <dgm:cxn modelId="{B64775C7-24F0-4E0E-A456-4547B56951AB}" type="presOf" srcId="{E85954F0-CFEC-4779-9FDD-321C023B49C1}" destId="{F9139B18-CB89-444A-82B5-0F35EB82B387}" srcOrd="0" destOrd="0" presId="urn:microsoft.com/office/officeart/2005/8/layout/hierarchy3"/>
    <dgm:cxn modelId="{7CDAB9D5-B227-4AA4-803A-AAA5A29FC4F8}" type="presOf" srcId="{D35EA08E-3EBC-489A-945E-04D3819E26A7}" destId="{5634BB5D-280A-4CB0-9EE5-A2F608A8B914}" srcOrd="0" destOrd="0" presId="urn:microsoft.com/office/officeart/2005/8/layout/hierarchy3"/>
    <dgm:cxn modelId="{734902A9-7940-422B-8BA4-5327D50E3EE6}" type="presOf" srcId="{9C296A3F-8666-400E-9580-70B5EE4F1E59}" destId="{C176FC7A-5538-4CBC-A4BF-A1C5746F7D65}" srcOrd="0" destOrd="0" presId="urn:microsoft.com/office/officeart/2005/8/layout/hierarchy3"/>
    <dgm:cxn modelId="{652D2F83-CA62-4D84-AC68-2D7BF9CC7849}" srcId="{9C296A3F-8666-400E-9580-70B5EE4F1E59}" destId="{34ECA193-B515-4D16-BC98-F19C011800B7}" srcOrd="4" destOrd="0" parTransId="{78B7968E-53BD-4764-83F0-BD248B4DC36F}" sibTransId="{30AFD8D8-5784-4B66-8154-CD5A207B5EF9}"/>
    <dgm:cxn modelId="{3C90C79B-0A50-4E07-8CED-53087A2C87E5}" type="presOf" srcId="{EF57E301-150D-4DDF-A29A-B204BC543D1C}" destId="{282A84A5-4ED2-4F8B-8705-894F76FAA717}" srcOrd="0" destOrd="0" presId="urn:microsoft.com/office/officeart/2005/8/layout/hierarchy3"/>
    <dgm:cxn modelId="{55F5F8FA-392B-472F-A4A2-8ED9CE510370}" type="presOf" srcId="{C5B204C3-969D-4F57-B895-8E8B9C309B46}" destId="{F666CCE0-E98E-4E78-AAF0-B74BDD3F7A35}" srcOrd="1" destOrd="0" presId="urn:microsoft.com/office/officeart/2005/8/layout/hierarchy3"/>
    <dgm:cxn modelId="{5A48832C-8069-4DA8-9319-0AD75B6E5D64}" srcId="{9C296A3F-8666-400E-9580-70B5EE4F1E59}" destId="{7319F954-9949-4369-92E3-FDF0E0850B3D}" srcOrd="0" destOrd="0" parTransId="{F66A3D44-51EA-47B2-80DF-402C98C7C598}" sibTransId="{7EA7544B-B436-4B04-9471-9D1338700BC2}"/>
    <dgm:cxn modelId="{1FB9A4CA-C95B-4085-885C-16A9F2D28C92}" type="presOf" srcId="{819500E9-FEA2-421D-933C-9EAB7BB34708}" destId="{5B649BDE-0CEA-4C97-BA43-C58208547586}" srcOrd="0" destOrd="0" presId="urn:microsoft.com/office/officeart/2005/8/layout/hierarchy3"/>
    <dgm:cxn modelId="{6065D484-6091-4FD0-97ED-99896C51F2AB}" srcId="{C5B204C3-969D-4F57-B895-8E8B9C309B46}" destId="{AFDDE71C-651B-4A19-B185-D3A514714831}" srcOrd="0" destOrd="0" parTransId="{88517D76-4D6C-4572-B147-F443A3E9E352}" sibTransId="{07B1ECD6-3121-4640-BB35-B474F30E4794}"/>
    <dgm:cxn modelId="{279544A2-96D9-4BE6-922D-2149AAB807D6}" type="presOf" srcId="{7319F954-9949-4369-92E3-FDF0E0850B3D}" destId="{829D77BB-F898-4255-8B5C-D431C5353FED}" srcOrd="1" destOrd="0" presId="urn:microsoft.com/office/officeart/2005/8/layout/hierarchy3"/>
    <dgm:cxn modelId="{DB734330-3FDB-4A6C-9DAD-30AD5B645A68}" srcId="{7319F954-9949-4369-92E3-FDF0E0850B3D}" destId="{AB48D649-8F72-4950-84B3-973E40BC914E}" srcOrd="4" destOrd="0" parTransId="{CED7A2F8-2358-4AAA-B285-4C4EB50E7061}" sibTransId="{DBBBDEB9-0B19-4FFC-BDA9-3FB6E15D1CF3}"/>
    <dgm:cxn modelId="{57FA014E-4721-4117-97BD-F42E006A30D9}" type="presOf" srcId="{6BBDD02E-E0F5-49D1-90AD-B7931AF5B363}" destId="{DB6F62ED-266B-4799-8CAD-AD5FC765F4F6}" srcOrd="0" destOrd="0" presId="urn:microsoft.com/office/officeart/2005/8/layout/hierarchy3"/>
    <dgm:cxn modelId="{0A6E7DEC-ED9C-41B1-B402-F3CE5D0BEB8A}" type="presOf" srcId="{34ECA193-B515-4D16-BC98-F19C011800B7}" destId="{720251FA-1F3A-4DB6-AAE4-D55DBDFE995C}" srcOrd="1" destOrd="0" presId="urn:microsoft.com/office/officeart/2005/8/layout/hierarchy3"/>
    <dgm:cxn modelId="{77C387D8-3F46-49B8-99AC-F6E8E2433EEE}" type="presOf" srcId="{173DCA64-116F-4F04-82B3-B2862D99E84C}" destId="{69CA802F-1E23-4EA4-BC5A-3DF7827D7AFB}" srcOrd="0" destOrd="0" presId="urn:microsoft.com/office/officeart/2005/8/layout/hierarchy3"/>
    <dgm:cxn modelId="{2781A41C-1BAD-48B2-B4AB-D5EDA6FBFFB1}" srcId="{7319F954-9949-4369-92E3-FDF0E0850B3D}" destId="{87BE007F-BB58-4D86-B974-6CADD6D374CF}" srcOrd="1" destOrd="0" parTransId="{EF57E301-150D-4DDF-A29A-B204BC543D1C}" sibTransId="{5D6F4C20-B0BF-4C1C-9D84-B99E1E595441}"/>
    <dgm:cxn modelId="{F90EDC56-B0A9-4169-934A-5EA473200608}" type="presOf" srcId="{A87EA197-2192-4604-B201-BEA60914D661}" destId="{4C0B9F84-E686-4865-8A53-382A96CAD743}" srcOrd="0" destOrd="0" presId="urn:microsoft.com/office/officeart/2005/8/layout/hierarchy3"/>
    <dgm:cxn modelId="{4E3DD438-7A35-47A3-ABDB-5FC1AC407A7B}" type="presOf" srcId="{955839B7-0C28-4209-A17C-8B6E0195BAEC}" destId="{4643E0C0-4D71-4C93-90EE-F83191ADD136}" srcOrd="0" destOrd="0" presId="urn:microsoft.com/office/officeart/2005/8/layout/hierarchy3"/>
    <dgm:cxn modelId="{B2B1933E-3698-4131-9FCE-3652C353E04A}" srcId="{E85954F0-CFEC-4779-9FDD-321C023B49C1}" destId="{F2BF7035-8FBE-44F7-AB51-DAD970CF4D4C}" srcOrd="2" destOrd="0" parTransId="{037AA8C7-ADE9-4188-BFA7-D10A8B01D09E}" sibTransId="{45786CE7-41FA-4708-8B6D-BD072094D92F}"/>
    <dgm:cxn modelId="{6BA0268F-F17F-45F4-B454-C1C751B358F8}" srcId="{9C296A3F-8666-400E-9580-70B5EE4F1E59}" destId="{E85954F0-CFEC-4779-9FDD-321C023B49C1}" srcOrd="2" destOrd="0" parTransId="{B3F85596-7715-4A3D-9E3B-192531FBEE5B}" sibTransId="{8D41D7BE-D718-4F3E-94F6-96318FF1995C}"/>
    <dgm:cxn modelId="{A781FD33-2C2F-43AF-A1A6-051502DD6756}" type="presOf" srcId="{AB48D649-8F72-4950-84B3-973E40BC914E}" destId="{B283B931-A1AD-48BF-BBAC-236AE71C4545}" srcOrd="0" destOrd="0" presId="urn:microsoft.com/office/officeart/2005/8/layout/hierarchy3"/>
    <dgm:cxn modelId="{5526574D-104C-44A9-905E-B9C621F5E8E1}" type="presOf" srcId="{34ECA193-B515-4D16-BC98-F19C011800B7}" destId="{B6CF3204-E688-4B85-9773-9A17F24F8242}" srcOrd="0" destOrd="0" presId="urn:microsoft.com/office/officeart/2005/8/layout/hierarchy3"/>
    <dgm:cxn modelId="{292E8789-7987-48EA-A993-C7E63C8980CF}" type="presOf" srcId="{A887FC22-0AFB-4906-A533-40AFC4210357}" destId="{8F8C7481-F3DF-4A66-8E31-84981C555C4C}" srcOrd="0" destOrd="0" presId="urn:microsoft.com/office/officeart/2005/8/layout/hierarchy3"/>
    <dgm:cxn modelId="{21F6242F-1236-4C6B-A7FE-BB8A5569C62D}" type="presOf" srcId="{870FBF7F-A181-492C-8805-9EE9CB46562D}" destId="{C1E9C3DD-34E9-4649-8D76-F5A06BC7CFEF}" srcOrd="0" destOrd="0" presId="urn:microsoft.com/office/officeart/2005/8/layout/hierarchy3"/>
    <dgm:cxn modelId="{C2DCBF90-8D64-4F3F-9AD7-06602C73B4E0}" type="presOf" srcId="{FAB8FFA9-743E-411E-96ED-0035EC6AAE00}" destId="{D9595788-B724-42BA-99C3-C595D8298EBD}" srcOrd="0" destOrd="0" presId="urn:microsoft.com/office/officeart/2005/8/layout/hierarchy3"/>
    <dgm:cxn modelId="{77E9CE4E-798F-4393-8419-69504B877039}" type="presOf" srcId="{A874620B-7152-47F9-8712-B6920FD0E28C}" destId="{04B222C7-EBC5-4228-A0B2-58A10F4C589F}" srcOrd="0" destOrd="0" presId="urn:microsoft.com/office/officeart/2005/8/layout/hierarchy3"/>
    <dgm:cxn modelId="{EAAC921F-8821-47C1-B819-4A38D3924187}" type="presOf" srcId="{181F83E9-D36F-489F-AF17-87F98E674BAD}" destId="{F6C6918F-55E4-4B23-AA76-43527DE830B3}" srcOrd="0" destOrd="0" presId="urn:microsoft.com/office/officeart/2005/8/layout/hierarchy3"/>
    <dgm:cxn modelId="{3DC40869-80B0-41EE-AF3D-790CF0A80E49}" type="presParOf" srcId="{C176FC7A-5538-4CBC-A4BF-A1C5746F7D65}" destId="{52E718BE-66BA-484E-8DC3-A74E5937424C}" srcOrd="0" destOrd="0" presId="urn:microsoft.com/office/officeart/2005/8/layout/hierarchy3"/>
    <dgm:cxn modelId="{5817B139-E9C4-41FC-9E35-E7B29A220FC8}" type="presParOf" srcId="{52E718BE-66BA-484E-8DC3-A74E5937424C}" destId="{73B42B55-5E2A-4F0C-B55F-B499A3E87E2C}" srcOrd="0" destOrd="0" presId="urn:microsoft.com/office/officeart/2005/8/layout/hierarchy3"/>
    <dgm:cxn modelId="{405F67F8-836F-4E6E-B24C-7665C9B8A2CE}" type="presParOf" srcId="{73B42B55-5E2A-4F0C-B55F-B499A3E87E2C}" destId="{CE9193FD-9FA8-4E11-BFE4-0C92B65B33C7}" srcOrd="0" destOrd="0" presId="urn:microsoft.com/office/officeart/2005/8/layout/hierarchy3"/>
    <dgm:cxn modelId="{FE1DF927-2059-432B-8A27-8853DFD4F7F5}" type="presParOf" srcId="{73B42B55-5E2A-4F0C-B55F-B499A3E87E2C}" destId="{829D77BB-F898-4255-8B5C-D431C5353FED}" srcOrd="1" destOrd="0" presId="urn:microsoft.com/office/officeart/2005/8/layout/hierarchy3"/>
    <dgm:cxn modelId="{4DBD12E6-D0E4-4DE7-AC0A-5FCB291F597A}" type="presParOf" srcId="{52E718BE-66BA-484E-8DC3-A74E5937424C}" destId="{49781F08-ACDC-4887-9406-B4B1E2DE426D}" srcOrd="1" destOrd="0" presId="urn:microsoft.com/office/officeart/2005/8/layout/hierarchy3"/>
    <dgm:cxn modelId="{94C3D79F-D48C-410E-9666-D213CC1E8E9C}" type="presParOf" srcId="{49781F08-ACDC-4887-9406-B4B1E2DE426D}" destId="{4C0B9F84-E686-4865-8A53-382A96CAD743}" srcOrd="0" destOrd="0" presId="urn:microsoft.com/office/officeart/2005/8/layout/hierarchy3"/>
    <dgm:cxn modelId="{F507B5EA-8F5A-453B-B924-7D8C3B6EBD27}" type="presParOf" srcId="{49781F08-ACDC-4887-9406-B4B1E2DE426D}" destId="{04B222C7-EBC5-4228-A0B2-58A10F4C589F}" srcOrd="1" destOrd="0" presId="urn:microsoft.com/office/officeart/2005/8/layout/hierarchy3"/>
    <dgm:cxn modelId="{9313B25B-4593-4AB3-BAFD-77E52CC43626}" type="presParOf" srcId="{49781F08-ACDC-4887-9406-B4B1E2DE426D}" destId="{282A84A5-4ED2-4F8B-8705-894F76FAA717}" srcOrd="2" destOrd="0" presId="urn:microsoft.com/office/officeart/2005/8/layout/hierarchy3"/>
    <dgm:cxn modelId="{EE89A71B-7B5D-4944-B438-D3EC212F833F}" type="presParOf" srcId="{49781F08-ACDC-4887-9406-B4B1E2DE426D}" destId="{56AA1FB3-73AE-455C-B1CB-213EF6E2001A}" srcOrd="3" destOrd="0" presId="urn:microsoft.com/office/officeart/2005/8/layout/hierarchy3"/>
    <dgm:cxn modelId="{721AC191-073E-407A-B03B-979ED7A87A9D}" type="presParOf" srcId="{49781F08-ACDC-4887-9406-B4B1E2DE426D}" destId="{30D4B7CC-EAB8-48D2-979B-8C6AD8041F22}" srcOrd="4" destOrd="0" presId="urn:microsoft.com/office/officeart/2005/8/layout/hierarchy3"/>
    <dgm:cxn modelId="{EF1E1BF2-B881-4092-91ED-18303B1AC5D8}" type="presParOf" srcId="{49781F08-ACDC-4887-9406-B4B1E2DE426D}" destId="{D9595788-B724-42BA-99C3-C595D8298EBD}" srcOrd="5" destOrd="0" presId="urn:microsoft.com/office/officeart/2005/8/layout/hierarchy3"/>
    <dgm:cxn modelId="{DFFF7812-5297-4F07-BAEB-EB519F0357ED}" type="presParOf" srcId="{49781F08-ACDC-4887-9406-B4B1E2DE426D}" destId="{A8AE8E2E-AEE6-4AC9-8D91-83D3D5F3A227}" srcOrd="6" destOrd="0" presId="urn:microsoft.com/office/officeart/2005/8/layout/hierarchy3"/>
    <dgm:cxn modelId="{C6DF19C3-6B82-469E-A316-A61EA9E5B531}" type="presParOf" srcId="{49781F08-ACDC-4887-9406-B4B1E2DE426D}" destId="{DB6F62ED-266B-4799-8CAD-AD5FC765F4F6}" srcOrd="7" destOrd="0" presId="urn:microsoft.com/office/officeart/2005/8/layout/hierarchy3"/>
    <dgm:cxn modelId="{6B771AD0-E38F-4D21-934C-ACF12DFDDE7A}" type="presParOf" srcId="{49781F08-ACDC-4887-9406-B4B1E2DE426D}" destId="{9170832D-9932-49E0-A323-E894DA56B0A5}" srcOrd="8" destOrd="0" presId="urn:microsoft.com/office/officeart/2005/8/layout/hierarchy3"/>
    <dgm:cxn modelId="{E365C4D4-357F-4445-A711-8F777D3D8B59}" type="presParOf" srcId="{49781F08-ACDC-4887-9406-B4B1E2DE426D}" destId="{B283B931-A1AD-48BF-BBAC-236AE71C4545}" srcOrd="9" destOrd="0" presId="urn:microsoft.com/office/officeart/2005/8/layout/hierarchy3"/>
    <dgm:cxn modelId="{EC3D41B7-D394-4935-9704-B2E65621DCBC}" type="presParOf" srcId="{C176FC7A-5538-4CBC-A4BF-A1C5746F7D65}" destId="{DFC46EDA-0CB0-4239-BDCE-6F27CE0DD6B0}" srcOrd="1" destOrd="0" presId="urn:microsoft.com/office/officeart/2005/8/layout/hierarchy3"/>
    <dgm:cxn modelId="{CDC04513-9DB4-43E4-8D0A-B98B560D614B}" type="presParOf" srcId="{DFC46EDA-0CB0-4239-BDCE-6F27CE0DD6B0}" destId="{CAA0FB83-C8F3-4B01-9DAB-B5567D5075B0}" srcOrd="0" destOrd="0" presId="urn:microsoft.com/office/officeart/2005/8/layout/hierarchy3"/>
    <dgm:cxn modelId="{C083314C-0DE3-4DC7-A09D-EFE5E38E3AAD}" type="presParOf" srcId="{CAA0FB83-C8F3-4B01-9DAB-B5567D5075B0}" destId="{1076E16F-F66F-4695-9B07-D5577B009700}" srcOrd="0" destOrd="0" presId="urn:microsoft.com/office/officeart/2005/8/layout/hierarchy3"/>
    <dgm:cxn modelId="{54AF9355-298F-4E0D-9AAD-0B1BBA6FAFB0}" type="presParOf" srcId="{CAA0FB83-C8F3-4B01-9DAB-B5567D5075B0}" destId="{A63D03AB-9255-4FE0-80E5-B871BD6B7D3F}" srcOrd="1" destOrd="0" presId="urn:microsoft.com/office/officeart/2005/8/layout/hierarchy3"/>
    <dgm:cxn modelId="{47A67B19-7F47-4302-9610-25D5B8CD8D4F}" type="presParOf" srcId="{DFC46EDA-0CB0-4239-BDCE-6F27CE0DD6B0}" destId="{F869544D-C5A7-4CDB-81E1-295A20FA0713}" srcOrd="1" destOrd="0" presId="urn:microsoft.com/office/officeart/2005/8/layout/hierarchy3"/>
    <dgm:cxn modelId="{175D5ED6-99EF-4259-9F30-2EDBF30DCBC0}" type="presParOf" srcId="{F869544D-C5A7-4CDB-81E1-295A20FA0713}" destId="{F6C6918F-55E4-4B23-AA76-43527DE830B3}" srcOrd="0" destOrd="0" presId="urn:microsoft.com/office/officeart/2005/8/layout/hierarchy3"/>
    <dgm:cxn modelId="{4523EA3C-5468-4568-A9CA-98B24ABC7B98}" type="presParOf" srcId="{F869544D-C5A7-4CDB-81E1-295A20FA0713}" destId="{8F8C7481-F3DF-4A66-8E31-84981C555C4C}" srcOrd="1" destOrd="0" presId="urn:microsoft.com/office/officeart/2005/8/layout/hierarchy3"/>
    <dgm:cxn modelId="{584FD76A-EB55-4CBC-BC2B-5F9F697D3829}" type="presParOf" srcId="{F869544D-C5A7-4CDB-81E1-295A20FA0713}" destId="{5634BB5D-280A-4CB0-9EE5-A2F608A8B914}" srcOrd="2" destOrd="0" presId="urn:microsoft.com/office/officeart/2005/8/layout/hierarchy3"/>
    <dgm:cxn modelId="{A38087F4-7271-4A6B-9F43-B9729B306254}" type="presParOf" srcId="{F869544D-C5A7-4CDB-81E1-295A20FA0713}" destId="{5B649BDE-0CEA-4C97-BA43-C58208547586}" srcOrd="3" destOrd="0" presId="urn:microsoft.com/office/officeart/2005/8/layout/hierarchy3"/>
    <dgm:cxn modelId="{07C1DC14-7325-4ACC-B1C7-C0DC284087E6}" type="presParOf" srcId="{F869544D-C5A7-4CDB-81E1-295A20FA0713}" destId="{D6D7B418-3A29-4E52-89AE-4D5802564FF2}" srcOrd="4" destOrd="0" presId="urn:microsoft.com/office/officeart/2005/8/layout/hierarchy3"/>
    <dgm:cxn modelId="{905B8CDA-AEE2-4BF7-AF93-B501972B8FCD}" type="presParOf" srcId="{F869544D-C5A7-4CDB-81E1-295A20FA0713}" destId="{CCFB24AF-83C6-4EA4-AFE5-5B8E8420AF34}" srcOrd="5" destOrd="0" presId="urn:microsoft.com/office/officeart/2005/8/layout/hierarchy3"/>
    <dgm:cxn modelId="{B56B046D-E1FE-479D-8AF5-AE2862FB2673}" type="presParOf" srcId="{F869544D-C5A7-4CDB-81E1-295A20FA0713}" destId="{D7723A45-AAA7-4E9E-9585-E67D84BD5B17}" srcOrd="6" destOrd="0" presId="urn:microsoft.com/office/officeart/2005/8/layout/hierarchy3"/>
    <dgm:cxn modelId="{AD9E89D0-7966-45EB-9EF5-9AFC468046C0}" type="presParOf" srcId="{F869544D-C5A7-4CDB-81E1-295A20FA0713}" destId="{8318FFAF-2F8A-4843-9286-F2B47FF92FF5}" srcOrd="7" destOrd="0" presId="urn:microsoft.com/office/officeart/2005/8/layout/hierarchy3"/>
    <dgm:cxn modelId="{7CB99908-212F-4C8F-92D4-A3963EEC6400}" type="presParOf" srcId="{C176FC7A-5538-4CBC-A4BF-A1C5746F7D65}" destId="{4C05C6CD-7BBE-4B34-BF19-00D405B95723}" srcOrd="2" destOrd="0" presId="urn:microsoft.com/office/officeart/2005/8/layout/hierarchy3"/>
    <dgm:cxn modelId="{C8E87D83-6C4E-4EB2-A3F5-DF66A8460E03}" type="presParOf" srcId="{4C05C6CD-7BBE-4B34-BF19-00D405B95723}" destId="{A29F0371-F21D-47ED-8E5B-6030EB29BBA6}" srcOrd="0" destOrd="0" presId="urn:microsoft.com/office/officeart/2005/8/layout/hierarchy3"/>
    <dgm:cxn modelId="{2A46EF00-903E-4BE5-8765-B9D59D40592A}" type="presParOf" srcId="{A29F0371-F21D-47ED-8E5B-6030EB29BBA6}" destId="{F9139B18-CB89-444A-82B5-0F35EB82B387}" srcOrd="0" destOrd="0" presId="urn:microsoft.com/office/officeart/2005/8/layout/hierarchy3"/>
    <dgm:cxn modelId="{143F42F4-9500-486C-978C-06D3DA597CE4}" type="presParOf" srcId="{A29F0371-F21D-47ED-8E5B-6030EB29BBA6}" destId="{F1C4C4D4-1775-455D-AEBE-6A265B3D73A5}" srcOrd="1" destOrd="0" presId="urn:microsoft.com/office/officeart/2005/8/layout/hierarchy3"/>
    <dgm:cxn modelId="{A265979C-3EA8-4183-8465-C5F504809588}" type="presParOf" srcId="{4C05C6CD-7BBE-4B34-BF19-00D405B95723}" destId="{F722A971-0D5E-4401-94EE-6977E1AE50A1}" srcOrd="1" destOrd="0" presId="urn:microsoft.com/office/officeart/2005/8/layout/hierarchy3"/>
    <dgm:cxn modelId="{826E80F3-5B44-4355-96FA-03F522EFD485}" type="presParOf" srcId="{F722A971-0D5E-4401-94EE-6977E1AE50A1}" destId="{66CB0A78-2E13-41CA-BE42-16812DF000DB}" srcOrd="0" destOrd="0" presId="urn:microsoft.com/office/officeart/2005/8/layout/hierarchy3"/>
    <dgm:cxn modelId="{FF94C542-6FB8-495B-8ACC-65DF81C862BE}" type="presParOf" srcId="{F722A971-0D5E-4401-94EE-6977E1AE50A1}" destId="{47A4B0BB-A794-418C-AA24-7CE6EB768852}" srcOrd="1" destOrd="0" presId="urn:microsoft.com/office/officeart/2005/8/layout/hierarchy3"/>
    <dgm:cxn modelId="{62912CD2-DA5D-4B57-8746-A8875645CA7D}" type="presParOf" srcId="{F722A971-0D5E-4401-94EE-6977E1AE50A1}" destId="{CA475CE1-5177-4A33-A5D1-2660364FDC8B}" srcOrd="2" destOrd="0" presId="urn:microsoft.com/office/officeart/2005/8/layout/hierarchy3"/>
    <dgm:cxn modelId="{A376D0F2-78C6-42BE-9B8C-BFA15D952317}" type="presParOf" srcId="{F722A971-0D5E-4401-94EE-6977E1AE50A1}" destId="{4643E0C0-4D71-4C93-90EE-F83191ADD136}" srcOrd="3" destOrd="0" presId="urn:microsoft.com/office/officeart/2005/8/layout/hierarchy3"/>
    <dgm:cxn modelId="{A592A3F5-3F5E-43B3-92F7-8F49659A908F}" type="presParOf" srcId="{F722A971-0D5E-4401-94EE-6977E1AE50A1}" destId="{2D22DD94-5B2C-48AB-8D38-CB6950D84CD4}" srcOrd="4" destOrd="0" presId="urn:microsoft.com/office/officeart/2005/8/layout/hierarchy3"/>
    <dgm:cxn modelId="{C28F0450-D4C3-47ED-B5D6-E34B74A2A8DD}" type="presParOf" srcId="{F722A971-0D5E-4401-94EE-6977E1AE50A1}" destId="{6D05E230-37EE-46D6-A3E5-22E93D91A867}" srcOrd="5" destOrd="0" presId="urn:microsoft.com/office/officeart/2005/8/layout/hierarchy3"/>
    <dgm:cxn modelId="{554DFE66-A025-4F1B-AB6E-65A58A13BFB2}" type="presParOf" srcId="{F722A971-0D5E-4401-94EE-6977E1AE50A1}" destId="{69CA802F-1E23-4EA4-BC5A-3DF7827D7AFB}" srcOrd="6" destOrd="0" presId="urn:microsoft.com/office/officeart/2005/8/layout/hierarchy3"/>
    <dgm:cxn modelId="{B8DF0C71-FBEE-45C8-9E11-360559A40CB2}" type="presParOf" srcId="{F722A971-0D5E-4401-94EE-6977E1AE50A1}" destId="{332EC0C5-E426-447C-94A5-C3C42607345E}" srcOrd="7" destOrd="0" presId="urn:microsoft.com/office/officeart/2005/8/layout/hierarchy3"/>
    <dgm:cxn modelId="{777B050E-D379-4FB2-930B-36E97AF1DE55}" type="presParOf" srcId="{C176FC7A-5538-4CBC-A4BF-A1C5746F7D65}" destId="{2945A3AA-C7C2-49C1-92D9-7829BCB235CA}" srcOrd="3" destOrd="0" presId="urn:microsoft.com/office/officeart/2005/8/layout/hierarchy3"/>
    <dgm:cxn modelId="{7B9EB7AA-0B9F-4293-8552-13DD248751F0}" type="presParOf" srcId="{2945A3AA-C7C2-49C1-92D9-7829BCB235CA}" destId="{401202D0-0C0C-4848-A1AA-679762EE7546}" srcOrd="0" destOrd="0" presId="urn:microsoft.com/office/officeart/2005/8/layout/hierarchy3"/>
    <dgm:cxn modelId="{93A2105F-BE86-4B66-8C83-F3DF0E371A40}" type="presParOf" srcId="{401202D0-0C0C-4848-A1AA-679762EE7546}" destId="{FBBC5D47-CA4A-4A24-A996-A80C5EEF15B5}" srcOrd="0" destOrd="0" presId="urn:microsoft.com/office/officeart/2005/8/layout/hierarchy3"/>
    <dgm:cxn modelId="{3A68CC06-89D8-4D93-BC2F-2E7523AA3B54}" type="presParOf" srcId="{401202D0-0C0C-4848-A1AA-679762EE7546}" destId="{F666CCE0-E98E-4E78-AAF0-B74BDD3F7A35}" srcOrd="1" destOrd="0" presId="urn:microsoft.com/office/officeart/2005/8/layout/hierarchy3"/>
    <dgm:cxn modelId="{3415EABF-A5FD-42D6-A13D-78BEFFDA0173}" type="presParOf" srcId="{2945A3AA-C7C2-49C1-92D9-7829BCB235CA}" destId="{B5F56344-1F83-414A-A4B3-5FF628C5C8FD}" srcOrd="1" destOrd="0" presId="urn:microsoft.com/office/officeart/2005/8/layout/hierarchy3"/>
    <dgm:cxn modelId="{E93BC7C2-0659-4EF7-89B7-A70275E7F286}" type="presParOf" srcId="{B5F56344-1F83-414A-A4B3-5FF628C5C8FD}" destId="{B2DE9D21-F839-4EE8-8676-F9F55D53F194}" srcOrd="0" destOrd="0" presId="urn:microsoft.com/office/officeart/2005/8/layout/hierarchy3"/>
    <dgm:cxn modelId="{71D4AA54-FF3C-4DBC-9AB1-EFDD428BADE4}" type="presParOf" srcId="{B5F56344-1F83-414A-A4B3-5FF628C5C8FD}" destId="{70FE3088-E992-4203-9979-AC5C09BD9C91}" srcOrd="1" destOrd="0" presId="urn:microsoft.com/office/officeart/2005/8/layout/hierarchy3"/>
    <dgm:cxn modelId="{CC458293-7E55-4655-B881-BBD85C65D5CB}" type="presParOf" srcId="{C176FC7A-5538-4CBC-A4BF-A1C5746F7D65}" destId="{99AD4D7C-214C-4D56-AF42-EFA5F862B72F}" srcOrd="4" destOrd="0" presId="urn:microsoft.com/office/officeart/2005/8/layout/hierarchy3"/>
    <dgm:cxn modelId="{2ADD76FF-B123-401E-83DB-E4FBD00B8838}" type="presParOf" srcId="{99AD4D7C-214C-4D56-AF42-EFA5F862B72F}" destId="{6F5E2EE5-5739-43FF-A7EE-451E3F104502}" srcOrd="0" destOrd="0" presId="urn:microsoft.com/office/officeart/2005/8/layout/hierarchy3"/>
    <dgm:cxn modelId="{19853893-15FD-4A53-B98B-8A627745B0DF}" type="presParOf" srcId="{6F5E2EE5-5739-43FF-A7EE-451E3F104502}" destId="{B6CF3204-E688-4B85-9773-9A17F24F8242}" srcOrd="0" destOrd="0" presId="urn:microsoft.com/office/officeart/2005/8/layout/hierarchy3"/>
    <dgm:cxn modelId="{510F3E99-510D-4AAB-8BA0-6DCBE00A33F9}" type="presParOf" srcId="{6F5E2EE5-5739-43FF-A7EE-451E3F104502}" destId="{720251FA-1F3A-4DB6-AAE4-D55DBDFE995C}" srcOrd="1" destOrd="0" presId="urn:microsoft.com/office/officeart/2005/8/layout/hierarchy3"/>
    <dgm:cxn modelId="{6E25F079-CAA2-450F-B9C0-158C52DEBD53}" type="presParOf" srcId="{99AD4D7C-214C-4D56-AF42-EFA5F862B72F}" destId="{12A5F923-D8A8-4C74-AFC0-88548618A293}" srcOrd="1" destOrd="0" presId="urn:microsoft.com/office/officeart/2005/8/layout/hierarchy3"/>
    <dgm:cxn modelId="{47042AFB-D3E1-4E83-80C6-1354ED031B35}" type="presParOf" srcId="{12A5F923-D8A8-4C74-AFC0-88548618A293}" destId="{73827A4E-B2EB-4B01-9347-2399C76C895C}" srcOrd="0" destOrd="0" presId="urn:microsoft.com/office/officeart/2005/8/layout/hierarchy3"/>
    <dgm:cxn modelId="{D09AF557-E90B-4C7E-A70C-918E67812BA8}" type="presParOf" srcId="{12A5F923-D8A8-4C74-AFC0-88548618A293}" destId="{C1E9C3DD-34E9-4649-8D76-F5A06BC7CFEF}" srcOrd="1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296A3F-8666-400E-9580-70B5EE4F1E5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9F954-9949-4369-92E3-FDF0E0850B3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 err="1" smtClean="0"/>
            <a:t>Planos</a:t>
          </a:r>
          <a:r>
            <a:rPr lang="en-US" sz="1200" dirty="0" smtClean="0"/>
            <a:t> </a:t>
          </a:r>
          <a:r>
            <a:rPr lang="en-US" sz="1200" dirty="0" err="1" smtClean="0"/>
            <a:t>Móvel</a:t>
          </a:r>
          <a:endParaRPr lang="en-US" sz="1200" dirty="0"/>
        </a:p>
      </dgm:t>
    </dgm:pt>
    <dgm:pt modelId="{F66A3D44-51EA-47B2-80DF-402C98C7C598}" type="parTrans" cxnId="{5A48832C-8069-4DA8-9319-0AD75B6E5D64}">
      <dgm:prSet/>
      <dgm:spPr/>
      <dgm:t>
        <a:bodyPr/>
        <a:lstStyle/>
        <a:p>
          <a:endParaRPr lang="en-US" sz="1000"/>
        </a:p>
      </dgm:t>
    </dgm:pt>
    <dgm:pt modelId="{7EA7544B-B436-4B04-9471-9D1338700BC2}" type="sibTrans" cxnId="{5A48832C-8069-4DA8-9319-0AD75B6E5D64}">
      <dgm:prSet/>
      <dgm:spPr/>
      <dgm:t>
        <a:bodyPr/>
        <a:lstStyle/>
        <a:p>
          <a:endParaRPr lang="en-US" sz="1000"/>
        </a:p>
      </dgm:t>
    </dgm:pt>
    <dgm:pt modelId="{A874620B-7152-47F9-8712-B6920FD0E28C}">
      <dgm:prSet phldrT="[Text]" custT="1"/>
      <dgm:spPr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200" dirty="0" err="1" smtClean="0"/>
            <a:t>Oi</a:t>
          </a:r>
          <a:r>
            <a:rPr lang="en-US" sz="1200" dirty="0" smtClean="0"/>
            <a:t> 40</a:t>
          </a:r>
          <a:endParaRPr lang="en-US" sz="1200" dirty="0"/>
        </a:p>
      </dgm:t>
    </dgm:pt>
    <dgm:pt modelId="{A87EA197-2192-4604-B201-BEA60914D661}" type="parTrans" cxnId="{0438C6ED-75C8-4DCD-A3C1-BB82A76E2EF6}">
      <dgm:prSet/>
      <dgm:spPr/>
      <dgm:t>
        <a:bodyPr/>
        <a:lstStyle/>
        <a:p>
          <a:endParaRPr lang="en-US" sz="1000"/>
        </a:p>
      </dgm:t>
    </dgm:pt>
    <dgm:pt modelId="{283BB7A7-A1F3-438F-ADF5-A1FAB6C2F007}" type="sibTrans" cxnId="{0438C6ED-75C8-4DCD-A3C1-BB82A76E2EF6}">
      <dgm:prSet/>
      <dgm:spPr/>
      <dgm:t>
        <a:bodyPr/>
        <a:lstStyle/>
        <a:p>
          <a:endParaRPr lang="en-US" sz="1000"/>
        </a:p>
      </dgm:t>
    </dgm:pt>
    <dgm:pt modelId="{643DC124-5F93-4A79-BD5B-8C830F891AB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 err="1" smtClean="0"/>
            <a:t>Produto</a:t>
          </a:r>
          <a:r>
            <a:rPr lang="en-US" sz="1200" dirty="0" smtClean="0"/>
            <a:t> </a:t>
          </a:r>
          <a:r>
            <a:rPr lang="en-US" sz="1200" dirty="0" err="1" smtClean="0"/>
            <a:t>Componentizado</a:t>
          </a:r>
          <a:endParaRPr lang="en-US" sz="1200" dirty="0" smtClean="0"/>
        </a:p>
      </dgm:t>
    </dgm:pt>
    <dgm:pt modelId="{DBAE2B42-85E0-4EDD-80FD-24C4A5FF82E8}" type="parTrans" cxnId="{0E782C35-DA76-48FB-9FF0-2504C30994F7}">
      <dgm:prSet/>
      <dgm:spPr/>
      <dgm:t>
        <a:bodyPr/>
        <a:lstStyle/>
        <a:p>
          <a:endParaRPr lang="en-US"/>
        </a:p>
      </dgm:t>
    </dgm:pt>
    <dgm:pt modelId="{7D9F6910-087A-414D-BC23-008FDAB7D7A5}" type="sibTrans" cxnId="{0E782C35-DA76-48FB-9FF0-2504C30994F7}">
      <dgm:prSet/>
      <dgm:spPr/>
      <dgm:t>
        <a:bodyPr/>
        <a:lstStyle/>
        <a:p>
          <a:endParaRPr lang="en-US"/>
        </a:p>
      </dgm:t>
    </dgm:pt>
    <dgm:pt modelId="{DDA990F5-C2A6-4966-8802-2A23965689F7}">
      <dgm:prSet phldrT="[Text]" custT="1"/>
      <dgm:spPr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200" dirty="0" err="1" smtClean="0"/>
            <a:t>Produto</a:t>
          </a:r>
          <a:r>
            <a:rPr lang="en-US" sz="1200" dirty="0" smtClean="0"/>
            <a:t> Simples</a:t>
          </a:r>
        </a:p>
      </dgm:t>
    </dgm:pt>
    <dgm:pt modelId="{81C6281A-A3E0-4853-86E0-658A20DB39F2}" type="parTrans" cxnId="{F5EFB90B-BFAB-4361-854B-96562E0B022D}">
      <dgm:prSet/>
      <dgm:spPr/>
      <dgm:t>
        <a:bodyPr/>
        <a:lstStyle/>
        <a:p>
          <a:endParaRPr lang="en-US"/>
        </a:p>
      </dgm:t>
    </dgm:pt>
    <dgm:pt modelId="{D0C7BFE8-BF8F-4892-9A2D-B304C64643B6}" type="sibTrans" cxnId="{F5EFB90B-BFAB-4361-854B-96562E0B022D}">
      <dgm:prSet/>
      <dgm:spPr/>
      <dgm:t>
        <a:bodyPr/>
        <a:lstStyle/>
        <a:p>
          <a:endParaRPr lang="en-US"/>
        </a:p>
      </dgm:t>
    </dgm:pt>
    <dgm:pt modelId="{7A360D99-9B2B-4FC1-8617-E9C082E20383}">
      <dgm:prSet phldrT="[Text]" custT="1"/>
      <dgm:spPr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200" smtClean="0"/>
            <a:t>Redução 20% na franquia de Voz por 3 meses</a:t>
          </a:r>
          <a:endParaRPr lang="en-US" sz="1200" dirty="0"/>
        </a:p>
      </dgm:t>
    </dgm:pt>
    <dgm:pt modelId="{90113C10-849A-452D-AE6C-495762DE6D77}" type="parTrans" cxnId="{02767005-F8C7-4282-B2AA-D3E9E291C0EB}">
      <dgm:prSet/>
      <dgm:spPr/>
      <dgm:t>
        <a:bodyPr/>
        <a:lstStyle/>
        <a:p>
          <a:endParaRPr lang="en-US"/>
        </a:p>
      </dgm:t>
    </dgm:pt>
    <dgm:pt modelId="{900CC9CB-E48A-41DD-A28F-1E145B54A567}" type="sibTrans" cxnId="{02767005-F8C7-4282-B2AA-D3E9E291C0EB}">
      <dgm:prSet/>
      <dgm:spPr/>
      <dgm:t>
        <a:bodyPr/>
        <a:lstStyle/>
        <a:p>
          <a:endParaRPr lang="en-US"/>
        </a:p>
      </dgm:t>
    </dgm:pt>
    <dgm:pt modelId="{D9BB080B-6EE6-4739-92AB-163C92C6F570}">
      <dgm:prSet phldrT="[Text]" custT="1"/>
      <dgm:spPr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200" smtClean="0"/>
            <a:t>Produto Simples</a:t>
          </a:r>
          <a:endParaRPr lang="en-US" sz="1200" dirty="0" smtClean="0"/>
        </a:p>
      </dgm:t>
    </dgm:pt>
    <dgm:pt modelId="{E311EE9B-3594-44B0-B6D9-0E7A3499EE4C}" type="parTrans" cxnId="{DB6CF799-FE2C-4A7B-9456-13B3206AF4AF}">
      <dgm:prSet/>
      <dgm:spPr/>
      <dgm:t>
        <a:bodyPr/>
        <a:lstStyle/>
        <a:p>
          <a:endParaRPr lang="en-US"/>
        </a:p>
      </dgm:t>
    </dgm:pt>
    <dgm:pt modelId="{636EE1EE-513B-47BF-87B0-9A4F69EC1C79}" type="sibTrans" cxnId="{DB6CF799-FE2C-4A7B-9456-13B3206AF4AF}">
      <dgm:prSet/>
      <dgm:spPr/>
      <dgm:t>
        <a:bodyPr/>
        <a:lstStyle/>
        <a:p>
          <a:endParaRPr lang="en-US"/>
        </a:p>
      </dgm:t>
    </dgm:pt>
    <dgm:pt modelId="{C176FC7A-5538-4CBC-A4BF-A1C5746F7D65}" type="pres">
      <dgm:prSet presAssocID="{9C296A3F-8666-400E-9580-70B5EE4F1E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E718BE-66BA-484E-8DC3-A74E5937424C}" type="pres">
      <dgm:prSet presAssocID="{7319F954-9949-4369-92E3-FDF0E0850B3D}" presName="root" presStyleCnt="0"/>
      <dgm:spPr/>
    </dgm:pt>
    <dgm:pt modelId="{73B42B55-5E2A-4F0C-B55F-B499A3E87E2C}" type="pres">
      <dgm:prSet presAssocID="{7319F954-9949-4369-92E3-FDF0E0850B3D}" presName="rootComposite" presStyleCnt="0"/>
      <dgm:spPr/>
    </dgm:pt>
    <dgm:pt modelId="{CE9193FD-9FA8-4E11-BFE4-0C92B65B33C7}" type="pres">
      <dgm:prSet presAssocID="{7319F954-9949-4369-92E3-FDF0E0850B3D}" presName="rootText" presStyleLbl="node1" presStyleIdx="0" presStyleCnt="2" custScaleX="18949" custScaleY="12392" custLinFactNeighborX="-10256" custLinFactNeighborY="-604"/>
      <dgm:spPr/>
      <dgm:t>
        <a:bodyPr/>
        <a:lstStyle/>
        <a:p>
          <a:endParaRPr lang="en-US"/>
        </a:p>
      </dgm:t>
    </dgm:pt>
    <dgm:pt modelId="{829D77BB-F898-4255-8B5C-D431C5353FED}" type="pres">
      <dgm:prSet presAssocID="{7319F954-9949-4369-92E3-FDF0E0850B3D}" presName="rootConnector" presStyleLbl="node1" presStyleIdx="0" presStyleCnt="2"/>
      <dgm:spPr/>
      <dgm:t>
        <a:bodyPr/>
        <a:lstStyle/>
        <a:p>
          <a:endParaRPr lang="en-US"/>
        </a:p>
      </dgm:t>
    </dgm:pt>
    <dgm:pt modelId="{49781F08-ACDC-4887-9406-B4B1E2DE426D}" type="pres">
      <dgm:prSet presAssocID="{7319F954-9949-4369-92E3-FDF0E0850B3D}" presName="childShape" presStyleCnt="0"/>
      <dgm:spPr/>
    </dgm:pt>
    <dgm:pt modelId="{4C0B9F84-E686-4865-8A53-382A96CAD743}" type="pres">
      <dgm:prSet presAssocID="{A87EA197-2192-4604-B201-BEA60914D661}" presName="Name13" presStyleLbl="parChTrans1D2" presStyleIdx="0" presStyleCnt="4" custSzX="429867" custSzY="567573"/>
      <dgm:spPr/>
      <dgm:t>
        <a:bodyPr/>
        <a:lstStyle/>
        <a:p>
          <a:endParaRPr lang="en-US"/>
        </a:p>
      </dgm:t>
    </dgm:pt>
    <dgm:pt modelId="{04B222C7-EBC5-4228-A0B2-58A10F4C589F}" type="pres">
      <dgm:prSet presAssocID="{A874620B-7152-47F9-8712-B6920FD0E28C}" presName="childText" presStyleLbl="bgAcc1" presStyleIdx="0" presStyleCnt="4" custScaleX="18949" custScaleY="11529" custLinFactNeighborX="-9738" custLinFactNeighborY="-17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A227-2B5E-492C-9A2D-769F00CF0653}" type="pres">
      <dgm:prSet presAssocID="{90113C10-849A-452D-AE6C-495762DE6D77}" presName="Name13" presStyleLbl="parChTrans1D2" presStyleIdx="1" presStyleCnt="4"/>
      <dgm:spPr/>
      <dgm:t>
        <a:bodyPr/>
        <a:lstStyle/>
        <a:p>
          <a:endParaRPr lang="en-US"/>
        </a:p>
      </dgm:t>
    </dgm:pt>
    <dgm:pt modelId="{5D93B0E5-152E-424D-A93C-E46139EA3AC6}" type="pres">
      <dgm:prSet presAssocID="{7A360D99-9B2B-4FC1-8617-E9C082E20383}" presName="childText" presStyleLbl="bgAcc1" presStyleIdx="1" presStyleCnt="4" custScaleX="23523" custScaleY="13135" custLinFactNeighborX="-11850" custLinFactNeighborY="-34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32EE9-B4D0-48ED-B3B8-D8ED511B2743}" type="pres">
      <dgm:prSet presAssocID="{643DC124-5F93-4A79-BD5B-8C830F891AB6}" presName="root" presStyleCnt="0"/>
      <dgm:spPr/>
    </dgm:pt>
    <dgm:pt modelId="{981A6947-B4B1-4B10-BD78-DE36716A3DFF}" type="pres">
      <dgm:prSet presAssocID="{643DC124-5F93-4A79-BD5B-8C830F891AB6}" presName="rootComposite" presStyleCnt="0"/>
      <dgm:spPr/>
    </dgm:pt>
    <dgm:pt modelId="{00331B4B-592A-4AD6-B0EF-025B283E0A31}" type="pres">
      <dgm:prSet presAssocID="{643DC124-5F93-4A79-BD5B-8C830F891AB6}" presName="rootText" presStyleLbl="node1" presStyleIdx="1" presStyleCnt="2" custScaleX="18949" custScaleY="12392" custLinFactNeighborX="-15948" custLinFactNeighborY="-604"/>
      <dgm:spPr/>
      <dgm:t>
        <a:bodyPr/>
        <a:lstStyle/>
        <a:p>
          <a:endParaRPr lang="en-US"/>
        </a:p>
      </dgm:t>
    </dgm:pt>
    <dgm:pt modelId="{1C567C5E-5440-4912-BFD1-5CFD9EB640DE}" type="pres">
      <dgm:prSet presAssocID="{643DC124-5F93-4A79-BD5B-8C830F891AB6}" presName="rootConnector" presStyleLbl="node1" presStyleIdx="1" presStyleCnt="2"/>
      <dgm:spPr/>
      <dgm:t>
        <a:bodyPr/>
        <a:lstStyle/>
        <a:p>
          <a:endParaRPr lang="en-US"/>
        </a:p>
      </dgm:t>
    </dgm:pt>
    <dgm:pt modelId="{9EB487C8-8E7E-4F6E-BEFB-BD156EBE8A53}" type="pres">
      <dgm:prSet presAssocID="{643DC124-5F93-4A79-BD5B-8C830F891AB6}" presName="childShape" presStyleCnt="0"/>
      <dgm:spPr/>
    </dgm:pt>
    <dgm:pt modelId="{84081BF0-5A04-4886-AF29-4289606825B3}" type="pres">
      <dgm:prSet presAssocID="{81C6281A-A3E0-4853-86E0-658A20DB39F2}" presName="Name13" presStyleLbl="parChTrans1D2" presStyleIdx="2" presStyleCnt="4" custSzX="429867" custSzY="567573"/>
      <dgm:spPr/>
      <dgm:t>
        <a:bodyPr/>
        <a:lstStyle/>
        <a:p>
          <a:endParaRPr lang="en-US"/>
        </a:p>
      </dgm:t>
    </dgm:pt>
    <dgm:pt modelId="{E6B6C6D9-D66B-4EF9-ACD6-7BE165E15D22}" type="pres">
      <dgm:prSet presAssocID="{DDA990F5-C2A6-4966-8802-2A23965689F7}" presName="childText" presStyleLbl="bgAcc1" presStyleIdx="2" presStyleCnt="4" custScaleX="18949" custScaleY="11529" custLinFactNeighborX="-17831" custLinFactNeighborY="-17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6160A-C546-4161-B99D-6099C9806DF9}" type="pres">
      <dgm:prSet presAssocID="{E311EE9B-3594-44B0-B6D9-0E7A3499EE4C}" presName="Name13" presStyleLbl="parChTrans1D2" presStyleIdx="3" presStyleCnt="4"/>
      <dgm:spPr/>
      <dgm:t>
        <a:bodyPr/>
        <a:lstStyle/>
        <a:p>
          <a:endParaRPr lang="en-US"/>
        </a:p>
      </dgm:t>
    </dgm:pt>
    <dgm:pt modelId="{5F810D63-2424-4C3F-AC4A-1927538A7AB1}" type="pres">
      <dgm:prSet presAssocID="{D9BB080B-6EE6-4739-92AB-163C92C6F570}" presName="childText" presStyleLbl="bgAcc1" presStyleIdx="3" presStyleCnt="4" custScaleX="18949" custScaleY="11529" custLinFactNeighborX="-17831" custLinFactNeighborY="-33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F17D1-8041-4B76-B662-A4F63EA2334F}" type="presOf" srcId="{DDA990F5-C2A6-4966-8802-2A23965689F7}" destId="{E6B6C6D9-D66B-4EF9-ACD6-7BE165E15D22}" srcOrd="0" destOrd="0" presId="urn:microsoft.com/office/officeart/2005/8/layout/hierarchy3"/>
    <dgm:cxn modelId="{897B1FA4-7655-4AFC-A3BD-B84641B677FC}" type="presOf" srcId="{D9BB080B-6EE6-4739-92AB-163C92C6F570}" destId="{5F810D63-2424-4C3F-AC4A-1927538A7AB1}" srcOrd="0" destOrd="0" presId="urn:microsoft.com/office/officeart/2005/8/layout/hierarchy3"/>
    <dgm:cxn modelId="{02767005-F8C7-4282-B2AA-D3E9E291C0EB}" srcId="{7319F954-9949-4369-92E3-FDF0E0850B3D}" destId="{7A360D99-9B2B-4FC1-8617-E9C082E20383}" srcOrd="1" destOrd="0" parTransId="{90113C10-849A-452D-AE6C-495762DE6D77}" sibTransId="{900CC9CB-E48A-41DD-A28F-1E145B54A567}"/>
    <dgm:cxn modelId="{D04FC2CB-EFD9-4A19-B620-F2CF6CA08827}" type="presOf" srcId="{7319F954-9949-4369-92E3-FDF0E0850B3D}" destId="{CE9193FD-9FA8-4E11-BFE4-0C92B65B33C7}" srcOrd="0" destOrd="0" presId="urn:microsoft.com/office/officeart/2005/8/layout/hierarchy3"/>
    <dgm:cxn modelId="{0E782C35-DA76-48FB-9FF0-2504C30994F7}" srcId="{9C296A3F-8666-400E-9580-70B5EE4F1E59}" destId="{643DC124-5F93-4A79-BD5B-8C830F891AB6}" srcOrd="1" destOrd="0" parTransId="{DBAE2B42-85E0-4EDD-80FD-24C4A5FF82E8}" sibTransId="{7D9F6910-087A-414D-BC23-008FDAB7D7A5}"/>
    <dgm:cxn modelId="{D3A86BF7-E6B4-4CCA-BFCA-F17509DD746D}" type="presOf" srcId="{90113C10-849A-452D-AE6C-495762DE6D77}" destId="{525AA227-2B5E-492C-9A2D-769F00CF0653}" srcOrd="0" destOrd="0" presId="urn:microsoft.com/office/officeart/2005/8/layout/hierarchy3"/>
    <dgm:cxn modelId="{0438C6ED-75C8-4DCD-A3C1-BB82A76E2EF6}" srcId="{7319F954-9949-4369-92E3-FDF0E0850B3D}" destId="{A874620B-7152-47F9-8712-B6920FD0E28C}" srcOrd="0" destOrd="0" parTransId="{A87EA197-2192-4604-B201-BEA60914D661}" sibTransId="{283BB7A7-A1F3-438F-ADF5-A1FAB6C2F007}"/>
    <dgm:cxn modelId="{63344430-7791-4435-83ED-C92F14876FAC}" type="presOf" srcId="{A874620B-7152-47F9-8712-B6920FD0E28C}" destId="{04B222C7-EBC5-4228-A0B2-58A10F4C589F}" srcOrd="0" destOrd="0" presId="urn:microsoft.com/office/officeart/2005/8/layout/hierarchy3"/>
    <dgm:cxn modelId="{D533A099-E5C9-44BE-A8B1-3B111632892B}" type="presOf" srcId="{A87EA197-2192-4604-B201-BEA60914D661}" destId="{4C0B9F84-E686-4865-8A53-382A96CAD743}" srcOrd="0" destOrd="0" presId="urn:microsoft.com/office/officeart/2005/8/layout/hierarchy3"/>
    <dgm:cxn modelId="{43CB2089-AD14-4375-8BD5-3DE844521AA2}" type="presOf" srcId="{9C296A3F-8666-400E-9580-70B5EE4F1E59}" destId="{C176FC7A-5538-4CBC-A4BF-A1C5746F7D65}" srcOrd="0" destOrd="0" presId="urn:microsoft.com/office/officeart/2005/8/layout/hierarchy3"/>
    <dgm:cxn modelId="{655A04E5-2195-462B-AC5A-44FDFB5DA204}" type="presOf" srcId="{7319F954-9949-4369-92E3-FDF0E0850B3D}" destId="{829D77BB-F898-4255-8B5C-D431C5353FED}" srcOrd="1" destOrd="0" presId="urn:microsoft.com/office/officeart/2005/8/layout/hierarchy3"/>
    <dgm:cxn modelId="{BF7A71F0-8296-44CD-9604-03FB586179C9}" type="presOf" srcId="{E311EE9B-3594-44B0-B6D9-0E7A3499EE4C}" destId="{B686160A-C546-4161-B99D-6099C9806DF9}" srcOrd="0" destOrd="0" presId="urn:microsoft.com/office/officeart/2005/8/layout/hierarchy3"/>
    <dgm:cxn modelId="{B3A80D48-665C-45BE-9362-608D11809636}" type="presOf" srcId="{81C6281A-A3E0-4853-86E0-658A20DB39F2}" destId="{84081BF0-5A04-4886-AF29-4289606825B3}" srcOrd="0" destOrd="0" presId="urn:microsoft.com/office/officeart/2005/8/layout/hierarchy3"/>
    <dgm:cxn modelId="{8A838EE4-9E0A-4525-986E-BFE1C82A8C7C}" type="presOf" srcId="{643DC124-5F93-4A79-BD5B-8C830F891AB6}" destId="{00331B4B-592A-4AD6-B0EF-025B283E0A31}" srcOrd="0" destOrd="0" presId="urn:microsoft.com/office/officeart/2005/8/layout/hierarchy3"/>
    <dgm:cxn modelId="{AD16C681-39EF-4B61-A6DD-CF34152C336C}" type="presOf" srcId="{643DC124-5F93-4A79-BD5B-8C830F891AB6}" destId="{1C567C5E-5440-4912-BFD1-5CFD9EB640DE}" srcOrd="1" destOrd="0" presId="urn:microsoft.com/office/officeart/2005/8/layout/hierarchy3"/>
    <dgm:cxn modelId="{DDC3A992-3D49-4FFA-95C1-3F43391AEA13}" type="presOf" srcId="{7A360D99-9B2B-4FC1-8617-E9C082E20383}" destId="{5D93B0E5-152E-424D-A93C-E46139EA3AC6}" srcOrd="0" destOrd="0" presId="urn:microsoft.com/office/officeart/2005/8/layout/hierarchy3"/>
    <dgm:cxn modelId="{5A48832C-8069-4DA8-9319-0AD75B6E5D64}" srcId="{9C296A3F-8666-400E-9580-70B5EE4F1E59}" destId="{7319F954-9949-4369-92E3-FDF0E0850B3D}" srcOrd="0" destOrd="0" parTransId="{F66A3D44-51EA-47B2-80DF-402C98C7C598}" sibTransId="{7EA7544B-B436-4B04-9471-9D1338700BC2}"/>
    <dgm:cxn modelId="{DB6CF799-FE2C-4A7B-9456-13B3206AF4AF}" srcId="{643DC124-5F93-4A79-BD5B-8C830F891AB6}" destId="{D9BB080B-6EE6-4739-92AB-163C92C6F570}" srcOrd="1" destOrd="0" parTransId="{E311EE9B-3594-44B0-B6D9-0E7A3499EE4C}" sibTransId="{636EE1EE-513B-47BF-87B0-9A4F69EC1C79}"/>
    <dgm:cxn modelId="{F5EFB90B-BFAB-4361-854B-96562E0B022D}" srcId="{643DC124-5F93-4A79-BD5B-8C830F891AB6}" destId="{DDA990F5-C2A6-4966-8802-2A23965689F7}" srcOrd="0" destOrd="0" parTransId="{81C6281A-A3E0-4853-86E0-658A20DB39F2}" sibTransId="{D0C7BFE8-BF8F-4892-9A2D-B304C64643B6}"/>
    <dgm:cxn modelId="{FD73D256-97BF-4F64-9639-F846AF836F87}" type="presParOf" srcId="{C176FC7A-5538-4CBC-A4BF-A1C5746F7D65}" destId="{52E718BE-66BA-484E-8DC3-A74E5937424C}" srcOrd="0" destOrd="0" presId="urn:microsoft.com/office/officeart/2005/8/layout/hierarchy3"/>
    <dgm:cxn modelId="{64AE92E1-3415-4A0F-9B42-CCFB00D88AB4}" type="presParOf" srcId="{52E718BE-66BA-484E-8DC3-A74E5937424C}" destId="{73B42B55-5E2A-4F0C-B55F-B499A3E87E2C}" srcOrd="0" destOrd="0" presId="urn:microsoft.com/office/officeart/2005/8/layout/hierarchy3"/>
    <dgm:cxn modelId="{B430CE0F-5008-43ED-A394-35390A3E2C4F}" type="presParOf" srcId="{73B42B55-5E2A-4F0C-B55F-B499A3E87E2C}" destId="{CE9193FD-9FA8-4E11-BFE4-0C92B65B33C7}" srcOrd="0" destOrd="0" presId="urn:microsoft.com/office/officeart/2005/8/layout/hierarchy3"/>
    <dgm:cxn modelId="{4DE7BD9F-FE7F-4B44-ABD8-69B246243F38}" type="presParOf" srcId="{73B42B55-5E2A-4F0C-B55F-B499A3E87E2C}" destId="{829D77BB-F898-4255-8B5C-D431C5353FED}" srcOrd="1" destOrd="0" presId="urn:microsoft.com/office/officeart/2005/8/layout/hierarchy3"/>
    <dgm:cxn modelId="{517FBF43-B0E5-4AF1-BD25-5DCAFC9F0B2F}" type="presParOf" srcId="{52E718BE-66BA-484E-8DC3-A74E5937424C}" destId="{49781F08-ACDC-4887-9406-B4B1E2DE426D}" srcOrd="1" destOrd="0" presId="urn:microsoft.com/office/officeart/2005/8/layout/hierarchy3"/>
    <dgm:cxn modelId="{69425038-C1E3-46DD-929A-2D2B4591C669}" type="presParOf" srcId="{49781F08-ACDC-4887-9406-B4B1E2DE426D}" destId="{4C0B9F84-E686-4865-8A53-382A96CAD743}" srcOrd="0" destOrd="0" presId="urn:microsoft.com/office/officeart/2005/8/layout/hierarchy3"/>
    <dgm:cxn modelId="{D7D2E4AA-C9B2-4D41-A4F0-00F0A543F967}" type="presParOf" srcId="{49781F08-ACDC-4887-9406-B4B1E2DE426D}" destId="{04B222C7-EBC5-4228-A0B2-58A10F4C589F}" srcOrd="1" destOrd="0" presId="urn:microsoft.com/office/officeart/2005/8/layout/hierarchy3"/>
    <dgm:cxn modelId="{5D51BDD4-FC51-45AF-AC38-2E9EA6688AAB}" type="presParOf" srcId="{49781F08-ACDC-4887-9406-B4B1E2DE426D}" destId="{525AA227-2B5E-492C-9A2D-769F00CF0653}" srcOrd="2" destOrd="0" presId="urn:microsoft.com/office/officeart/2005/8/layout/hierarchy3"/>
    <dgm:cxn modelId="{308DC70A-F6D4-407C-A3E3-430342821648}" type="presParOf" srcId="{49781F08-ACDC-4887-9406-B4B1E2DE426D}" destId="{5D93B0E5-152E-424D-A93C-E46139EA3AC6}" srcOrd="3" destOrd="0" presId="urn:microsoft.com/office/officeart/2005/8/layout/hierarchy3"/>
    <dgm:cxn modelId="{D2969B0E-744B-4647-AD58-6F1CFD66F0A2}" type="presParOf" srcId="{C176FC7A-5538-4CBC-A4BF-A1C5746F7D65}" destId="{B2C32EE9-B4D0-48ED-B3B8-D8ED511B2743}" srcOrd="1" destOrd="0" presId="urn:microsoft.com/office/officeart/2005/8/layout/hierarchy3"/>
    <dgm:cxn modelId="{65561FAB-9ED6-4028-B8B1-7E5148DEE64B}" type="presParOf" srcId="{B2C32EE9-B4D0-48ED-B3B8-D8ED511B2743}" destId="{981A6947-B4B1-4B10-BD78-DE36716A3DFF}" srcOrd="0" destOrd="0" presId="urn:microsoft.com/office/officeart/2005/8/layout/hierarchy3"/>
    <dgm:cxn modelId="{F40B9AF9-A5C0-4040-AFA4-C5C51B821450}" type="presParOf" srcId="{981A6947-B4B1-4B10-BD78-DE36716A3DFF}" destId="{00331B4B-592A-4AD6-B0EF-025B283E0A31}" srcOrd="0" destOrd="0" presId="urn:microsoft.com/office/officeart/2005/8/layout/hierarchy3"/>
    <dgm:cxn modelId="{59F1BCB3-5AE7-4E63-BCB7-DB150AB346D6}" type="presParOf" srcId="{981A6947-B4B1-4B10-BD78-DE36716A3DFF}" destId="{1C567C5E-5440-4912-BFD1-5CFD9EB640DE}" srcOrd="1" destOrd="0" presId="urn:microsoft.com/office/officeart/2005/8/layout/hierarchy3"/>
    <dgm:cxn modelId="{763C2262-EE56-40BC-A385-AE33E0EB6F76}" type="presParOf" srcId="{B2C32EE9-B4D0-48ED-B3B8-D8ED511B2743}" destId="{9EB487C8-8E7E-4F6E-BEFB-BD156EBE8A53}" srcOrd="1" destOrd="0" presId="urn:microsoft.com/office/officeart/2005/8/layout/hierarchy3"/>
    <dgm:cxn modelId="{2FB0462C-67A3-47C0-814C-ED079F59C19C}" type="presParOf" srcId="{9EB487C8-8E7E-4F6E-BEFB-BD156EBE8A53}" destId="{84081BF0-5A04-4886-AF29-4289606825B3}" srcOrd="0" destOrd="0" presId="urn:microsoft.com/office/officeart/2005/8/layout/hierarchy3"/>
    <dgm:cxn modelId="{37E94279-726D-49D7-841E-33F1FACAA14D}" type="presParOf" srcId="{9EB487C8-8E7E-4F6E-BEFB-BD156EBE8A53}" destId="{E6B6C6D9-D66B-4EF9-ACD6-7BE165E15D22}" srcOrd="1" destOrd="0" presId="urn:microsoft.com/office/officeart/2005/8/layout/hierarchy3"/>
    <dgm:cxn modelId="{37CBC629-F787-43CF-BF2D-DA70C186C153}" type="presParOf" srcId="{9EB487C8-8E7E-4F6E-BEFB-BD156EBE8A53}" destId="{B686160A-C546-4161-B99D-6099C9806DF9}" srcOrd="2" destOrd="0" presId="urn:microsoft.com/office/officeart/2005/8/layout/hierarchy3"/>
    <dgm:cxn modelId="{BCBE00FA-1ACE-4034-8DEB-6E1CA6060166}" type="presParOf" srcId="{9EB487C8-8E7E-4F6E-BEFB-BD156EBE8A53}" destId="{5F810D63-2424-4C3F-AC4A-1927538A7AB1}" srcOrd="3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86C688-DF90-4089-8ECF-B21CD1E2D87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1DF8FD-009E-45D5-B9E6-2A9185114404}">
      <dgm:prSet phldrT="[Text]" custT="1"/>
      <dgm:spPr>
        <a:gradFill flip="none" rotWithShape="0">
          <a:gsLst>
            <a:gs pos="0">
              <a:srgbClr val="6699FF">
                <a:tint val="66000"/>
                <a:satMod val="160000"/>
              </a:srgbClr>
            </a:gs>
            <a:gs pos="50000">
              <a:srgbClr val="6699FF">
                <a:tint val="44500"/>
                <a:satMod val="160000"/>
              </a:srgbClr>
            </a:gs>
            <a:gs pos="100000">
              <a:srgbClr val="6699FF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err="1" smtClean="0"/>
            <a:t>Adesão</a:t>
          </a:r>
          <a:r>
            <a:rPr lang="en-US" sz="1200" dirty="0" smtClean="0"/>
            <a:t> </a:t>
          </a:r>
          <a:r>
            <a:rPr lang="en-US" sz="1200" dirty="0" err="1" smtClean="0"/>
            <a:t>Oi</a:t>
          </a:r>
          <a:r>
            <a:rPr lang="en-US" sz="1200" dirty="0" smtClean="0"/>
            <a:t> 40</a:t>
          </a:r>
          <a:endParaRPr lang="en-US" sz="1200" dirty="0"/>
        </a:p>
      </dgm:t>
    </dgm:pt>
    <dgm:pt modelId="{79B66C9E-4604-4EA9-AAA8-A06035F2AD0A}" type="parTrans" cxnId="{589430F6-71DF-44A7-B264-CCCE10EC71BB}">
      <dgm:prSet/>
      <dgm:spPr/>
      <dgm:t>
        <a:bodyPr/>
        <a:lstStyle/>
        <a:p>
          <a:endParaRPr lang="en-US" sz="1200"/>
        </a:p>
      </dgm:t>
    </dgm:pt>
    <dgm:pt modelId="{7BC38FC2-0DC9-425D-B4A1-9CAA7B9C3973}" type="sibTrans" cxnId="{589430F6-71DF-44A7-B264-CCCE10EC71BB}">
      <dgm:prSet/>
      <dgm:spPr/>
      <dgm:t>
        <a:bodyPr/>
        <a:lstStyle/>
        <a:p>
          <a:endParaRPr lang="en-US" sz="1200"/>
        </a:p>
      </dgm:t>
    </dgm:pt>
    <dgm:pt modelId="{3419C8D3-D211-4C56-88E0-8EDE86316A4E}">
      <dgm:prSet phldrT="[Text]" custT="1"/>
      <dgm:spPr/>
      <dgm:t>
        <a:bodyPr/>
        <a:lstStyle/>
        <a:p>
          <a:r>
            <a:rPr lang="en-US" sz="1200" dirty="0" smtClean="0"/>
            <a:t>Plano </a:t>
          </a:r>
          <a:r>
            <a:rPr lang="en-US" sz="1200" dirty="0" err="1" smtClean="0"/>
            <a:t>Voz</a:t>
          </a:r>
          <a:endParaRPr lang="en-US" sz="1200" dirty="0"/>
        </a:p>
      </dgm:t>
    </dgm:pt>
    <dgm:pt modelId="{B28E8786-E46A-431D-85D1-627F5ECF379E}" type="parTrans" cxnId="{583A8FCB-03CC-45DB-A8D5-AFCA8298484F}">
      <dgm:prSet/>
      <dgm:spPr/>
      <dgm:t>
        <a:bodyPr/>
        <a:lstStyle/>
        <a:p>
          <a:endParaRPr lang="en-US" sz="1200"/>
        </a:p>
      </dgm:t>
    </dgm:pt>
    <dgm:pt modelId="{E494384E-59DA-46E7-AE67-D7140BB1027C}" type="sibTrans" cxnId="{583A8FCB-03CC-45DB-A8D5-AFCA8298484F}">
      <dgm:prSet/>
      <dgm:spPr/>
      <dgm:t>
        <a:bodyPr/>
        <a:lstStyle/>
        <a:p>
          <a:endParaRPr lang="en-US" sz="1200"/>
        </a:p>
      </dgm:t>
    </dgm:pt>
    <dgm:pt modelId="{E1E8E25D-AD1F-4EF9-BBA9-5E99C2BDBB24}">
      <dgm:prSet phldrT="[Text]" custT="1"/>
      <dgm:spPr/>
      <dgm:t>
        <a:bodyPr/>
        <a:lstStyle/>
        <a:p>
          <a:r>
            <a:rPr lang="en-US" sz="1100" dirty="0" smtClean="0"/>
            <a:t>Plano</a:t>
          </a:r>
          <a:r>
            <a:rPr lang="en-US" sz="1100" baseline="0" dirty="0" smtClean="0"/>
            <a:t> </a:t>
          </a:r>
          <a:r>
            <a:rPr lang="en-US" sz="1100" baseline="0" dirty="0" err="1" smtClean="0"/>
            <a:t>Móvel</a:t>
          </a:r>
          <a:r>
            <a:rPr lang="en-US" sz="1100" baseline="0" dirty="0" smtClean="0"/>
            <a:t> </a:t>
          </a:r>
          <a:r>
            <a:rPr lang="en-US" sz="1100" baseline="0" dirty="0" err="1" smtClean="0"/>
            <a:t>Oi</a:t>
          </a:r>
          <a:r>
            <a:rPr lang="en-US" sz="1100" baseline="0" dirty="0" smtClean="0"/>
            <a:t> 40</a:t>
          </a:r>
          <a:endParaRPr lang="en-US" sz="1100" dirty="0"/>
        </a:p>
      </dgm:t>
    </dgm:pt>
    <dgm:pt modelId="{7D1F18B0-4A4A-450B-AB71-D998BCCDF38C}" type="parTrans" cxnId="{8EF4411C-C964-49DB-AE2B-70BBCE947C78}">
      <dgm:prSet/>
      <dgm:spPr/>
      <dgm:t>
        <a:bodyPr/>
        <a:lstStyle/>
        <a:p>
          <a:endParaRPr lang="en-US" sz="1200"/>
        </a:p>
      </dgm:t>
    </dgm:pt>
    <dgm:pt modelId="{7B31D6C2-5CFC-487F-8FE4-ACE35C06DE5B}" type="sibTrans" cxnId="{8EF4411C-C964-49DB-AE2B-70BBCE947C78}">
      <dgm:prSet/>
      <dgm:spPr/>
      <dgm:t>
        <a:bodyPr/>
        <a:lstStyle/>
        <a:p>
          <a:endParaRPr lang="en-US" sz="1200"/>
        </a:p>
      </dgm:t>
    </dgm:pt>
    <dgm:pt modelId="{E82691BB-5619-45C0-B9E1-8391ECCD5725}">
      <dgm:prSet phldrT="[Text]" custT="1"/>
      <dgm:spPr/>
      <dgm:t>
        <a:bodyPr/>
        <a:lstStyle/>
        <a:p>
          <a:r>
            <a:rPr lang="en-US" sz="1200" dirty="0" err="1" smtClean="0"/>
            <a:t>Serviços</a:t>
          </a:r>
          <a:r>
            <a:rPr lang="en-US" sz="1200" dirty="0" smtClean="0"/>
            <a:t> </a:t>
          </a:r>
          <a:r>
            <a:rPr lang="en-US" sz="1200" dirty="0" err="1" smtClean="0"/>
            <a:t>Adicionais</a:t>
          </a:r>
          <a:endParaRPr lang="en-US" sz="1200" dirty="0"/>
        </a:p>
      </dgm:t>
    </dgm:pt>
    <dgm:pt modelId="{53378275-2562-4678-9236-7020EFB721CA}" type="parTrans" cxnId="{69BA87D6-B847-438C-9FAC-D52F5830DBF2}">
      <dgm:prSet/>
      <dgm:spPr/>
      <dgm:t>
        <a:bodyPr/>
        <a:lstStyle/>
        <a:p>
          <a:endParaRPr lang="en-US" sz="1200"/>
        </a:p>
      </dgm:t>
    </dgm:pt>
    <dgm:pt modelId="{135D45A7-33CD-41E5-ADA4-CF861DEF3245}" type="sibTrans" cxnId="{69BA87D6-B847-438C-9FAC-D52F5830DBF2}">
      <dgm:prSet/>
      <dgm:spPr/>
      <dgm:t>
        <a:bodyPr/>
        <a:lstStyle/>
        <a:p>
          <a:endParaRPr lang="en-US" sz="1200"/>
        </a:p>
      </dgm:t>
    </dgm:pt>
    <dgm:pt modelId="{5D42792C-E410-4C2E-A815-427FB7C77C16}">
      <dgm:prSet phldrT="[Text]" custT="1"/>
      <dgm:spPr/>
      <dgm:t>
        <a:bodyPr/>
        <a:lstStyle/>
        <a:p>
          <a:r>
            <a:rPr lang="en-US" sz="1100" dirty="0" err="1" smtClean="0"/>
            <a:t>Caixa</a:t>
          </a:r>
          <a:r>
            <a:rPr lang="en-US" sz="1100" dirty="0" smtClean="0"/>
            <a:t> Postal</a:t>
          </a:r>
        </a:p>
      </dgm:t>
    </dgm:pt>
    <dgm:pt modelId="{EA186EF1-D029-410B-B287-30D44226F945}" type="parTrans" cxnId="{61B31337-1182-4186-A76A-1C4BF2F44D7D}">
      <dgm:prSet/>
      <dgm:spPr/>
      <dgm:t>
        <a:bodyPr/>
        <a:lstStyle/>
        <a:p>
          <a:endParaRPr lang="en-US" sz="1200"/>
        </a:p>
      </dgm:t>
    </dgm:pt>
    <dgm:pt modelId="{292059CA-1CB7-4B2D-AB61-8341C2241D13}" type="sibTrans" cxnId="{61B31337-1182-4186-A76A-1C4BF2F44D7D}">
      <dgm:prSet/>
      <dgm:spPr/>
      <dgm:t>
        <a:bodyPr/>
        <a:lstStyle/>
        <a:p>
          <a:endParaRPr lang="en-US" sz="1200"/>
        </a:p>
      </dgm:t>
    </dgm:pt>
    <dgm:pt modelId="{E53813FF-E122-4BCB-81E3-1ED599547B32}">
      <dgm:prSet phldrT="[Text]" custT="1"/>
      <dgm:spPr/>
      <dgm:t>
        <a:bodyPr/>
        <a:lstStyle/>
        <a:p>
          <a:r>
            <a:rPr lang="en-US" sz="1100" dirty="0" smtClean="0"/>
            <a:t>3G 200 Mb</a:t>
          </a:r>
          <a:endParaRPr lang="en-US" sz="1100" dirty="0"/>
        </a:p>
      </dgm:t>
    </dgm:pt>
    <dgm:pt modelId="{F8648E55-1E57-40BB-999F-B489AFB51416}" type="parTrans" cxnId="{92F68847-BB7B-4F5F-976A-2AF0630EDC91}">
      <dgm:prSet/>
      <dgm:spPr/>
      <dgm:t>
        <a:bodyPr/>
        <a:lstStyle/>
        <a:p>
          <a:endParaRPr lang="en-US" sz="1200"/>
        </a:p>
      </dgm:t>
    </dgm:pt>
    <dgm:pt modelId="{676D4FAB-6D33-4686-B6C0-DEFF3CF33099}" type="sibTrans" cxnId="{92F68847-BB7B-4F5F-976A-2AF0630EDC91}">
      <dgm:prSet/>
      <dgm:spPr/>
      <dgm:t>
        <a:bodyPr/>
        <a:lstStyle/>
        <a:p>
          <a:endParaRPr lang="en-US" sz="1200"/>
        </a:p>
      </dgm:t>
    </dgm:pt>
    <dgm:pt modelId="{7FD1490D-FAFF-493B-B776-44FAFD9A859C}">
      <dgm:prSet custT="1"/>
      <dgm:spPr/>
      <dgm:t>
        <a:bodyPr/>
        <a:lstStyle/>
        <a:p>
          <a:r>
            <a:rPr lang="en-US" sz="1100" dirty="0" err="1" smtClean="0"/>
            <a:t>Siga</a:t>
          </a:r>
          <a:r>
            <a:rPr lang="en-US" sz="1100" dirty="0" smtClean="0"/>
            <a:t>-me</a:t>
          </a:r>
        </a:p>
      </dgm:t>
    </dgm:pt>
    <dgm:pt modelId="{41EA2913-2F7D-435D-8A0F-A6E6FA8ED7D3}" type="parTrans" cxnId="{24B7BF70-E14E-4702-AA39-D97C61F9FE9A}">
      <dgm:prSet/>
      <dgm:spPr/>
      <dgm:t>
        <a:bodyPr/>
        <a:lstStyle/>
        <a:p>
          <a:endParaRPr lang="en-US" sz="1200"/>
        </a:p>
      </dgm:t>
    </dgm:pt>
    <dgm:pt modelId="{43CE1B44-C369-4402-BCE1-96D4ECE26A69}" type="sibTrans" cxnId="{24B7BF70-E14E-4702-AA39-D97C61F9FE9A}">
      <dgm:prSet/>
      <dgm:spPr/>
      <dgm:t>
        <a:bodyPr/>
        <a:lstStyle/>
        <a:p>
          <a:endParaRPr lang="en-US" sz="1200"/>
        </a:p>
      </dgm:t>
    </dgm:pt>
    <dgm:pt modelId="{84B89CC0-A3B7-485C-AF32-62087A2C281F}">
      <dgm:prSet phldrT="[Text]" custT="1"/>
      <dgm:spPr/>
      <dgm:t>
        <a:bodyPr/>
        <a:lstStyle/>
        <a:p>
          <a:r>
            <a:rPr lang="en-US" sz="1200" dirty="0" err="1" smtClean="0"/>
            <a:t>Planos</a:t>
          </a:r>
          <a:r>
            <a:rPr lang="en-US" sz="1200" dirty="0" smtClean="0"/>
            <a:t> Dados</a:t>
          </a:r>
          <a:endParaRPr lang="en-US" sz="1200" dirty="0"/>
        </a:p>
      </dgm:t>
    </dgm:pt>
    <dgm:pt modelId="{668C2E71-5AC3-49CE-B208-9DF34311C129}" type="parTrans" cxnId="{D6508E4A-3C11-4CAB-85A3-B0B4338934BD}">
      <dgm:prSet/>
      <dgm:spPr/>
      <dgm:t>
        <a:bodyPr/>
        <a:lstStyle/>
        <a:p>
          <a:endParaRPr lang="en-US" sz="1200"/>
        </a:p>
      </dgm:t>
    </dgm:pt>
    <dgm:pt modelId="{C18CA10E-4913-4E3D-BBB2-8590A4C613D2}" type="sibTrans" cxnId="{D6508E4A-3C11-4CAB-85A3-B0B4338934BD}">
      <dgm:prSet/>
      <dgm:spPr/>
      <dgm:t>
        <a:bodyPr/>
        <a:lstStyle/>
        <a:p>
          <a:endParaRPr lang="en-US" sz="1200"/>
        </a:p>
      </dgm:t>
    </dgm:pt>
    <dgm:pt modelId="{0BE776ED-FE2D-42B4-A633-DEBBA289AFE6}">
      <dgm:prSet custT="1"/>
      <dgm:spPr/>
      <dgm:t>
        <a:bodyPr/>
        <a:lstStyle/>
        <a:p>
          <a:r>
            <a:rPr lang="en-US" sz="1100" dirty="0" err="1" smtClean="0"/>
            <a:t>Conferência</a:t>
          </a:r>
          <a:endParaRPr lang="en-US" sz="1100" dirty="0" smtClean="0"/>
        </a:p>
      </dgm:t>
    </dgm:pt>
    <dgm:pt modelId="{3D22B5B7-3A72-446A-B5FE-69B9B57E59BC}" type="parTrans" cxnId="{67E80C3A-17E2-4E53-A938-7333AD6E0B14}">
      <dgm:prSet/>
      <dgm:spPr/>
      <dgm:t>
        <a:bodyPr/>
        <a:lstStyle/>
        <a:p>
          <a:endParaRPr lang="en-US" sz="1200"/>
        </a:p>
      </dgm:t>
    </dgm:pt>
    <dgm:pt modelId="{B8171DC5-50FF-496C-A327-8FE2B81DB034}" type="sibTrans" cxnId="{67E80C3A-17E2-4E53-A938-7333AD6E0B14}">
      <dgm:prSet/>
      <dgm:spPr/>
      <dgm:t>
        <a:bodyPr/>
        <a:lstStyle/>
        <a:p>
          <a:endParaRPr lang="en-US" sz="1200"/>
        </a:p>
      </dgm:t>
    </dgm:pt>
    <dgm:pt modelId="{9BB80117-5D0A-459F-B76B-09034090163B}">
      <dgm:prSet custT="1"/>
      <dgm:spPr/>
      <dgm:t>
        <a:bodyPr/>
        <a:lstStyle/>
        <a:p>
          <a:r>
            <a:rPr lang="en-US" sz="1100" dirty="0" err="1" smtClean="0"/>
            <a:t>Ident</a:t>
          </a:r>
          <a:r>
            <a:rPr lang="en-US" sz="1100" dirty="0" smtClean="0"/>
            <a:t>. </a:t>
          </a:r>
          <a:r>
            <a:rPr lang="en-US" sz="1100" dirty="0" err="1" smtClean="0"/>
            <a:t>Chamadas</a:t>
          </a:r>
          <a:endParaRPr lang="en-US" sz="1100" dirty="0" smtClean="0"/>
        </a:p>
      </dgm:t>
    </dgm:pt>
    <dgm:pt modelId="{AC77EC2E-E28B-48AF-B45A-E4C20082654F}" type="parTrans" cxnId="{FADFD82C-0333-4637-A407-A4B38DA9AF97}">
      <dgm:prSet/>
      <dgm:spPr/>
      <dgm:t>
        <a:bodyPr/>
        <a:lstStyle/>
        <a:p>
          <a:endParaRPr lang="en-US" sz="1200"/>
        </a:p>
      </dgm:t>
    </dgm:pt>
    <dgm:pt modelId="{0A2868E8-6241-4D14-9F2E-A1D511D2EBA2}" type="sibTrans" cxnId="{FADFD82C-0333-4637-A407-A4B38DA9AF97}">
      <dgm:prSet/>
      <dgm:spPr/>
      <dgm:t>
        <a:bodyPr/>
        <a:lstStyle/>
        <a:p>
          <a:endParaRPr lang="en-US" sz="1200"/>
        </a:p>
      </dgm:t>
    </dgm:pt>
    <dgm:pt modelId="{00DFDE65-973D-4D11-94C2-01141458C25C}">
      <dgm:prSet custT="1"/>
      <dgm:spPr/>
      <dgm:t>
        <a:bodyPr/>
        <a:lstStyle/>
        <a:p>
          <a:r>
            <a:rPr lang="en-US" sz="1200" dirty="0" err="1" smtClean="0"/>
            <a:t>Bloqueios</a:t>
          </a:r>
          <a:endParaRPr lang="en-US" sz="1200" dirty="0" smtClean="0"/>
        </a:p>
      </dgm:t>
    </dgm:pt>
    <dgm:pt modelId="{BC99FCD0-534E-4638-81AB-7175B563B624}" type="parTrans" cxnId="{175E3F80-C229-4A27-A071-0A5758DD9EA6}">
      <dgm:prSet/>
      <dgm:spPr/>
      <dgm:t>
        <a:bodyPr/>
        <a:lstStyle/>
        <a:p>
          <a:endParaRPr lang="en-US"/>
        </a:p>
      </dgm:t>
    </dgm:pt>
    <dgm:pt modelId="{F1DB9844-6C57-4332-8DD8-77A3BF8D1EFE}" type="sibTrans" cxnId="{175E3F80-C229-4A27-A071-0A5758DD9EA6}">
      <dgm:prSet/>
      <dgm:spPr/>
      <dgm:t>
        <a:bodyPr/>
        <a:lstStyle/>
        <a:p>
          <a:endParaRPr lang="en-US"/>
        </a:p>
      </dgm:t>
    </dgm:pt>
    <dgm:pt modelId="{9AE0F07A-1B9F-4273-BAB7-95AB03786EF9}">
      <dgm:prSet custT="1"/>
      <dgm:spPr/>
      <dgm:t>
        <a:bodyPr/>
        <a:lstStyle/>
        <a:p>
          <a:r>
            <a:rPr lang="en-US" sz="1100" dirty="0" smtClean="0"/>
            <a:t>Cham. </a:t>
          </a:r>
          <a:r>
            <a:rPr lang="en-US" sz="1100" dirty="0" err="1" smtClean="0"/>
            <a:t>Internac</a:t>
          </a:r>
          <a:r>
            <a:rPr lang="en-US" sz="1100" dirty="0" smtClean="0"/>
            <a:t>.</a:t>
          </a:r>
        </a:p>
      </dgm:t>
    </dgm:pt>
    <dgm:pt modelId="{22F87D3E-E9BB-4114-8C13-445079188128}" type="parTrans" cxnId="{2A2055CF-3F18-42F4-8209-677909B59CE7}">
      <dgm:prSet/>
      <dgm:spPr/>
      <dgm:t>
        <a:bodyPr/>
        <a:lstStyle/>
        <a:p>
          <a:endParaRPr lang="en-US"/>
        </a:p>
      </dgm:t>
    </dgm:pt>
    <dgm:pt modelId="{99D46451-0E37-4ED7-860A-0775D86E3A3D}" type="sibTrans" cxnId="{2A2055CF-3F18-42F4-8209-677909B59CE7}">
      <dgm:prSet/>
      <dgm:spPr/>
      <dgm:t>
        <a:bodyPr/>
        <a:lstStyle/>
        <a:p>
          <a:endParaRPr lang="en-US"/>
        </a:p>
      </dgm:t>
    </dgm:pt>
    <dgm:pt modelId="{264091B3-F7EF-4BBE-A724-6C9DBD00C598}">
      <dgm:prSet custT="1"/>
      <dgm:spPr/>
      <dgm:t>
        <a:bodyPr/>
        <a:lstStyle/>
        <a:p>
          <a:r>
            <a:rPr lang="en-US" sz="1200" dirty="0" err="1" smtClean="0"/>
            <a:t>Oferta</a:t>
          </a:r>
          <a:endParaRPr lang="en-US" sz="1200" dirty="0" smtClean="0"/>
        </a:p>
      </dgm:t>
    </dgm:pt>
    <dgm:pt modelId="{4C677759-7E22-4581-99E3-E6DC39132C99}" type="parTrans" cxnId="{4BD1217C-F57A-495D-AB28-E39FB81E1408}">
      <dgm:prSet/>
      <dgm:spPr/>
      <dgm:t>
        <a:bodyPr/>
        <a:lstStyle/>
        <a:p>
          <a:endParaRPr lang="en-US"/>
        </a:p>
      </dgm:t>
    </dgm:pt>
    <dgm:pt modelId="{FD20ED5E-7931-4505-9273-69EA20001259}" type="sibTrans" cxnId="{4BD1217C-F57A-495D-AB28-E39FB81E1408}">
      <dgm:prSet/>
      <dgm:spPr/>
      <dgm:t>
        <a:bodyPr/>
        <a:lstStyle/>
        <a:p>
          <a:endParaRPr lang="en-US"/>
        </a:p>
      </dgm:t>
    </dgm:pt>
    <dgm:pt modelId="{96C32CCF-0499-4491-B419-B444B9E6F5BA}">
      <dgm:prSet custT="1"/>
      <dgm:spPr/>
      <dgm:t>
        <a:bodyPr/>
        <a:lstStyle/>
        <a:p>
          <a:r>
            <a:rPr lang="en-US" sz="1100" dirty="0" err="1" smtClean="0"/>
            <a:t>Redução</a:t>
          </a:r>
          <a:r>
            <a:rPr lang="en-US" sz="1100" dirty="0" smtClean="0"/>
            <a:t> </a:t>
          </a:r>
          <a:r>
            <a:rPr lang="en-US" sz="1100" dirty="0" err="1" smtClean="0"/>
            <a:t>franquia</a:t>
          </a:r>
          <a:r>
            <a:rPr lang="en-US" sz="1100" dirty="0" smtClean="0"/>
            <a:t> de 10% - 3 </a:t>
          </a:r>
          <a:r>
            <a:rPr lang="en-US" sz="1100" dirty="0" err="1" smtClean="0"/>
            <a:t>meses</a:t>
          </a:r>
          <a:endParaRPr lang="en-US" sz="1100" dirty="0" smtClean="0"/>
        </a:p>
      </dgm:t>
    </dgm:pt>
    <dgm:pt modelId="{8D15656E-ADD1-4BAA-94DE-31FE935216FC}" type="parTrans" cxnId="{0FEDFD8B-B4E3-4BB2-901A-66228F4F6D47}">
      <dgm:prSet/>
      <dgm:spPr/>
      <dgm:t>
        <a:bodyPr/>
        <a:lstStyle/>
        <a:p>
          <a:endParaRPr lang="en-US"/>
        </a:p>
      </dgm:t>
    </dgm:pt>
    <dgm:pt modelId="{9F6A4394-9B41-45C6-98BA-DF41085EC92C}" type="sibTrans" cxnId="{0FEDFD8B-B4E3-4BB2-901A-66228F4F6D47}">
      <dgm:prSet/>
      <dgm:spPr/>
      <dgm:t>
        <a:bodyPr/>
        <a:lstStyle/>
        <a:p>
          <a:endParaRPr lang="en-US"/>
        </a:p>
      </dgm:t>
    </dgm:pt>
    <dgm:pt modelId="{C2810D0F-3B4A-453A-A6F5-FFB3C51D8DA9}" type="pres">
      <dgm:prSet presAssocID="{4E86C688-DF90-4089-8ECF-B21CD1E2D87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F47DB3-08F8-4F7A-AF40-8BED3C50F840}" type="pres">
      <dgm:prSet presAssocID="{4E86C688-DF90-4089-8ECF-B21CD1E2D871}" presName="hierFlow" presStyleCnt="0"/>
      <dgm:spPr/>
    </dgm:pt>
    <dgm:pt modelId="{B9C7FC1C-5362-48CC-A42B-4B25746A005F}" type="pres">
      <dgm:prSet presAssocID="{4E86C688-DF90-4089-8ECF-B21CD1E2D87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9F365D-3625-43F4-9FC0-BDF1D64A4C52}" type="pres">
      <dgm:prSet presAssocID="{481DF8FD-009E-45D5-B9E6-2A9185114404}" presName="Name14" presStyleCnt="0"/>
      <dgm:spPr/>
    </dgm:pt>
    <dgm:pt modelId="{A5956DD1-119F-4087-A68A-DB5E653EE584}" type="pres">
      <dgm:prSet presAssocID="{481DF8FD-009E-45D5-B9E6-2A91851144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72F39-255D-494B-8F84-6D555EE21D3C}" type="pres">
      <dgm:prSet presAssocID="{481DF8FD-009E-45D5-B9E6-2A9185114404}" presName="hierChild2" presStyleCnt="0"/>
      <dgm:spPr/>
    </dgm:pt>
    <dgm:pt modelId="{30111AEF-F8AA-4ABD-BC1F-39C3439270F0}" type="pres">
      <dgm:prSet presAssocID="{B28E8786-E46A-431D-85D1-627F5ECF379E}" presName="Name19" presStyleLbl="parChTrans1D2" presStyleIdx="0" presStyleCnt="5"/>
      <dgm:spPr/>
      <dgm:t>
        <a:bodyPr/>
        <a:lstStyle/>
        <a:p>
          <a:endParaRPr lang="en-US"/>
        </a:p>
      </dgm:t>
    </dgm:pt>
    <dgm:pt modelId="{B0FEB121-FA24-4641-83A0-233B311AD82F}" type="pres">
      <dgm:prSet presAssocID="{3419C8D3-D211-4C56-88E0-8EDE86316A4E}" presName="Name21" presStyleCnt="0"/>
      <dgm:spPr/>
    </dgm:pt>
    <dgm:pt modelId="{69741B4C-5214-49B9-84FC-1BA0C0CBD239}" type="pres">
      <dgm:prSet presAssocID="{3419C8D3-D211-4C56-88E0-8EDE86316A4E}" presName="level2Shape" presStyleLbl="node2" presStyleIdx="0" presStyleCnt="5" custLinFactNeighborY="11256"/>
      <dgm:spPr/>
      <dgm:t>
        <a:bodyPr/>
        <a:lstStyle/>
        <a:p>
          <a:endParaRPr lang="en-US"/>
        </a:p>
      </dgm:t>
    </dgm:pt>
    <dgm:pt modelId="{435EE288-46EE-400B-B958-E91851CBCBF4}" type="pres">
      <dgm:prSet presAssocID="{3419C8D3-D211-4C56-88E0-8EDE86316A4E}" presName="hierChild3" presStyleCnt="0"/>
      <dgm:spPr/>
    </dgm:pt>
    <dgm:pt modelId="{714B83A1-3354-4C6C-87FC-ECB3420661B8}" type="pres">
      <dgm:prSet presAssocID="{7D1F18B0-4A4A-450B-AB71-D998BCCDF38C}" presName="Name19" presStyleLbl="parChTrans1D3" presStyleIdx="0" presStyleCnt="8"/>
      <dgm:spPr/>
      <dgm:t>
        <a:bodyPr/>
        <a:lstStyle/>
        <a:p>
          <a:endParaRPr lang="en-US"/>
        </a:p>
      </dgm:t>
    </dgm:pt>
    <dgm:pt modelId="{A1592A81-A3A8-4377-A763-4531098C516D}" type="pres">
      <dgm:prSet presAssocID="{E1E8E25D-AD1F-4EF9-BBA9-5E99C2BDBB24}" presName="Name21" presStyleCnt="0"/>
      <dgm:spPr/>
    </dgm:pt>
    <dgm:pt modelId="{30444717-7267-49DA-8F4F-F41FE91C1D91}" type="pres">
      <dgm:prSet presAssocID="{E1E8E25D-AD1F-4EF9-BBA9-5E99C2BDBB24}" presName="level2Shape" presStyleLbl="node3" presStyleIdx="0" presStyleCnt="8" custScaleY="134800" custLinFactNeighborY="22512"/>
      <dgm:spPr/>
      <dgm:t>
        <a:bodyPr/>
        <a:lstStyle/>
        <a:p>
          <a:endParaRPr lang="en-US"/>
        </a:p>
      </dgm:t>
    </dgm:pt>
    <dgm:pt modelId="{157F21E9-4EEB-4564-B30E-AC37ADDEEB8C}" type="pres">
      <dgm:prSet presAssocID="{E1E8E25D-AD1F-4EF9-BBA9-5E99C2BDBB24}" presName="hierChild3" presStyleCnt="0"/>
      <dgm:spPr/>
    </dgm:pt>
    <dgm:pt modelId="{EF90036F-8106-4F3C-ABF6-500F66DD946D}" type="pres">
      <dgm:prSet presAssocID="{668C2E71-5AC3-49CE-B208-9DF34311C129}" presName="Name19" presStyleLbl="parChTrans1D2" presStyleIdx="1" presStyleCnt="5"/>
      <dgm:spPr/>
      <dgm:t>
        <a:bodyPr/>
        <a:lstStyle/>
        <a:p>
          <a:endParaRPr lang="en-US"/>
        </a:p>
      </dgm:t>
    </dgm:pt>
    <dgm:pt modelId="{24DF630A-8A07-4D94-9C05-18BCF090D19C}" type="pres">
      <dgm:prSet presAssocID="{84B89CC0-A3B7-485C-AF32-62087A2C281F}" presName="Name21" presStyleCnt="0"/>
      <dgm:spPr/>
    </dgm:pt>
    <dgm:pt modelId="{A0E82183-4419-48F0-917C-0C99FD223445}" type="pres">
      <dgm:prSet presAssocID="{84B89CC0-A3B7-485C-AF32-62087A2C281F}" presName="level2Shape" presStyleLbl="node2" presStyleIdx="1" presStyleCnt="5" custLinFactNeighborY="11256"/>
      <dgm:spPr/>
      <dgm:t>
        <a:bodyPr/>
        <a:lstStyle/>
        <a:p>
          <a:endParaRPr lang="en-US"/>
        </a:p>
      </dgm:t>
    </dgm:pt>
    <dgm:pt modelId="{C01EA149-CBF1-4BFB-B0FE-AD31BA31873E}" type="pres">
      <dgm:prSet presAssocID="{84B89CC0-A3B7-485C-AF32-62087A2C281F}" presName="hierChild3" presStyleCnt="0"/>
      <dgm:spPr/>
    </dgm:pt>
    <dgm:pt modelId="{7B3AA6B2-D13F-45FD-8FD2-9E9AB8FB2200}" type="pres">
      <dgm:prSet presAssocID="{F8648E55-1E57-40BB-999F-B489AFB51416}" presName="Name19" presStyleLbl="parChTrans1D3" presStyleIdx="1" presStyleCnt="8"/>
      <dgm:spPr/>
      <dgm:t>
        <a:bodyPr/>
        <a:lstStyle/>
        <a:p>
          <a:endParaRPr lang="en-US"/>
        </a:p>
      </dgm:t>
    </dgm:pt>
    <dgm:pt modelId="{66F851BD-4DD6-4F5A-BE73-E85F28D94970}" type="pres">
      <dgm:prSet presAssocID="{E53813FF-E122-4BCB-81E3-1ED599547B32}" presName="Name21" presStyleCnt="0"/>
      <dgm:spPr/>
    </dgm:pt>
    <dgm:pt modelId="{15237514-D7CD-404E-B5F2-D0CB23CC1751}" type="pres">
      <dgm:prSet presAssocID="{E53813FF-E122-4BCB-81E3-1ED599547B32}" presName="level2Shape" presStyleLbl="node3" presStyleIdx="1" presStyleCnt="8" custScaleY="134800" custLinFactNeighborY="22512"/>
      <dgm:spPr/>
      <dgm:t>
        <a:bodyPr/>
        <a:lstStyle/>
        <a:p>
          <a:endParaRPr lang="en-US"/>
        </a:p>
      </dgm:t>
    </dgm:pt>
    <dgm:pt modelId="{AFB07570-A7FF-4209-B1C4-2E47D6D5FECA}" type="pres">
      <dgm:prSet presAssocID="{E53813FF-E122-4BCB-81E3-1ED599547B32}" presName="hierChild3" presStyleCnt="0"/>
      <dgm:spPr/>
    </dgm:pt>
    <dgm:pt modelId="{D32E6424-5EAA-49DA-9281-26440125544D}" type="pres">
      <dgm:prSet presAssocID="{53378275-2562-4678-9236-7020EFB721CA}" presName="Name19" presStyleLbl="parChTrans1D2" presStyleIdx="2" presStyleCnt="5"/>
      <dgm:spPr/>
      <dgm:t>
        <a:bodyPr/>
        <a:lstStyle/>
        <a:p>
          <a:endParaRPr lang="en-US"/>
        </a:p>
      </dgm:t>
    </dgm:pt>
    <dgm:pt modelId="{3763ECB1-DE19-4DBC-89A6-CACB9A5A51A1}" type="pres">
      <dgm:prSet presAssocID="{E82691BB-5619-45C0-B9E1-8391ECCD5725}" presName="Name21" presStyleCnt="0"/>
      <dgm:spPr/>
    </dgm:pt>
    <dgm:pt modelId="{C6E52D5C-1445-401E-A84A-F4828C1B0458}" type="pres">
      <dgm:prSet presAssocID="{E82691BB-5619-45C0-B9E1-8391ECCD5725}" presName="level2Shape" presStyleLbl="node2" presStyleIdx="2" presStyleCnt="5" custScaleX="116613" custLinFactNeighborY="11256"/>
      <dgm:spPr/>
      <dgm:t>
        <a:bodyPr/>
        <a:lstStyle/>
        <a:p>
          <a:endParaRPr lang="en-US"/>
        </a:p>
      </dgm:t>
    </dgm:pt>
    <dgm:pt modelId="{0A8251E2-5D5E-45DC-B3A9-EFA0A58CC7E8}" type="pres">
      <dgm:prSet presAssocID="{E82691BB-5619-45C0-B9E1-8391ECCD5725}" presName="hierChild3" presStyleCnt="0"/>
      <dgm:spPr/>
    </dgm:pt>
    <dgm:pt modelId="{DE69E2DA-B10E-48B1-A927-944994D25892}" type="pres">
      <dgm:prSet presAssocID="{EA186EF1-D029-410B-B287-30D44226F945}" presName="Name19" presStyleLbl="parChTrans1D3" presStyleIdx="2" presStyleCnt="8"/>
      <dgm:spPr/>
      <dgm:t>
        <a:bodyPr/>
        <a:lstStyle/>
        <a:p>
          <a:endParaRPr lang="en-US"/>
        </a:p>
      </dgm:t>
    </dgm:pt>
    <dgm:pt modelId="{A6A4787B-E61F-4A3F-9316-8EC5693F6EF0}" type="pres">
      <dgm:prSet presAssocID="{5D42792C-E410-4C2E-A815-427FB7C77C16}" presName="Name21" presStyleCnt="0"/>
      <dgm:spPr/>
    </dgm:pt>
    <dgm:pt modelId="{9692649A-307C-497D-9BB6-817E3E7FA2F2}" type="pres">
      <dgm:prSet presAssocID="{5D42792C-E410-4C2E-A815-427FB7C77C16}" presName="level2Shape" presStyleLbl="node3" presStyleIdx="2" presStyleCnt="8" custScaleY="134800" custLinFactNeighborY="22512"/>
      <dgm:spPr/>
      <dgm:t>
        <a:bodyPr/>
        <a:lstStyle/>
        <a:p>
          <a:endParaRPr lang="en-US"/>
        </a:p>
      </dgm:t>
    </dgm:pt>
    <dgm:pt modelId="{953F2815-530E-41CC-8003-D5876BB6D618}" type="pres">
      <dgm:prSet presAssocID="{5D42792C-E410-4C2E-A815-427FB7C77C16}" presName="hierChild3" presStyleCnt="0"/>
      <dgm:spPr/>
    </dgm:pt>
    <dgm:pt modelId="{7FA2FF83-AE1D-4408-BC55-5DF3C6C2781B}" type="pres">
      <dgm:prSet presAssocID="{41EA2913-2F7D-435D-8A0F-A6E6FA8ED7D3}" presName="Name19" presStyleLbl="parChTrans1D3" presStyleIdx="3" presStyleCnt="8"/>
      <dgm:spPr/>
      <dgm:t>
        <a:bodyPr/>
        <a:lstStyle/>
        <a:p>
          <a:endParaRPr lang="en-US"/>
        </a:p>
      </dgm:t>
    </dgm:pt>
    <dgm:pt modelId="{1DC8A578-B5AB-4836-878E-AAB0CB1742F4}" type="pres">
      <dgm:prSet presAssocID="{7FD1490D-FAFF-493B-B776-44FAFD9A859C}" presName="Name21" presStyleCnt="0"/>
      <dgm:spPr/>
    </dgm:pt>
    <dgm:pt modelId="{48FF4488-B530-40F8-B84D-E01F824326DE}" type="pres">
      <dgm:prSet presAssocID="{7FD1490D-FAFF-493B-B776-44FAFD9A859C}" presName="level2Shape" presStyleLbl="node3" presStyleIdx="3" presStyleCnt="8" custScaleY="134800" custLinFactNeighborY="22512"/>
      <dgm:spPr/>
      <dgm:t>
        <a:bodyPr/>
        <a:lstStyle/>
        <a:p>
          <a:endParaRPr lang="en-US"/>
        </a:p>
      </dgm:t>
    </dgm:pt>
    <dgm:pt modelId="{B5FD250D-3F73-4C78-B02C-B22486B80BD8}" type="pres">
      <dgm:prSet presAssocID="{7FD1490D-FAFF-493B-B776-44FAFD9A859C}" presName="hierChild3" presStyleCnt="0"/>
      <dgm:spPr/>
    </dgm:pt>
    <dgm:pt modelId="{58C735DA-FD99-49AE-B741-13D4CB2BD1C3}" type="pres">
      <dgm:prSet presAssocID="{3D22B5B7-3A72-446A-B5FE-69B9B57E59BC}" presName="Name19" presStyleLbl="parChTrans1D3" presStyleIdx="4" presStyleCnt="8"/>
      <dgm:spPr/>
      <dgm:t>
        <a:bodyPr/>
        <a:lstStyle/>
        <a:p>
          <a:endParaRPr lang="en-US"/>
        </a:p>
      </dgm:t>
    </dgm:pt>
    <dgm:pt modelId="{6B6E3ED5-E314-47F2-B6EB-2DAF78F7F25F}" type="pres">
      <dgm:prSet presAssocID="{0BE776ED-FE2D-42B4-A633-DEBBA289AFE6}" presName="Name21" presStyleCnt="0"/>
      <dgm:spPr/>
    </dgm:pt>
    <dgm:pt modelId="{44DA1FC9-0258-46DE-ACD5-6ED884594B11}" type="pres">
      <dgm:prSet presAssocID="{0BE776ED-FE2D-42B4-A633-DEBBA289AFE6}" presName="level2Shape" presStyleLbl="node3" presStyleIdx="4" presStyleCnt="8" custScaleY="134800" custLinFactNeighborY="22512"/>
      <dgm:spPr/>
      <dgm:t>
        <a:bodyPr/>
        <a:lstStyle/>
        <a:p>
          <a:endParaRPr lang="en-US"/>
        </a:p>
      </dgm:t>
    </dgm:pt>
    <dgm:pt modelId="{5C269C86-78D7-4D4B-B518-FAA2A9EC251A}" type="pres">
      <dgm:prSet presAssocID="{0BE776ED-FE2D-42B4-A633-DEBBA289AFE6}" presName="hierChild3" presStyleCnt="0"/>
      <dgm:spPr/>
    </dgm:pt>
    <dgm:pt modelId="{492FFCA2-9D9C-4777-A262-EEAA3722BE16}" type="pres">
      <dgm:prSet presAssocID="{AC77EC2E-E28B-48AF-B45A-E4C20082654F}" presName="Name19" presStyleLbl="parChTrans1D3" presStyleIdx="5" presStyleCnt="8"/>
      <dgm:spPr/>
      <dgm:t>
        <a:bodyPr/>
        <a:lstStyle/>
        <a:p>
          <a:endParaRPr lang="en-US"/>
        </a:p>
      </dgm:t>
    </dgm:pt>
    <dgm:pt modelId="{BA7EA0BC-1E6E-475D-919D-C0EA6134C3E6}" type="pres">
      <dgm:prSet presAssocID="{9BB80117-5D0A-459F-B76B-09034090163B}" presName="Name21" presStyleCnt="0"/>
      <dgm:spPr/>
    </dgm:pt>
    <dgm:pt modelId="{E94ED59F-1B91-42E9-9BEA-E9E7DE42AA8B}" type="pres">
      <dgm:prSet presAssocID="{9BB80117-5D0A-459F-B76B-09034090163B}" presName="level2Shape" presStyleLbl="node3" presStyleIdx="5" presStyleCnt="8" custScaleX="114877" custScaleY="134800" custLinFactNeighborY="22512"/>
      <dgm:spPr/>
      <dgm:t>
        <a:bodyPr/>
        <a:lstStyle/>
        <a:p>
          <a:endParaRPr lang="en-US"/>
        </a:p>
      </dgm:t>
    </dgm:pt>
    <dgm:pt modelId="{F911D022-7BAB-4274-A13A-051553938769}" type="pres">
      <dgm:prSet presAssocID="{9BB80117-5D0A-459F-B76B-09034090163B}" presName="hierChild3" presStyleCnt="0"/>
      <dgm:spPr/>
    </dgm:pt>
    <dgm:pt modelId="{51787F13-C71F-4129-8B92-AB5D85AF1036}" type="pres">
      <dgm:prSet presAssocID="{BC99FCD0-534E-4638-81AB-7175B563B624}" presName="Name19" presStyleLbl="parChTrans1D2" presStyleIdx="3" presStyleCnt="5"/>
      <dgm:spPr/>
      <dgm:t>
        <a:bodyPr/>
        <a:lstStyle/>
        <a:p>
          <a:endParaRPr lang="en-US"/>
        </a:p>
      </dgm:t>
    </dgm:pt>
    <dgm:pt modelId="{C799BC09-EA5D-442B-A55D-C138DE72A4C7}" type="pres">
      <dgm:prSet presAssocID="{00DFDE65-973D-4D11-94C2-01141458C25C}" presName="Name21" presStyleCnt="0"/>
      <dgm:spPr/>
    </dgm:pt>
    <dgm:pt modelId="{28A6041E-0DA3-49C0-85F8-8F651E7F9184}" type="pres">
      <dgm:prSet presAssocID="{00DFDE65-973D-4D11-94C2-01141458C25C}" presName="level2Shape" presStyleLbl="node2" presStyleIdx="3" presStyleCnt="5" custLinFactNeighborY="11256"/>
      <dgm:spPr/>
      <dgm:t>
        <a:bodyPr/>
        <a:lstStyle/>
        <a:p>
          <a:endParaRPr lang="en-US"/>
        </a:p>
      </dgm:t>
    </dgm:pt>
    <dgm:pt modelId="{D762ADFB-30D3-4DA4-932E-52F12D1D9B25}" type="pres">
      <dgm:prSet presAssocID="{00DFDE65-973D-4D11-94C2-01141458C25C}" presName="hierChild3" presStyleCnt="0"/>
      <dgm:spPr/>
    </dgm:pt>
    <dgm:pt modelId="{124E742F-60D4-4B02-BD61-ABCF2E89688C}" type="pres">
      <dgm:prSet presAssocID="{22F87D3E-E9BB-4114-8C13-445079188128}" presName="Name19" presStyleLbl="parChTrans1D3" presStyleIdx="6" presStyleCnt="8"/>
      <dgm:spPr/>
      <dgm:t>
        <a:bodyPr/>
        <a:lstStyle/>
        <a:p>
          <a:endParaRPr lang="en-US"/>
        </a:p>
      </dgm:t>
    </dgm:pt>
    <dgm:pt modelId="{29C6B154-5C34-49DB-B608-6C123C0F0FB3}" type="pres">
      <dgm:prSet presAssocID="{9AE0F07A-1B9F-4273-BAB7-95AB03786EF9}" presName="Name21" presStyleCnt="0"/>
      <dgm:spPr/>
    </dgm:pt>
    <dgm:pt modelId="{DB31E832-7FFF-44BE-B791-8ED4D73A658B}" type="pres">
      <dgm:prSet presAssocID="{9AE0F07A-1B9F-4273-BAB7-95AB03786EF9}" presName="level2Shape" presStyleLbl="node3" presStyleIdx="6" presStyleCnt="8" custScaleY="134800" custLinFactNeighborY="22512"/>
      <dgm:spPr/>
      <dgm:t>
        <a:bodyPr/>
        <a:lstStyle/>
        <a:p>
          <a:endParaRPr lang="en-US"/>
        </a:p>
      </dgm:t>
    </dgm:pt>
    <dgm:pt modelId="{B34E4567-2E08-4713-878C-DF38EB0A6736}" type="pres">
      <dgm:prSet presAssocID="{9AE0F07A-1B9F-4273-BAB7-95AB03786EF9}" presName="hierChild3" presStyleCnt="0"/>
      <dgm:spPr/>
    </dgm:pt>
    <dgm:pt modelId="{DE153B84-B541-48E7-AAEB-EB05AA40739D}" type="pres">
      <dgm:prSet presAssocID="{4C677759-7E22-4581-99E3-E6DC39132C99}" presName="Name19" presStyleLbl="parChTrans1D2" presStyleIdx="4" presStyleCnt="5"/>
      <dgm:spPr/>
      <dgm:t>
        <a:bodyPr/>
        <a:lstStyle/>
        <a:p>
          <a:endParaRPr lang="en-US"/>
        </a:p>
      </dgm:t>
    </dgm:pt>
    <dgm:pt modelId="{F2CE2A59-53AA-4E93-98AC-367FD76F9E2E}" type="pres">
      <dgm:prSet presAssocID="{264091B3-F7EF-4BBE-A724-6C9DBD00C598}" presName="Name21" presStyleCnt="0"/>
      <dgm:spPr/>
    </dgm:pt>
    <dgm:pt modelId="{E6F5B371-7532-4F6D-920D-B59B7188F36C}" type="pres">
      <dgm:prSet presAssocID="{264091B3-F7EF-4BBE-A724-6C9DBD00C598}" presName="level2Shape" presStyleLbl="node2" presStyleIdx="4" presStyleCnt="5" custLinFactNeighborY="11256"/>
      <dgm:spPr/>
      <dgm:t>
        <a:bodyPr/>
        <a:lstStyle/>
        <a:p>
          <a:endParaRPr lang="en-US"/>
        </a:p>
      </dgm:t>
    </dgm:pt>
    <dgm:pt modelId="{3D04A792-6076-4AD7-AEB7-414680FEDF19}" type="pres">
      <dgm:prSet presAssocID="{264091B3-F7EF-4BBE-A724-6C9DBD00C598}" presName="hierChild3" presStyleCnt="0"/>
      <dgm:spPr/>
    </dgm:pt>
    <dgm:pt modelId="{FCCE87A4-CF49-4D0A-B6DC-0C17B306F082}" type="pres">
      <dgm:prSet presAssocID="{8D15656E-ADD1-4BAA-94DE-31FE935216FC}" presName="Name19" presStyleLbl="parChTrans1D3" presStyleIdx="7" presStyleCnt="8"/>
      <dgm:spPr/>
      <dgm:t>
        <a:bodyPr/>
        <a:lstStyle/>
        <a:p>
          <a:endParaRPr lang="en-US"/>
        </a:p>
      </dgm:t>
    </dgm:pt>
    <dgm:pt modelId="{34532958-C196-4FE2-8E3A-4BFFAF691DEF}" type="pres">
      <dgm:prSet presAssocID="{96C32CCF-0499-4491-B419-B444B9E6F5BA}" presName="Name21" presStyleCnt="0"/>
      <dgm:spPr/>
    </dgm:pt>
    <dgm:pt modelId="{59BBD0B3-FCFE-4286-9501-27057922D14A}" type="pres">
      <dgm:prSet presAssocID="{96C32CCF-0499-4491-B419-B444B9E6F5BA}" presName="level2Shape" presStyleLbl="node3" presStyleIdx="7" presStyleCnt="8" custScaleY="134800" custLinFactNeighborY="22512"/>
      <dgm:spPr/>
      <dgm:t>
        <a:bodyPr/>
        <a:lstStyle/>
        <a:p>
          <a:endParaRPr lang="en-US"/>
        </a:p>
      </dgm:t>
    </dgm:pt>
    <dgm:pt modelId="{A565AE11-BB95-452C-A55A-843BDE9D1014}" type="pres">
      <dgm:prSet presAssocID="{96C32CCF-0499-4491-B419-B444B9E6F5BA}" presName="hierChild3" presStyleCnt="0"/>
      <dgm:spPr/>
    </dgm:pt>
    <dgm:pt modelId="{51076FBA-5FBD-450D-8853-260FC6059308}" type="pres">
      <dgm:prSet presAssocID="{4E86C688-DF90-4089-8ECF-B21CD1E2D871}" presName="bgShapesFlow" presStyleCnt="0"/>
      <dgm:spPr/>
    </dgm:pt>
  </dgm:ptLst>
  <dgm:cxnLst>
    <dgm:cxn modelId="{FC7E42B0-C1C0-4F9F-9669-B80A1967D76E}" type="presOf" srcId="{4E86C688-DF90-4089-8ECF-B21CD1E2D871}" destId="{C2810D0F-3B4A-453A-A6F5-FFB3C51D8DA9}" srcOrd="0" destOrd="0" presId="urn:microsoft.com/office/officeart/2005/8/layout/hierarchy6"/>
    <dgm:cxn modelId="{0361C8AF-664A-4EC0-B892-A3EFCBD43425}" type="presOf" srcId="{00DFDE65-973D-4D11-94C2-01141458C25C}" destId="{28A6041E-0DA3-49C0-85F8-8F651E7F9184}" srcOrd="0" destOrd="0" presId="urn:microsoft.com/office/officeart/2005/8/layout/hierarchy6"/>
    <dgm:cxn modelId="{1B4CFD8A-EA3C-4780-9CF7-AF947D10BAC2}" type="presOf" srcId="{0BE776ED-FE2D-42B4-A633-DEBBA289AFE6}" destId="{44DA1FC9-0258-46DE-ACD5-6ED884594B11}" srcOrd="0" destOrd="0" presId="urn:microsoft.com/office/officeart/2005/8/layout/hierarchy6"/>
    <dgm:cxn modelId="{8EF4411C-C964-49DB-AE2B-70BBCE947C78}" srcId="{3419C8D3-D211-4C56-88E0-8EDE86316A4E}" destId="{E1E8E25D-AD1F-4EF9-BBA9-5E99C2BDBB24}" srcOrd="0" destOrd="0" parTransId="{7D1F18B0-4A4A-450B-AB71-D998BCCDF38C}" sibTransId="{7B31D6C2-5CFC-487F-8FE4-ACE35C06DE5B}"/>
    <dgm:cxn modelId="{0FEDFD8B-B4E3-4BB2-901A-66228F4F6D47}" srcId="{264091B3-F7EF-4BBE-A724-6C9DBD00C598}" destId="{96C32CCF-0499-4491-B419-B444B9E6F5BA}" srcOrd="0" destOrd="0" parTransId="{8D15656E-ADD1-4BAA-94DE-31FE935216FC}" sibTransId="{9F6A4394-9B41-45C6-98BA-DF41085EC92C}"/>
    <dgm:cxn modelId="{175E3F80-C229-4A27-A071-0A5758DD9EA6}" srcId="{481DF8FD-009E-45D5-B9E6-2A9185114404}" destId="{00DFDE65-973D-4D11-94C2-01141458C25C}" srcOrd="3" destOrd="0" parTransId="{BC99FCD0-534E-4638-81AB-7175B563B624}" sibTransId="{F1DB9844-6C57-4332-8DD8-77A3BF8D1EFE}"/>
    <dgm:cxn modelId="{29EA7AAE-9ED2-42AD-84C1-ACFAAB41457F}" type="presOf" srcId="{EA186EF1-D029-410B-B287-30D44226F945}" destId="{DE69E2DA-B10E-48B1-A927-944994D25892}" srcOrd="0" destOrd="0" presId="urn:microsoft.com/office/officeart/2005/8/layout/hierarchy6"/>
    <dgm:cxn modelId="{67E80C3A-17E2-4E53-A938-7333AD6E0B14}" srcId="{E82691BB-5619-45C0-B9E1-8391ECCD5725}" destId="{0BE776ED-FE2D-42B4-A633-DEBBA289AFE6}" srcOrd="2" destOrd="0" parTransId="{3D22B5B7-3A72-446A-B5FE-69B9B57E59BC}" sibTransId="{B8171DC5-50FF-496C-A327-8FE2B81DB034}"/>
    <dgm:cxn modelId="{D6119FC6-B3AA-4D9C-8F2C-22F782106C82}" type="presOf" srcId="{53378275-2562-4678-9236-7020EFB721CA}" destId="{D32E6424-5EAA-49DA-9281-26440125544D}" srcOrd="0" destOrd="0" presId="urn:microsoft.com/office/officeart/2005/8/layout/hierarchy6"/>
    <dgm:cxn modelId="{46321CCB-22BA-4AB4-8958-6CB0997FBE30}" type="presOf" srcId="{AC77EC2E-E28B-48AF-B45A-E4C20082654F}" destId="{492FFCA2-9D9C-4777-A262-EEAA3722BE16}" srcOrd="0" destOrd="0" presId="urn:microsoft.com/office/officeart/2005/8/layout/hierarchy6"/>
    <dgm:cxn modelId="{5667CA3B-5649-4414-AE12-B7D14C22B6EC}" type="presOf" srcId="{668C2E71-5AC3-49CE-B208-9DF34311C129}" destId="{EF90036F-8106-4F3C-ABF6-500F66DD946D}" srcOrd="0" destOrd="0" presId="urn:microsoft.com/office/officeart/2005/8/layout/hierarchy6"/>
    <dgm:cxn modelId="{61B31337-1182-4186-A76A-1C4BF2F44D7D}" srcId="{E82691BB-5619-45C0-B9E1-8391ECCD5725}" destId="{5D42792C-E410-4C2E-A815-427FB7C77C16}" srcOrd="0" destOrd="0" parTransId="{EA186EF1-D029-410B-B287-30D44226F945}" sibTransId="{292059CA-1CB7-4B2D-AB61-8341C2241D13}"/>
    <dgm:cxn modelId="{4F60D810-A6C4-4474-865E-4D7B4DF38055}" type="presOf" srcId="{481DF8FD-009E-45D5-B9E6-2A9185114404}" destId="{A5956DD1-119F-4087-A68A-DB5E653EE584}" srcOrd="0" destOrd="0" presId="urn:microsoft.com/office/officeart/2005/8/layout/hierarchy6"/>
    <dgm:cxn modelId="{56242650-349C-4351-B878-89D995C26E41}" type="presOf" srcId="{3D22B5B7-3A72-446A-B5FE-69B9B57E59BC}" destId="{58C735DA-FD99-49AE-B741-13D4CB2BD1C3}" srcOrd="0" destOrd="0" presId="urn:microsoft.com/office/officeart/2005/8/layout/hierarchy6"/>
    <dgm:cxn modelId="{589430F6-71DF-44A7-B264-CCCE10EC71BB}" srcId="{4E86C688-DF90-4089-8ECF-B21CD1E2D871}" destId="{481DF8FD-009E-45D5-B9E6-2A9185114404}" srcOrd="0" destOrd="0" parTransId="{79B66C9E-4604-4EA9-AAA8-A06035F2AD0A}" sibTransId="{7BC38FC2-0DC9-425D-B4A1-9CAA7B9C3973}"/>
    <dgm:cxn modelId="{583A8FCB-03CC-45DB-A8D5-AFCA8298484F}" srcId="{481DF8FD-009E-45D5-B9E6-2A9185114404}" destId="{3419C8D3-D211-4C56-88E0-8EDE86316A4E}" srcOrd="0" destOrd="0" parTransId="{B28E8786-E46A-431D-85D1-627F5ECF379E}" sibTransId="{E494384E-59DA-46E7-AE67-D7140BB1027C}"/>
    <dgm:cxn modelId="{D6508E4A-3C11-4CAB-85A3-B0B4338934BD}" srcId="{481DF8FD-009E-45D5-B9E6-2A9185114404}" destId="{84B89CC0-A3B7-485C-AF32-62087A2C281F}" srcOrd="1" destOrd="0" parTransId="{668C2E71-5AC3-49CE-B208-9DF34311C129}" sibTransId="{C18CA10E-4913-4E3D-BBB2-8590A4C613D2}"/>
    <dgm:cxn modelId="{EBDBBBDB-B25F-4B14-8A2F-CF3592760949}" type="presOf" srcId="{7FD1490D-FAFF-493B-B776-44FAFD9A859C}" destId="{48FF4488-B530-40F8-B84D-E01F824326DE}" srcOrd="0" destOrd="0" presId="urn:microsoft.com/office/officeart/2005/8/layout/hierarchy6"/>
    <dgm:cxn modelId="{73FC0098-89E4-4100-B519-6EE15E32C18D}" type="presOf" srcId="{E82691BB-5619-45C0-B9E1-8391ECCD5725}" destId="{C6E52D5C-1445-401E-A84A-F4828C1B0458}" srcOrd="0" destOrd="0" presId="urn:microsoft.com/office/officeart/2005/8/layout/hierarchy6"/>
    <dgm:cxn modelId="{998F21ED-EE41-43E9-8DF7-13A4AFAC6E1D}" type="presOf" srcId="{E1E8E25D-AD1F-4EF9-BBA9-5E99C2BDBB24}" destId="{30444717-7267-49DA-8F4F-F41FE91C1D91}" srcOrd="0" destOrd="0" presId="urn:microsoft.com/office/officeart/2005/8/layout/hierarchy6"/>
    <dgm:cxn modelId="{DCD21BFB-44BD-4B19-AF18-4DAA7BF03DAF}" type="presOf" srcId="{9AE0F07A-1B9F-4273-BAB7-95AB03786EF9}" destId="{DB31E832-7FFF-44BE-B791-8ED4D73A658B}" srcOrd="0" destOrd="0" presId="urn:microsoft.com/office/officeart/2005/8/layout/hierarchy6"/>
    <dgm:cxn modelId="{FADFD82C-0333-4637-A407-A4B38DA9AF97}" srcId="{E82691BB-5619-45C0-B9E1-8391ECCD5725}" destId="{9BB80117-5D0A-459F-B76B-09034090163B}" srcOrd="3" destOrd="0" parTransId="{AC77EC2E-E28B-48AF-B45A-E4C20082654F}" sibTransId="{0A2868E8-6241-4D14-9F2E-A1D511D2EBA2}"/>
    <dgm:cxn modelId="{6C7A8E52-5F3E-47EE-9885-CB824B56897B}" type="presOf" srcId="{8D15656E-ADD1-4BAA-94DE-31FE935216FC}" destId="{FCCE87A4-CF49-4D0A-B6DC-0C17B306F082}" srcOrd="0" destOrd="0" presId="urn:microsoft.com/office/officeart/2005/8/layout/hierarchy6"/>
    <dgm:cxn modelId="{62B21917-9178-4D55-BD56-A19444E121F6}" type="presOf" srcId="{F8648E55-1E57-40BB-999F-B489AFB51416}" destId="{7B3AA6B2-D13F-45FD-8FD2-9E9AB8FB2200}" srcOrd="0" destOrd="0" presId="urn:microsoft.com/office/officeart/2005/8/layout/hierarchy6"/>
    <dgm:cxn modelId="{39035CBF-C699-4427-839C-FE2F4E27E3F1}" type="presOf" srcId="{41EA2913-2F7D-435D-8A0F-A6E6FA8ED7D3}" destId="{7FA2FF83-AE1D-4408-BC55-5DF3C6C2781B}" srcOrd="0" destOrd="0" presId="urn:microsoft.com/office/officeart/2005/8/layout/hierarchy6"/>
    <dgm:cxn modelId="{74D0D76C-D723-4CDF-B7C9-FE4A6C01D7EB}" type="presOf" srcId="{9BB80117-5D0A-459F-B76B-09034090163B}" destId="{E94ED59F-1B91-42E9-9BEA-E9E7DE42AA8B}" srcOrd="0" destOrd="0" presId="urn:microsoft.com/office/officeart/2005/8/layout/hierarchy6"/>
    <dgm:cxn modelId="{A2575DE0-7937-46FD-A82D-91B9FD896AF1}" type="presOf" srcId="{B28E8786-E46A-431D-85D1-627F5ECF379E}" destId="{30111AEF-F8AA-4ABD-BC1F-39C3439270F0}" srcOrd="0" destOrd="0" presId="urn:microsoft.com/office/officeart/2005/8/layout/hierarchy6"/>
    <dgm:cxn modelId="{37F379A9-20C1-4F3F-BCDC-73A2EDF7B7F1}" type="presOf" srcId="{264091B3-F7EF-4BBE-A724-6C9DBD00C598}" destId="{E6F5B371-7532-4F6D-920D-B59B7188F36C}" srcOrd="0" destOrd="0" presId="urn:microsoft.com/office/officeart/2005/8/layout/hierarchy6"/>
    <dgm:cxn modelId="{69BA87D6-B847-438C-9FAC-D52F5830DBF2}" srcId="{481DF8FD-009E-45D5-B9E6-2A9185114404}" destId="{E82691BB-5619-45C0-B9E1-8391ECCD5725}" srcOrd="2" destOrd="0" parTransId="{53378275-2562-4678-9236-7020EFB721CA}" sibTransId="{135D45A7-33CD-41E5-ADA4-CF861DEF3245}"/>
    <dgm:cxn modelId="{2A2055CF-3F18-42F4-8209-677909B59CE7}" srcId="{00DFDE65-973D-4D11-94C2-01141458C25C}" destId="{9AE0F07A-1B9F-4273-BAB7-95AB03786EF9}" srcOrd="0" destOrd="0" parTransId="{22F87D3E-E9BB-4114-8C13-445079188128}" sibTransId="{99D46451-0E37-4ED7-860A-0775D86E3A3D}"/>
    <dgm:cxn modelId="{1D1B2B72-BB89-4085-AB0E-D0EB22ABBDBA}" type="presOf" srcId="{84B89CC0-A3B7-485C-AF32-62087A2C281F}" destId="{A0E82183-4419-48F0-917C-0C99FD223445}" srcOrd="0" destOrd="0" presId="urn:microsoft.com/office/officeart/2005/8/layout/hierarchy6"/>
    <dgm:cxn modelId="{8A3F0D01-EAB4-47A8-9577-DE4A395568A1}" type="presOf" srcId="{E53813FF-E122-4BCB-81E3-1ED599547B32}" destId="{15237514-D7CD-404E-B5F2-D0CB23CC1751}" srcOrd="0" destOrd="0" presId="urn:microsoft.com/office/officeart/2005/8/layout/hierarchy6"/>
    <dgm:cxn modelId="{EEF31E0C-B84D-4386-AB01-204B36F6B782}" type="presOf" srcId="{BC99FCD0-534E-4638-81AB-7175B563B624}" destId="{51787F13-C71F-4129-8B92-AB5D85AF1036}" srcOrd="0" destOrd="0" presId="urn:microsoft.com/office/officeart/2005/8/layout/hierarchy6"/>
    <dgm:cxn modelId="{E032473D-46A2-4021-88AB-62B25B758CE2}" type="presOf" srcId="{96C32CCF-0499-4491-B419-B444B9E6F5BA}" destId="{59BBD0B3-FCFE-4286-9501-27057922D14A}" srcOrd="0" destOrd="0" presId="urn:microsoft.com/office/officeart/2005/8/layout/hierarchy6"/>
    <dgm:cxn modelId="{78B059CB-53E9-4944-8A4F-AF216F690147}" type="presOf" srcId="{4C677759-7E22-4581-99E3-E6DC39132C99}" destId="{DE153B84-B541-48E7-AAEB-EB05AA40739D}" srcOrd="0" destOrd="0" presId="urn:microsoft.com/office/officeart/2005/8/layout/hierarchy6"/>
    <dgm:cxn modelId="{E62C29C1-4068-42D4-8BE1-F2DC1D212362}" type="presOf" srcId="{7D1F18B0-4A4A-450B-AB71-D998BCCDF38C}" destId="{714B83A1-3354-4C6C-87FC-ECB3420661B8}" srcOrd="0" destOrd="0" presId="urn:microsoft.com/office/officeart/2005/8/layout/hierarchy6"/>
    <dgm:cxn modelId="{597F4619-E7E3-4088-AFB5-06B60AE8E9CB}" type="presOf" srcId="{3419C8D3-D211-4C56-88E0-8EDE86316A4E}" destId="{69741B4C-5214-49B9-84FC-1BA0C0CBD239}" srcOrd="0" destOrd="0" presId="urn:microsoft.com/office/officeart/2005/8/layout/hierarchy6"/>
    <dgm:cxn modelId="{4BD1217C-F57A-495D-AB28-E39FB81E1408}" srcId="{481DF8FD-009E-45D5-B9E6-2A9185114404}" destId="{264091B3-F7EF-4BBE-A724-6C9DBD00C598}" srcOrd="4" destOrd="0" parTransId="{4C677759-7E22-4581-99E3-E6DC39132C99}" sibTransId="{FD20ED5E-7931-4505-9273-69EA20001259}"/>
    <dgm:cxn modelId="{909B9002-37AA-426E-A40B-DEBED3CB266D}" type="presOf" srcId="{22F87D3E-E9BB-4114-8C13-445079188128}" destId="{124E742F-60D4-4B02-BD61-ABCF2E89688C}" srcOrd="0" destOrd="0" presId="urn:microsoft.com/office/officeart/2005/8/layout/hierarchy6"/>
    <dgm:cxn modelId="{4223DA2C-B1A9-49B3-87C4-BC5C1991C5D5}" type="presOf" srcId="{5D42792C-E410-4C2E-A815-427FB7C77C16}" destId="{9692649A-307C-497D-9BB6-817E3E7FA2F2}" srcOrd="0" destOrd="0" presId="urn:microsoft.com/office/officeart/2005/8/layout/hierarchy6"/>
    <dgm:cxn modelId="{92F68847-BB7B-4F5F-976A-2AF0630EDC91}" srcId="{84B89CC0-A3B7-485C-AF32-62087A2C281F}" destId="{E53813FF-E122-4BCB-81E3-1ED599547B32}" srcOrd="0" destOrd="0" parTransId="{F8648E55-1E57-40BB-999F-B489AFB51416}" sibTransId="{676D4FAB-6D33-4686-B6C0-DEFF3CF33099}"/>
    <dgm:cxn modelId="{24B7BF70-E14E-4702-AA39-D97C61F9FE9A}" srcId="{E82691BB-5619-45C0-B9E1-8391ECCD5725}" destId="{7FD1490D-FAFF-493B-B776-44FAFD9A859C}" srcOrd="1" destOrd="0" parTransId="{41EA2913-2F7D-435D-8A0F-A6E6FA8ED7D3}" sibTransId="{43CE1B44-C369-4402-BCE1-96D4ECE26A69}"/>
    <dgm:cxn modelId="{7430DE40-452B-4DBF-A2F4-D15E6AD8F4E8}" type="presParOf" srcId="{C2810D0F-3B4A-453A-A6F5-FFB3C51D8DA9}" destId="{4AF47DB3-08F8-4F7A-AF40-8BED3C50F840}" srcOrd="0" destOrd="0" presId="urn:microsoft.com/office/officeart/2005/8/layout/hierarchy6"/>
    <dgm:cxn modelId="{FDA42C4B-23C8-4368-AED6-2EA434466A26}" type="presParOf" srcId="{4AF47DB3-08F8-4F7A-AF40-8BED3C50F840}" destId="{B9C7FC1C-5362-48CC-A42B-4B25746A005F}" srcOrd="0" destOrd="0" presId="urn:microsoft.com/office/officeart/2005/8/layout/hierarchy6"/>
    <dgm:cxn modelId="{0F7F5F14-74B6-4751-BE27-5453FDEEE7C6}" type="presParOf" srcId="{B9C7FC1C-5362-48CC-A42B-4B25746A005F}" destId="{849F365D-3625-43F4-9FC0-BDF1D64A4C52}" srcOrd="0" destOrd="0" presId="urn:microsoft.com/office/officeart/2005/8/layout/hierarchy6"/>
    <dgm:cxn modelId="{37FD0D73-061D-4345-8F9E-71F9CC7B7422}" type="presParOf" srcId="{849F365D-3625-43F4-9FC0-BDF1D64A4C52}" destId="{A5956DD1-119F-4087-A68A-DB5E653EE584}" srcOrd="0" destOrd="0" presId="urn:microsoft.com/office/officeart/2005/8/layout/hierarchy6"/>
    <dgm:cxn modelId="{25605364-2BE8-4E66-ABBF-460EC911F05A}" type="presParOf" srcId="{849F365D-3625-43F4-9FC0-BDF1D64A4C52}" destId="{16972F39-255D-494B-8F84-6D555EE21D3C}" srcOrd="1" destOrd="0" presId="urn:microsoft.com/office/officeart/2005/8/layout/hierarchy6"/>
    <dgm:cxn modelId="{CCF2E309-0B68-49BF-8E3F-4A3E6A607C8A}" type="presParOf" srcId="{16972F39-255D-494B-8F84-6D555EE21D3C}" destId="{30111AEF-F8AA-4ABD-BC1F-39C3439270F0}" srcOrd="0" destOrd="0" presId="urn:microsoft.com/office/officeart/2005/8/layout/hierarchy6"/>
    <dgm:cxn modelId="{4A22EA9E-8BDF-45A0-BC13-31BB5BE8B4DB}" type="presParOf" srcId="{16972F39-255D-494B-8F84-6D555EE21D3C}" destId="{B0FEB121-FA24-4641-83A0-233B311AD82F}" srcOrd="1" destOrd="0" presId="urn:microsoft.com/office/officeart/2005/8/layout/hierarchy6"/>
    <dgm:cxn modelId="{6FBDB647-E145-4D43-A4D0-614FB3225567}" type="presParOf" srcId="{B0FEB121-FA24-4641-83A0-233B311AD82F}" destId="{69741B4C-5214-49B9-84FC-1BA0C0CBD239}" srcOrd="0" destOrd="0" presId="urn:microsoft.com/office/officeart/2005/8/layout/hierarchy6"/>
    <dgm:cxn modelId="{6A667947-EAC0-4EE7-86D1-FBDDCE1E766D}" type="presParOf" srcId="{B0FEB121-FA24-4641-83A0-233B311AD82F}" destId="{435EE288-46EE-400B-B958-E91851CBCBF4}" srcOrd="1" destOrd="0" presId="urn:microsoft.com/office/officeart/2005/8/layout/hierarchy6"/>
    <dgm:cxn modelId="{AD2160D8-547C-453A-885C-0F47BA618EF2}" type="presParOf" srcId="{435EE288-46EE-400B-B958-E91851CBCBF4}" destId="{714B83A1-3354-4C6C-87FC-ECB3420661B8}" srcOrd="0" destOrd="0" presId="urn:microsoft.com/office/officeart/2005/8/layout/hierarchy6"/>
    <dgm:cxn modelId="{41D6A206-51B3-4B72-B8F7-7655A9EC0CEF}" type="presParOf" srcId="{435EE288-46EE-400B-B958-E91851CBCBF4}" destId="{A1592A81-A3A8-4377-A763-4531098C516D}" srcOrd="1" destOrd="0" presId="urn:microsoft.com/office/officeart/2005/8/layout/hierarchy6"/>
    <dgm:cxn modelId="{61F1CB4E-A9B7-4D86-9D41-80951448A012}" type="presParOf" srcId="{A1592A81-A3A8-4377-A763-4531098C516D}" destId="{30444717-7267-49DA-8F4F-F41FE91C1D91}" srcOrd="0" destOrd="0" presId="urn:microsoft.com/office/officeart/2005/8/layout/hierarchy6"/>
    <dgm:cxn modelId="{9BF8D365-6922-4514-9418-6D84F860918B}" type="presParOf" srcId="{A1592A81-A3A8-4377-A763-4531098C516D}" destId="{157F21E9-4EEB-4564-B30E-AC37ADDEEB8C}" srcOrd="1" destOrd="0" presId="urn:microsoft.com/office/officeart/2005/8/layout/hierarchy6"/>
    <dgm:cxn modelId="{ECD93BE5-33BD-4ADD-BC44-2AD7163C9192}" type="presParOf" srcId="{16972F39-255D-494B-8F84-6D555EE21D3C}" destId="{EF90036F-8106-4F3C-ABF6-500F66DD946D}" srcOrd="2" destOrd="0" presId="urn:microsoft.com/office/officeart/2005/8/layout/hierarchy6"/>
    <dgm:cxn modelId="{5B2916A3-CB16-4963-B12D-9F43821D92F5}" type="presParOf" srcId="{16972F39-255D-494B-8F84-6D555EE21D3C}" destId="{24DF630A-8A07-4D94-9C05-18BCF090D19C}" srcOrd="3" destOrd="0" presId="urn:microsoft.com/office/officeart/2005/8/layout/hierarchy6"/>
    <dgm:cxn modelId="{D0C44B87-0E3F-4C06-9DCF-E7A222E10CFC}" type="presParOf" srcId="{24DF630A-8A07-4D94-9C05-18BCF090D19C}" destId="{A0E82183-4419-48F0-917C-0C99FD223445}" srcOrd="0" destOrd="0" presId="urn:microsoft.com/office/officeart/2005/8/layout/hierarchy6"/>
    <dgm:cxn modelId="{AD16ECC8-A264-45A2-A95A-23D8ACCAFC68}" type="presParOf" srcId="{24DF630A-8A07-4D94-9C05-18BCF090D19C}" destId="{C01EA149-CBF1-4BFB-B0FE-AD31BA31873E}" srcOrd="1" destOrd="0" presId="urn:microsoft.com/office/officeart/2005/8/layout/hierarchy6"/>
    <dgm:cxn modelId="{1B7D1C25-A59C-4A92-9029-841954625FC3}" type="presParOf" srcId="{C01EA149-CBF1-4BFB-B0FE-AD31BA31873E}" destId="{7B3AA6B2-D13F-45FD-8FD2-9E9AB8FB2200}" srcOrd="0" destOrd="0" presId="urn:microsoft.com/office/officeart/2005/8/layout/hierarchy6"/>
    <dgm:cxn modelId="{90C736F9-08C8-4226-B84C-69A0931B4AFF}" type="presParOf" srcId="{C01EA149-CBF1-4BFB-B0FE-AD31BA31873E}" destId="{66F851BD-4DD6-4F5A-BE73-E85F28D94970}" srcOrd="1" destOrd="0" presId="urn:microsoft.com/office/officeart/2005/8/layout/hierarchy6"/>
    <dgm:cxn modelId="{A10C21DA-6065-4421-ACFB-70F9292CA9BD}" type="presParOf" srcId="{66F851BD-4DD6-4F5A-BE73-E85F28D94970}" destId="{15237514-D7CD-404E-B5F2-D0CB23CC1751}" srcOrd="0" destOrd="0" presId="urn:microsoft.com/office/officeart/2005/8/layout/hierarchy6"/>
    <dgm:cxn modelId="{3876B9C3-16B9-4D21-BCCA-354356E7A708}" type="presParOf" srcId="{66F851BD-4DD6-4F5A-BE73-E85F28D94970}" destId="{AFB07570-A7FF-4209-B1C4-2E47D6D5FECA}" srcOrd="1" destOrd="0" presId="urn:microsoft.com/office/officeart/2005/8/layout/hierarchy6"/>
    <dgm:cxn modelId="{1FEE1665-59BF-4967-A765-479B7986CD04}" type="presParOf" srcId="{16972F39-255D-494B-8F84-6D555EE21D3C}" destId="{D32E6424-5EAA-49DA-9281-26440125544D}" srcOrd="4" destOrd="0" presId="urn:microsoft.com/office/officeart/2005/8/layout/hierarchy6"/>
    <dgm:cxn modelId="{78352B8E-1C9E-41E2-9DCB-0F09853B176F}" type="presParOf" srcId="{16972F39-255D-494B-8F84-6D555EE21D3C}" destId="{3763ECB1-DE19-4DBC-89A6-CACB9A5A51A1}" srcOrd="5" destOrd="0" presId="urn:microsoft.com/office/officeart/2005/8/layout/hierarchy6"/>
    <dgm:cxn modelId="{37C18D35-E2F6-4894-A58A-9E04763A743D}" type="presParOf" srcId="{3763ECB1-DE19-4DBC-89A6-CACB9A5A51A1}" destId="{C6E52D5C-1445-401E-A84A-F4828C1B0458}" srcOrd="0" destOrd="0" presId="urn:microsoft.com/office/officeart/2005/8/layout/hierarchy6"/>
    <dgm:cxn modelId="{E65DB696-8F24-46DD-B5DC-29FCDBBDB44D}" type="presParOf" srcId="{3763ECB1-DE19-4DBC-89A6-CACB9A5A51A1}" destId="{0A8251E2-5D5E-45DC-B3A9-EFA0A58CC7E8}" srcOrd="1" destOrd="0" presId="urn:microsoft.com/office/officeart/2005/8/layout/hierarchy6"/>
    <dgm:cxn modelId="{94272833-07C5-4123-9D4C-6CCD805193BF}" type="presParOf" srcId="{0A8251E2-5D5E-45DC-B3A9-EFA0A58CC7E8}" destId="{DE69E2DA-B10E-48B1-A927-944994D25892}" srcOrd="0" destOrd="0" presId="urn:microsoft.com/office/officeart/2005/8/layout/hierarchy6"/>
    <dgm:cxn modelId="{822698F5-E4C0-44D8-AEB6-4AEA36298DFA}" type="presParOf" srcId="{0A8251E2-5D5E-45DC-B3A9-EFA0A58CC7E8}" destId="{A6A4787B-E61F-4A3F-9316-8EC5693F6EF0}" srcOrd="1" destOrd="0" presId="urn:microsoft.com/office/officeart/2005/8/layout/hierarchy6"/>
    <dgm:cxn modelId="{A6BD799A-120F-4FC8-B0C7-976A98BE8D33}" type="presParOf" srcId="{A6A4787B-E61F-4A3F-9316-8EC5693F6EF0}" destId="{9692649A-307C-497D-9BB6-817E3E7FA2F2}" srcOrd="0" destOrd="0" presId="urn:microsoft.com/office/officeart/2005/8/layout/hierarchy6"/>
    <dgm:cxn modelId="{A9F4EA06-D1C2-459C-9C61-295385A5DC68}" type="presParOf" srcId="{A6A4787B-E61F-4A3F-9316-8EC5693F6EF0}" destId="{953F2815-530E-41CC-8003-D5876BB6D618}" srcOrd="1" destOrd="0" presId="urn:microsoft.com/office/officeart/2005/8/layout/hierarchy6"/>
    <dgm:cxn modelId="{EE571075-E306-475D-911C-56FD4D22E8BA}" type="presParOf" srcId="{0A8251E2-5D5E-45DC-B3A9-EFA0A58CC7E8}" destId="{7FA2FF83-AE1D-4408-BC55-5DF3C6C2781B}" srcOrd="2" destOrd="0" presId="urn:microsoft.com/office/officeart/2005/8/layout/hierarchy6"/>
    <dgm:cxn modelId="{B8818F5E-1CDB-431A-9C63-324B94F35E0D}" type="presParOf" srcId="{0A8251E2-5D5E-45DC-B3A9-EFA0A58CC7E8}" destId="{1DC8A578-B5AB-4836-878E-AAB0CB1742F4}" srcOrd="3" destOrd="0" presId="urn:microsoft.com/office/officeart/2005/8/layout/hierarchy6"/>
    <dgm:cxn modelId="{8206F60A-6714-4029-9E31-8D4CF04E60E6}" type="presParOf" srcId="{1DC8A578-B5AB-4836-878E-AAB0CB1742F4}" destId="{48FF4488-B530-40F8-B84D-E01F824326DE}" srcOrd="0" destOrd="0" presId="urn:microsoft.com/office/officeart/2005/8/layout/hierarchy6"/>
    <dgm:cxn modelId="{3DF19BD4-1198-4AFC-A057-CB8A738FE770}" type="presParOf" srcId="{1DC8A578-B5AB-4836-878E-AAB0CB1742F4}" destId="{B5FD250D-3F73-4C78-B02C-B22486B80BD8}" srcOrd="1" destOrd="0" presId="urn:microsoft.com/office/officeart/2005/8/layout/hierarchy6"/>
    <dgm:cxn modelId="{2544A287-DCE5-474D-8354-EFDEC95CE0B0}" type="presParOf" srcId="{0A8251E2-5D5E-45DC-B3A9-EFA0A58CC7E8}" destId="{58C735DA-FD99-49AE-B741-13D4CB2BD1C3}" srcOrd="4" destOrd="0" presId="urn:microsoft.com/office/officeart/2005/8/layout/hierarchy6"/>
    <dgm:cxn modelId="{A1C85CFA-790B-4823-972E-32A76A16085D}" type="presParOf" srcId="{0A8251E2-5D5E-45DC-B3A9-EFA0A58CC7E8}" destId="{6B6E3ED5-E314-47F2-B6EB-2DAF78F7F25F}" srcOrd="5" destOrd="0" presId="urn:microsoft.com/office/officeart/2005/8/layout/hierarchy6"/>
    <dgm:cxn modelId="{1E25698E-DB4E-4776-A136-A0D9FBD1B44D}" type="presParOf" srcId="{6B6E3ED5-E314-47F2-B6EB-2DAF78F7F25F}" destId="{44DA1FC9-0258-46DE-ACD5-6ED884594B11}" srcOrd="0" destOrd="0" presId="urn:microsoft.com/office/officeart/2005/8/layout/hierarchy6"/>
    <dgm:cxn modelId="{B564A4EB-8E69-47C4-9122-6F8D9E95BD89}" type="presParOf" srcId="{6B6E3ED5-E314-47F2-B6EB-2DAF78F7F25F}" destId="{5C269C86-78D7-4D4B-B518-FAA2A9EC251A}" srcOrd="1" destOrd="0" presId="urn:microsoft.com/office/officeart/2005/8/layout/hierarchy6"/>
    <dgm:cxn modelId="{41E1A5C2-824C-490C-B51C-5F4D69937514}" type="presParOf" srcId="{0A8251E2-5D5E-45DC-B3A9-EFA0A58CC7E8}" destId="{492FFCA2-9D9C-4777-A262-EEAA3722BE16}" srcOrd="6" destOrd="0" presId="urn:microsoft.com/office/officeart/2005/8/layout/hierarchy6"/>
    <dgm:cxn modelId="{BA3CE9D0-3476-4161-AE05-F6B9871C2717}" type="presParOf" srcId="{0A8251E2-5D5E-45DC-B3A9-EFA0A58CC7E8}" destId="{BA7EA0BC-1E6E-475D-919D-C0EA6134C3E6}" srcOrd="7" destOrd="0" presId="urn:microsoft.com/office/officeart/2005/8/layout/hierarchy6"/>
    <dgm:cxn modelId="{F42D3E97-6ECB-49D0-9860-5C8DDFA7A7E8}" type="presParOf" srcId="{BA7EA0BC-1E6E-475D-919D-C0EA6134C3E6}" destId="{E94ED59F-1B91-42E9-9BEA-E9E7DE42AA8B}" srcOrd="0" destOrd="0" presId="urn:microsoft.com/office/officeart/2005/8/layout/hierarchy6"/>
    <dgm:cxn modelId="{A388D5E4-3DE0-4815-BBFC-5884353E399D}" type="presParOf" srcId="{BA7EA0BC-1E6E-475D-919D-C0EA6134C3E6}" destId="{F911D022-7BAB-4274-A13A-051553938769}" srcOrd="1" destOrd="0" presId="urn:microsoft.com/office/officeart/2005/8/layout/hierarchy6"/>
    <dgm:cxn modelId="{177BE375-B7E5-4A83-92D7-4EAD0C2BAEBA}" type="presParOf" srcId="{16972F39-255D-494B-8F84-6D555EE21D3C}" destId="{51787F13-C71F-4129-8B92-AB5D85AF1036}" srcOrd="6" destOrd="0" presId="urn:microsoft.com/office/officeart/2005/8/layout/hierarchy6"/>
    <dgm:cxn modelId="{086C7A25-4F61-4DB1-B4EA-D39B04A0FDA6}" type="presParOf" srcId="{16972F39-255D-494B-8F84-6D555EE21D3C}" destId="{C799BC09-EA5D-442B-A55D-C138DE72A4C7}" srcOrd="7" destOrd="0" presId="urn:microsoft.com/office/officeart/2005/8/layout/hierarchy6"/>
    <dgm:cxn modelId="{FB3A0F5A-ED44-4DCD-BDB7-ACE3BC241B3D}" type="presParOf" srcId="{C799BC09-EA5D-442B-A55D-C138DE72A4C7}" destId="{28A6041E-0DA3-49C0-85F8-8F651E7F9184}" srcOrd="0" destOrd="0" presId="urn:microsoft.com/office/officeart/2005/8/layout/hierarchy6"/>
    <dgm:cxn modelId="{2A36EEEC-F460-4A0E-8123-9BCD8688F91E}" type="presParOf" srcId="{C799BC09-EA5D-442B-A55D-C138DE72A4C7}" destId="{D762ADFB-30D3-4DA4-932E-52F12D1D9B25}" srcOrd="1" destOrd="0" presId="urn:microsoft.com/office/officeart/2005/8/layout/hierarchy6"/>
    <dgm:cxn modelId="{B5F2ED20-3184-4D94-9D40-A6250CFE6850}" type="presParOf" srcId="{D762ADFB-30D3-4DA4-932E-52F12D1D9B25}" destId="{124E742F-60D4-4B02-BD61-ABCF2E89688C}" srcOrd="0" destOrd="0" presId="urn:microsoft.com/office/officeart/2005/8/layout/hierarchy6"/>
    <dgm:cxn modelId="{70D2CE04-5465-49C0-86AD-C3D46C75080D}" type="presParOf" srcId="{D762ADFB-30D3-4DA4-932E-52F12D1D9B25}" destId="{29C6B154-5C34-49DB-B608-6C123C0F0FB3}" srcOrd="1" destOrd="0" presId="urn:microsoft.com/office/officeart/2005/8/layout/hierarchy6"/>
    <dgm:cxn modelId="{8074ED08-1371-4925-8132-C697F98FB359}" type="presParOf" srcId="{29C6B154-5C34-49DB-B608-6C123C0F0FB3}" destId="{DB31E832-7FFF-44BE-B791-8ED4D73A658B}" srcOrd="0" destOrd="0" presId="urn:microsoft.com/office/officeart/2005/8/layout/hierarchy6"/>
    <dgm:cxn modelId="{CD7C8C65-42D6-487C-A8BE-5DA6C7984361}" type="presParOf" srcId="{29C6B154-5C34-49DB-B608-6C123C0F0FB3}" destId="{B34E4567-2E08-4713-878C-DF38EB0A6736}" srcOrd="1" destOrd="0" presId="urn:microsoft.com/office/officeart/2005/8/layout/hierarchy6"/>
    <dgm:cxn modelId="{1406CF86-604E-4A5F-8E67-9D2D37DA6C05}" type="presParOf" srcId="{16972F39-255D-494B-8F84-6D555EE21D3C}" destId="{DE153B84-B541-48E7-AAEB-EB05AA40739D}" srcOrd="8" destOrd="0" presId="urn:microsoft.com/office/officeart/2005/8/layout/hierarchy6"/>
    <dgm:cxn modelId="{7A76D2F0-BFCC-4CAF-A80C-50816815BBD2}" type="presParOf" srcId="{16972F39-255D-494B-8F84-6D555EE21D3C}" destId="{F2CE2A59-53AA-4E93-98AC-367FD76F9E2E}" srcOrd="9" destOrd="0" presId="urn:microsoft.com/office/officeart/2005/8/layout/hierarchy6"/>
    <dgm:cxn modelId="{EB2459E9-022D-4485-82B2-A4A34A62B426}" type="presParOf" srcId="{F2CE2A59-53AA-4E93-98AC-367FD76F9E2E}" destId="{E6F5B371-7532-4F6D-920D-B59B7188F36C}" srcOrd="0" destOrd="0" presId="urn:microsoft.com/office/officeart/2005/8/layout/hierarchy6"/>
    <dgm:cxn modelId="{C7DFE4C9-7FEF-47AC-9947-4651B97C66F3}" type="presParOf" srcId="{F2CE2A59-53AA-4E93-98AC-367FD76F9E2E}" destId="{3D04A792-6076-4AD7-AEB7-414680FEDF19}" srcOrd="1" destOrd="0" presId="urn:microsoft.com/office/officeart/2005/8/layout/hierarchy6"/>
    <dgm:cxn modelId="{18F3F78D-E716-4ACF-90E4-93D82A6270FD}" type="presParOf" srcId="{3D04A792-6076-4AD7-AEB7-414680FEDF19}" destId="{FCCE87A4-CF49-4D0A-B6DC-0C17B306F082}" srcOrd="0" destOrd="0" presId="urn:microsoft.com/office/officeart/2005/8/layout/hierarchy6"/>
    <dgm:cxn modelId="{5EA58F22-065E-4865-8FEF-A01CB20B6DE3}" type="presParOf" srcId="{3D04A792-6076-4AD7-AEB7-414680FEDF19}" destId="{34532958-C196-4FE2-8E3A-4BFFAF691DEF}" srcOrd="1" destOrd="0" presId="urn:microsoft.com/office/officeart/2005/8/layout/hierarchy6"/>
    <dgm:cxn modelId="{79989F94-56F4-4F87-9843-D22192C06514}" type="presParOf" srcId="{34532958-C196-4FE2-8E3A-4BFFAF691DEF}" destId="{59BBD0B3-FCFE-4286-9501-27057922D14A}" srcOrd="0" destOrd="0" presId="urn:microsoft.com/office/officeart/2005/8/layout/hierarchy6"/>
    <dgm:cxn modelId="{4D61D366-A86C-4F27-885B-020361110F94}" type="presParOf" srcId="{34532958-C196-4FE2-8E3A-4BFFAF691DEF}" destId="{A565AE11-BB95-452C-A55A-843BDE9D1014}" srcOrd="1" destOrd="0" presId="urn:microsoft.com/office/officeart/2005/8/layout/hierarchy6"/>
    <dgm:cxn modelId="{47E22ED5-4D04-41FF-907B-D08F5AADCA20}" type="presParOf" srcId="{C2810D0F-3B4A-453A-A6F5-FFB3C51D8DA9}" destId="{51076FBA-5FBD-450D-8853-260FC6059308}" srcOrd="1" destOrd="0" presId="urn:microsoft.com/office/officeart/2005/8/layout/hierarchy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86C688-DF90-4089-8ECF-B21CD1E2D87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1DF8FD-009E-45D5-B9E6-2A9185114404}">
      <dgm:prSet phldrT="[Text]" custT="1"/>
      <dgm:spPr>
        <a:gradFill flip="none" rotWithShape="0">
          <a:gsLst>
            <a:gs pos="0">
              <a:srgbClr val="6699FF">
                <a:tint val="66000"/>
                <a:satMod val="160000"/>
              </a:srgbClr>
            </a:gs>
            <a:gs pos="50000">
              <a:srgbClr val="6699FF">
                <a:tint val="44500"/>
                <a:satMod val="160000"/>
              </a:srgbClr>
            </a:gs>
            <a:gs pos="100000">
              <a:srgbClr val="6699FF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800" dirty="0" err="1" smtClean="0"/>
            <a:t>Adesão</a:t>
          </a:r>
          <a:r>
            <a:rPr lang="en-US" sz="800" dirty="0" smtClean="0"/>
            <a:t> </a:t>
          </a:r>
          <a:r>
            <a:rPr lang="en-US" sz="800" dirty="0" err="1" smtClean="0"/>
            <a:t>Oi</a:t>
          </a:r>
          <a:r>
            <a:rPr lang="en-US" sz="800" dirty="0" smtClean="0"/>
            <a:t> 40</a:t>
          </a:r>
        </a:p>
        <a:p>
          <a:r>
            <a:rPr lang="en-US" sz="800" dirty="0" smtClean="0"/>
            <a:t>(PP)</a:t>
          </a:r>
          <a:endParaRPr lang="en-US" sz="800" dirty="0"/>
        </a:p>
      </dgm:t>
    </dgm:pt>
    <dgm:pt modelId="{79B66C9E-4604-4EA9-AAA8-A06035F2AD0A}" type="parTrans" cxnId="{589430F6-71DF-44A7-B264-CCCE10EC71BB}">
      <dgm:prSet/>
      <dgm:spPr/>
      <dgm:t>
        <a:bodyPr/>
        <a:lstStyle/>
        <a:p>
          <a:endParaRPr lang="en-US" sz="800"/>
        </a:p>
      </dgm:t>
    </dgm:pt>
    <dgm:pt modelId="{7BC38FC2-0DC9-425D-B4A1-9CAA7B9C3973}" type="sibTrans" cxnId="{589430F6-71DF-44A7-B264-CCCE10EC71BB}">
      <dgm:prSet/>
      <dgm:spPr/>
      <dgm:t>
        <a:bodyPr/>
        <a:lstStyle/>
        <a:p>
          <a:endParaRPr lang="en-US" sz="800"/>
        </a:p>
      </dgm:t>
    </dgm:pt>
    <dgm:pt modelId="{3419C8D3-D211-4C56-88E0-8EDE86316A4E}">
      <dgm:prSet phldrT="[Text]" custT="1"/>
      <dgm:spPr/>
      <dgm:t>
        <a:bodyPr/>
        <a:lstStyle/>
        <a:p>
          <a:r>
            <a:rPr lang="en-US" sz="800" dirty="0" err="1" smtClean="0"/>
            <a:t>Componentes</a:t>
          </a:r>
          <a:endParaRPr lang="en-US" sz="800" dirty="0"/>
        </a:p>
      </dgm:t>
    </dgm:pt>
    <dgm:pt modelId="{B28E8786-E46A-431D-85D1-627F5ECF379E}" type="parTrans" cxnId="{583A8FCB-03CC-45DB-A8D5-AFCA8298484F}">
      <dgm:prSet/>
      <dgm:spPr/>
      <dgm:t>
        <a:bodyPr/>
        <a:lstStyle/>
        <a:p>
          <a:endParaRPr lang="en-US" sz="800"/>
        </a:p>
      </dgm:t>
    </dgm:pt>
    <dgm:pt modelId="{E494384E-59DA-46E7-AE67-D7140BB1027C}" type="sibTrans" cxnId="{583A8FCB-03CC-45DB-A8D5-AFCA8298484F}">
      <dgm:prSet/>
      <dgm:spPr/>
      <dgm:t>
        <a:bodyPr/>
        <a:lstStyle/>
        <a:p>
          <a:endParaRPr lang="en-US" sz="800"/>
        </a:p>
      </dgm:t>
    </dgm:pt>
    <dgm:pt modelId="{E1E8E25D-AD1F-4EF9-BBA9-5E99C2BDBB24}">
      <dgm:prSet phldrT="[Text]" custT="1"/>
      <dgm:spPr/>
      <dgm:t>
        <a:bodyPr/>
        <a:lstStyle/>
        <a:p>
          <a:r>
            <a:rPr lang="en-US" sz="800" dirty="0" smtClean="0"/>
            <a:t>Plano</a:t>
          </a:r>
          <a:r>
            <a:rPr lang="en-US" sz="800" baseline="0" dirty="0" smtClean="0"/>
            <a:t> </a:t>
          </a:r>
          <a:r>
            <a:rPr lang="en-US" sz="800" baseline="0" dirty="0" err="1" smtClean="0"/>
            <a:t>Móvel</a:t>
          </a:r>
          <a:r>
            <a:rPr lang="en-US" sz="800" baseline="0" dirty="0" smtClean="0"/>
            <a:t> </a:t>
          </a:r>
          <a:r>
            <a:rPr lang="en-US" sz="800" baseline="0" dirty="0" err="1" smtClean="0"/>
            <a:t>Oi</a:t>
          </a:r>
          <a:r>
            <a:rPr lang="en-US" sz="800" baseline="0" dirty="0" smtClean="0"/>
            <a:t> 40</a:t>
          </a:r>
        </a:p>
        <a:p>
          <a:r>
            <a:rPr lang="en-US" sz="800" baseline="0" dirty="0" smtClean="0"/>
            <a:t>(PS)</a:t>
          </a:r>
          <a:endParaRPr lang="en-US" sz="800" dirty="0"/>
        </a:p>
      </dgm:t>
    </dgm:pt>
    <dgm:pt modelId="{7D1F18B0-4A4A-450B-AB71-D998BCCDF38C}" type="parTrans" cxnId="{8EF4411C-C964-49DB-AE2B-70BBCE947C78}">
      <dgm:prSet/>
      <dgm:spPr/>
      <dgm:t>
        <a:bodyPr/>
        <a:lstStyle/>
        <a:p>
          <a:endParaRPr lang="en-US" sz="800"/>
        </a:p>
      </dgm:t>
    </dgm:pt>
    <dgm:pt modelId="{7B31D6C2-5CFC-487F-8FE4-ACE35C06DE5B}" type="sibTrans" cxnId="{8EF4411C-C964-49DB-AE2B-70BBCE947C78}">
      <dgm:prSet/>
      <dgm:spPr/>
      <dgm:t>
        <a:bodyPr/>
        <a:lstStyle/>
        <a:p>
          <a:endParaRPr lang="en-US" sz="800"/>
        </a:p>
      </dgm:t>
    </dgm:pt>
    <dgm:pt modelId="{5D42792C-E410-4C2E-A815-427FB7C77C16}">
      <dgm:prSet phldrT="[Text]" custT="1"/>
      <dgm:spPr/>
      <dgm:t>
        <a:bodyPr/>
        <a:lstStyle/>
        <a:p>
          <a:r>
            <a:rPr lang="en-US" sz="800" dirty="0" err="1" smtClean="0"/>
            <a:t>Conferência</a:t>
          </a:r>
          <a:r>
            <a:rPr lang="en-US" sz="800" dirty="0" smtClean="0"/>
            <a:t> </a:t>
          </a:r>
          <a:r>
            <a:rPr lang="en-US" sz="800" baseline="0" dirty="0" smtClean="0"/>
            <a:t>(PS)</a:t>
          </a:r>
          <a:endParaRPr lang="en-US" sz="800" dirty="0" smtClean="0"/>
        </a:p>
      </dgm:t>
    </dgm:pt>
    <dgm:pt modelId="{EA186EF1-D029-410B-B287-30D44226F945}" type="parTrans" cxnId="{61B31337-1182-4186-A76A-1C4BF2F44D7D}">
      <dgm:prSet/>
      <dgm:spPr/>
      <dgm:t>
        <a:bodyPr/>
        <a:lstStyle/>
        <a:p>
          <a:endParaRPr lang="en-US" sz="800"/>
        </a:p>
      </dgm:t>
    </dgm:pt>
    <dgm:pt modelId="{292059CA-1CB7-4B2D-AB61-8341C2241D13}" type="sibTrans" cxnId="{61B31337-1182-4186-A76A-1C4BF2F44D7D}">
      <dgm:prSet/>
      <dgm:spPr/>
      <dgm:t>
        <a:bodyPr/>
        <a:lstStyle/>
        <a:p>
          <a:endParaRPr lang="en-US" sz="800"/>
        </a:p>
      </dgm:t>
    </dgm:pt>
    <dgm:pt modelId="{E53813FF-E122-4BCB-81E3-1ED599547B32}">
      <dgm:prSet phldrT="[Text]" custT="1"/>
      <dgm:spPr/>
      <dgm:t>
        <a:bodyPr/>
        <a:lstStyle/>
        <a:p>
          <a:r>
            <a:rPr lang="en-US" sz="800" dirty="0" smtClean="0"/>
            <a:t>3G 200 Mb</a:t>
          </a:r>
          <a:br>
            <a:rPr lang="en-US" sz="800" dirty="0" smtClean="0"/>
          </a:br>
          <a:r>
            <a:rPr lang="en-US" sz="800" baseline="0" dirty="0" smtClean="0"/>
            <a:t>(PS)</a:t>
          </a:r>
          <a:endParaRPr lang="en-US" sz="800" dirty="0" smtClean="0"/>
        </a:p>
      </dgm:t>
    </dgm:pt>
    <dgm:pt modelId="{F8648E55-1E57-40BB-999F-B489AFB51416}" type="parTrans" cxnId="{92F68847-BB7B-4F5F-976A-2AF0630EDC91}">
      <dgm:prSet/>
      <dgm:spPr/>
      <dgm:t>
        <a:bodyPr/>
        <a:lstStyle/>
        <a:p>
          <a:endParaRPr lang="en-US" sz="800"/>
        </a:p>
      </dgm:t>
    </dgm:pt>
    <dgm:pt modelId="{676D4FAB-6D33-4686-B6C0-DEFF3CF33099}" type="sibTrans" cxnId="{92F68847-BB7B-4F5F-976A-2AF0630EDC91}">
      <dgm:prSet/>
      <dgm:spPr/>
      <dgm:t>
        <a:bodyPr/>
        <a:lstStyle/>
        <a:p>
          <a:endParaRPr lang="en-US" sz="800"/>
        </a:p>
      </dgm:t>
    </dgm:pt>
    <dgm:pt modelId="{B2D15D27-6091-4957-BAF3-494631B61F5C}">
      <dgm:prSet phldrT="[Text]" custT="1"/>
      <dgm:spPr/>
      <dgm:t>
        <a:bodyPr/>
        <a:lstStyle/>
        <a:p>
          <a:r>
            <a:rPr lang="en-US" sz="800" dirty="0" err="1" smtClean="0"/>
            <a:t>Caixa</a:t>
          </a:r>
          <a:r>
            <a:rPr lang="en-US" sz="800" dirty="0" smtClean="0"/>
            <a:t> Postal </a:t>
          </a:r>
          <a:r>
            <a:rPr lang="en-US" sz="800" baseline="0" dirty="0" smtClean="0"/>
            <a:t>(PS)</a:t>
          </a:r>
          <a:endParaRPr lang="en-US" sz="800" dirty="0" smtClean="0"/>
        </a:p>
      </dgm:t>
    </dgm:pt>
    <dgm:pt modelId="{E7ABDA2A-F045-4530-AF8A-FE8F2B83BA1E}" type="parTrans" cxnId="{E0B4C3AD-0236-4124-847F-0DD2ACC33107}">
      <dgm:prSet/>
      <dgm:spPr/>
      <dgm:t>
        <a:bodyPr/>
        <a:lstStyle/>
        <a:p>
          <a:endParaRPr lang="en-US" sz="800"/>
        </a:p>
      </dgm:t>
    </dgm:pt>
    <dgm:pt modelId="{B98EDC9E-906C-4538-AD05-DE27395B0A84}" type="sibTrans" cxnId="{E0B4C3AD-0236-4124-847F-0DD2ACC33107}">
      <dgm:prSet/>
      <dgm:spPr/>
      <dgm:t>
        <a:bodyPr/>
        <a:lstStyle/>
        <a:p>
          <a:endParaRPr lang="en-US" sz="800"/>
        </a:p>
      </dgm:t>
    </dgm:pt>
    <dgm:pt modelId="{60A51369-3201-4269-A739-C28D3D6905CF}">
      <dgm:prSet custT="1"/>
      <dgm:spPr/>
      <dgm:t>
        <a:bodyPr/>
        <a:lstStyle/>
        <a:p>
          <a:r>
            <a:rPr lang="en-US" sz="800" dirty="0" err="1" smtClean="0"/>
            <a:t>Siga</a:t>
          </a:r>
          <a:r>
            <a:rPr lang="en-US" sz="800" dirty="0" smtClean="0"/>
            <a:t>-me</a:t>
          </a:r>
          <a:br>
            <a:rPr lang="en-US" sz="800" dirty="0" smtClean="0"/>
          </a:br>
          <a:r>
            <a:rPr lang="en-US" sz="800" baseline="0" dirty="0" smtClean="0"/>
            <a:t>(PS)</a:t>
          </a:r>
          <a:endParaRPr lang="en-US" sz="800" dirty="0" smtClean="0"/>
        </a:p>
      </dgm:t>
    </dgm:pt>
    <dgm:pt modelId="{17AA1D6A-E73F-4804-A33E-C6918D4CE8F1}" type="parTrans" cxnId="{7D9585E9-9CE6-4217-8D86-B0F5BA85155F}">
      <dgm:prSet/>
      <dgm:spPr/>
      <dgm:t>
        <a:bodyPr/>
        <a:lstStyle/>
        <a:p>
          <a:endParaRPr lang="en-US" sz="800"/>
        </a:p>
      </dgm:t>
    </dgm:pt>
    <dgm:pt modelId="{A7CB8DA1-B99A-42C8-A267-417A4A619F40}" type="sibTrans" cxnId="{7D9585E9-9CE6-4217-8D86-B0F5BA85155F}">
      <dgm:prSet/>
      <dgm:spPr/>
      <dgm:t>
        <a:bodyPr/>
        <a:lstStyle/>
        <a:p>
          <a:endParaRPr lang="en-US" sz="800"/>
        </a:p>
      </dgm:t>
    </dgm:pt>
    <dgm:pt modelId="{391BE7DD-9832-45DD-85D4-30F34A7C57CA}">
      <dgm:prSet phldrT="[Text]" custT="1"/>
      <dgm:spPr/>
      <dgm:t>
        <a:bodyPr/>
        <a:lstStyle/>
        <a:p>
          <a:r>
            <a:rPr lang="en-US" sz="800" dirty="0" err="1" smtClean="0"/>
            <a:t>Ident</a:t>
          </a:r>
          <a:r>
            <a:rPr lang="en-US" sz="800" dirty="0" smtClean="0"/>
            <a:t>. </a:t>
          </a:r>
          <a:r>
            <a:rPr lang="en-US" sz="800" dirty="0" err="1" smtClean="0"/>
            <a:t>Chamadas</a:t>
          </a:r>
          <a:r>
            <a:rPr lang="en-US" sz="800" dirty="0" smtClean="0"/>
            <a:t/>
          </a:r>
          <a:br>
            <a:rPr lang="en-US" sz="800" dirty="0" smtClean="0"/>
          </a:br>
          <a:r>
            <a:rPr lang="en-US" sz="800" baseline="0" dirty="0" smtClean="0"/>
            <a:t>(PS)</a:t>
          </a:r>
          <a:endParaRPr lang="en-US" sz="800" dirty="0" smtClean="0"/>
        </a:p>
      </dgm:t>
    </dgm:pt>
    <dgm:pt modelId="{D7CDA567-3E48-449F-9A38-53849F42EEFD}" type="parTrans" cxnId="{5BDF80B6-97D3-456D-8149-53AB514AB590}">
      <dgm:prSet/>
      <dgm:spPr/>
      <dgm:t>
        <a:bodyPr/>
        <a:lstStyle/>
        <a:p>
          <a:endParaRPr lang="en-US"/>
        </a:p>
      </dgm:t>
    </dgm:pt>
    <dgm:pt modelId="{E42CAAE3-1106-4233-8A3C-5074D308026C}" type="sibTrans" cxnId="{5BDF80B6-97D3-456D-8149-53AB514AB590}">
      <dgm:prSet/>
      <dgm:spPr/>
      <dgm:t>
        <a:bodyPr/>
        <a:lstStyle/>
        <a:p>
          <a:endParaRPr lang="en-US"/>
        </a:p>
      </dgm:t>
    </dgm:pt>
    <dgm:pt modelId="{3299BA10-CB67-47F3-AE8C-E7556C3BC6B4}">
      <dgm:prSet phldrT="[Text]" custT="1"/>
      <dgm:spPr/>
      <dgm:t>
        <a:bodyPr/>
        <a:lstStyle/>
        <a:p>
          <a:r>
            <a:rPr lang="en-US" sz="800" dirty="0" smtClean="0"/>
            <a:t>Cham. </a:t>
          </a:r>
          <a:r>
            <a:rPr lang="en-US" sz="800" dirty="0" err="1" smtClean="0"/>
            <a:t>Internac</a:t>
          </a:r>
          <a:r>
            <a:rPr lang="en-US" sz="800" dirty="0" smtClean="0"/>
            <a:t>. </a:t>
          </a:r>
          <a:r>
            <a:rPr lang="en-US" sz="800" baseline="0" dirty="0" smtClean="0"/>
            <a:t>(PS)</a:t>
          </a:r>
          <a:endParaRPr lang="en-US" sz="800" dirty="0" smtClean="0"/>
        </a:p>
      </dgm:t>
    </dgm:pt>
    <dgm:pt modelId="{F2413205-74FC-4AD5-AC25-7209CDF5686C}" type="parTrans" cxnId="{DC91D8FB-C89D-438F-9964-2DEF157D0425}">
      <dgm:prSet/>
      <dgm:spPr/>
      <dgm:t>
        <a:bodyPr/>
        <a:lstStyle/>
        <a:p>
          <a:endParaRPr lang="en-US"/>
        </a:p>
      </dgm:t>
    </dgm:pt>
    <dgm:pt modelId="{727408FF-3417-49EB-9793-8421DCCD4466}" type="sibTrans" cxnId="{DC91D8FB-C89D-438F-9964-2DEF157D0425}">
      <dgm:prSet/>
      <dgm:spPr/>
      <dgm:t>
        <a:bodyPr/>
        <a:lstStyle/>
        <a:p>
          <a:endParaRPr lang="en-US"/>
        </a:p>
      </dgm:t>
    </dgm:pt>
    <dgm:pt modelId="{A4CA8ED0-17C3-48F4-99BC-F0523C8F8754}">
      <dgm:prSet phldrT="[Text]" custT="1"/>
      <dgm:spPr/>
      <dgm:t>
        <a:bodyPr/>
        <a:lstStyle/>
        <a:p>
          <a:r>
            <a:rPr lang="en-US" sz="800" smtClean="0"/>
            <a:t>Redução franquia de 10% - 3 meses</a:t>
          </a:r>
          <a:endParaRPr lang="en-US" sz="800" dirty="0" smtClean="0"/>
        </a:p>
      </dgm:t>
    </dgm:pt>
    <dgm:pt modelId="{CF4084AB-BAA8-4C47-84AD-43ED521F89BE}" type="parTrans" cxnId="{01CC69D2-9FC3-4E5D-9865-13264AC0D29E}">
      <dgm:prSet/>
      <dgm:spPr/>
      <dgm:t>
        <a:bodyPr/>
        <a:lstStyle/>
        <a:p>
          <a:endParaRPr lang="en-US"/>
        </a:p>
      </dgm:t>
    </dgm:pt>
    <dgm:pt modelId="{9D6FAE2F-EC3B-4DF3-A5CF-C2FB34F855FC}" type="sibTrans" cxnId="{01CC69D2-9FC3-4E5D-9865-13264AC0D29E}">
      <dgm:prSet/>
      <dgm:spPr/>
      <dgm:t>
        <a:bodyPr/>
        <a:lstStyle/>
        <a:p>
          <a:endParaRPr lang="en-US"/>
        </a:p>
      </dgm:t>
    </dgm:pt>
    <dgm:pt modelId="{C2810D0F-3B4A-453A-A6F5-FFB3C51D8DA9}" type="pres">
      <dgm:prSet presAssocID="{4E86C688-DF90-4089-8ECF-B21CD1E2D87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F47DB3-08F8-4F7A-AF40-8BED3C50F840}" type="pres">
      <dgm:prSet presAssocID="{4E86C688-DF90-4089-8ECF-B21CD1E2D871}" presName="hierFlow" presStyleCnt="0"/>
      <dgm:spPr/>
    </dgm:pt>
    <dgm:pt modelId="{B9C7FC1C-5362-48CC-A42B-4B25746A005F}" type="pres">
      <dgm:prSet presAssocID="{4E86C688-DF90-4089-8ECF-B21CD1E2D87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9F365D-3625-43F4-9FC0-BDF1D64A4C52}" type="pres">
      <dgm:prSet presAssocID="{481DF8FD-009E-45D5-B9E6-2A9185114404}" presName="Name14" presStyleCnt="0"/>
      <dgm:spPr/>
    </dgm:pt>
    <dgm:pt modelId="{A5956DD1-119F-4087-A68A-DB5E653EE584}" type="pres">
      <dgm:prSet presAssocID="{481DF8FD-009E-45D5-B9E6-2A9185114404}" presName="level1Shape" presStyleLbl="node0" presStyleIdx="0" presStyleCnt="1" custScaleY="73441" custLinFactNeighborY="-15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72F39-255D-494B-8F84-6D555EE21D3C}" type="pres">
      <dgm:prSet presAssocID="{481DF8FD-009E-45D5-B9E6-2A9185114404}" presName="hierChild2" presStyleCnt="0"/>
      <dgm:spPr/>
    </dgm:pt>
    <dgm:pt modelId="{30111AEF-F8AA-4ABD-BC1F-39C3439270F0}" type="pres">
      <dgm:prSet presAssocID="{B28E8786-E46A-431D-85D1-627F5ECF379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B0FEB121-FA24-4641-83A0-233B311AD82F}" type="pres">
      <dgm:prSet presAssocID="{3419C8D3-D211-4C56-88E0-8EDE86316A4E}" presName="Name21" presStyleCnt="0"/>
      <dgm:spPr/>
    </dgm:pt>
    <dgm:pt modelId="{69741B4C-5214-49B9-84FC-1BA0C0CBD239}" type="pres">
      <dgm:prSet presAssocID="{3419C8D3-D211-4C56-88E0-8EDE86316A4E}" presName="level2Shape" presStyleLbl="node2" presStyleIdx="0" presStyleCnt="1" custScaleX="147690" custScaleY="53801" custLinFactNeighborY="-17172"/>
      <dgm:spPr/>
      <dgm:t>
        <a:bodyPr/>
        <a:lstStyle/>
        <a:p>
          <a:endParaRPr lang="en-US"/>
        </a:p>
      </dgm:t>
    </dgm:pt>
    <dgm:pt modelId="{435EE288-46EE-400B-B958-E91851CBCBF4}" type="pres">
      <dgm:prSet presAssocID="{3419C8D3-D211-4C56-88E0-8EDE86316A4E}" presName="hierChild3" presStyleCnt="0"/>
      <dgm:spPr/>
    </dgm:pt>
    <dgm:pt modelId="{714B83A1-3354-4C6C-87FC-ECB3420661B8}" type="pres">
      <dgm:prSet presAssocID="{7D1F18B0-4A4A-450B-AB71-D998BCCDF38C}" presName="Name19" presStyleLbl="parChTrans1D3" presStyleIdx="0" presStyleCnt="8"/>
      <dgm:spPr/>
      <dgm:t>
        <a:bodyPr/>
        <a:lstStyle/>
        <a:p>
          <a:endParaRPr lang="en-US"/>
        </a:p>
      </dgm:t>
    </dgm:pt>
    <dgm:pt modelId="{A1592A81-A3A8-4377-A763-4531098C516D}" type="pres">
      <dgm:prSet presAssocID="{E1E8E25D-AD1F-4EF9-BBA9-5E99C2BDBB24}" presName="Name21" presStyleCnt="0"/>
      <dgm:spPr/>
    </dgm:pt>
    <dgm:pt modelId="{30444717-7267-49DA-8F4F-F41FE91C1D91}" type="pres">
      <dgm:prSet presAssocID="{E1E8E25D-AD1F-4EF9-BBA9-5E99C2BDBB24}" presName="level2Shape" presStyleLbl="node3" presStyleIdx="0" presStyleCnt="8" custScaleY="89384"/>
      <dgm:spPr/>
      <dgm:t>
        <a:bodyPr/>
        <a:lstStyle/>
        <a:p>
          <a:endParaRPr lang="en-US"/>
        </a:p>
      </dgm:t>
    </dgm:pt>
    <dgm:pt modelId="{157F21E9-4EEB-4564-B30E-AC37ADDEEB8C}" type="pres">
      <dgm:prSet presAssocID="{E1E8E25D-AD1F-4EF9-BBA9-5E99C2BDBB24}" presName="hierChild3" presStyleCnt="0"/>
      <dgm:spPr/>
    </dgm:pt>
    <dgm:pt modelId="{7B3AA6B2-D13F-45FD-8FD2-9E9AB8FB2200}" type="pres">
      <dgm:prSet presAssocID="{F8648E55-1E57-40BB-999F-B489AFB51416}" presName="Name19" presStyleLbl="parChTrans1D3" presStyleIdx="1" presStyleCnt="8"/>
      <dgm:spPr/>
      <dgm:t>
        <a:bodyPr/>
        <a:lstStyle/>
        <a:p>
          <a:endParaRPr lang="en-US"/>
        </a:p>
      </dgm:t>
    </dgm:pt>
    <dgm:pt modelId="{66F851BD-4DD6-4F5A-BE73-E85F28D94970}" type="pres">
      <dgm:prSet presAssocID="{E53813FF-E122-4BCB-81E3-1ED599547B32}" presName="Name21" presStyleCnt="0"/>
      <dgm:spPr/>
    </dgm:pt>
    <dgm:pt modelId="{15237514-D7CD-404E-B5F2-D0CB23CC1751}" type="pres">
      <dgm:prSet presAssocID="{E53813FF-E122-4BCB-81E3-1ED599547B32}" presName="level2Shape" presStyleLbl="node3" presStyleIdx="1" presStyleCnt="8" custScaleY="89384"/>
      <dgm:spPr/>
      <dgm:t>
        <a:bodyPr/>
        <a:lstStyle/>
        <a:p>
          <a:endParaRPr lang="en-US"/>
        </a:p>
      </dgm:t>
    </dgm:pt>
    <dgm:pt modelId="{AFB07570-A7FF-4209-B1C4-2E47D6D5FECA}" type="pres">
      <dgm:prSet presAssocID="{E53813FF-E122-4BCB-81E3-1ED599547B32}" presName="hierChild3" presStyleCnt="0"/>
      <dgm:spPr/>
    </dgm:pt>
    <dgm:pt modelId="{40A354C3-5224-43A9-8DB8-5F2C2923EFC0}" type="pres">
      <dgm:prSet presAssocID="{E7ABDA2A-F045-4530-AF8A-FE8F2B83BA1E}" presName="Name19" presStyleLbl="parChTrans1D3" presStyleIdx="2" presStyleCnt="8"/>
      <dgm:spPr/>
      <dgm:t>
        <a:bodyPr/>
        <a:lstStyle/>
        <a:p>
          <a:endParaRPr lang="en-US"/>
        </a:p>
      </dgm:t>
    </dgm:pt>
    <dgm:pt modelId="{27E44D03-C794-4AF0-B6B8-FEF9C8E25562}" type="pres">
      <dgm:prSet presAssocID="{B2D15D27-6091-4957-BAF3-494631B61F5C}" presName="Name21" presStyleCnt="0"/>
      <dgm:spPr/>
    </dgm:pt>
    <dgm:pt modelId="{87606148-9CB3-4BB7-8BDB-5D9DA88347D1}" type="pres">
      <dgm:prSet presAssocID="{B2D15D27-6091-4957-BAF3-494631B61F5C}" presName="level2Shape" presStyleLbl="node3" presStyleIdx="2" presStyleCnt="8" custScaleY="89384"/>
      <dgm:spPr/>
      <dgm:t>
        <a:bodyPr/>
        <a:lstStyle/>
        <a:p>
          <a:endParaRPr lang="en-US"/>
        </a:p>
      </dgm:t>
    </dgm:pt>
    <dgm:pt modelId="{693CBC62-DB0C-4F6B-A89C-9DE3B0245635}" type="pres">
      <dgm:prSet presAssocID="{B2D15D27-6091-4957-BAF3-494631B61F5C}" presName="hierChild3" presStyleCnt="0"/>
      <dgm:spPr/>
    </dgm:pt>
    <dgm:pt modelId="{E14D016A-4A33-441B-AD1A-068D278E5402}" type="pres">
      <dgm:prSet presAssocID="{17AA1D6A-E73F-4804-A33E-C6918D4CE8F1}" presName="Name19" presStyleLbl="parChTrans1D3" presStyleIdx="3" presStyleCnt="8"/>
      <dgm:spPr/>
      <dgm:t>
        <a:bodyPr/>
        <a:lstStyle/>
        <a:p>
          <a:endParaRPr lang="en-US"/>
        </a:p>
      </dgm:t>
    </dgm:pt>
    <dgm:pt modelId="{7390751F-B9E9-4158-A2DA-302B9F0F1D61}" type="pres">
      <dgm:prSet presAssocID="{60A51369-3201-4269-A739-C28D3D6905CF}" presName="Name21" presStyleCnt="0"/>
      <dgm:spPr/>
    </dgm:pt>
    <dgm:pt modelId="{3CBE566A-157A-43CE-A954-46BEA2F6B505}" type="pres">
      <dgm:prSet presAssocID="{60A51369-3201-4269-A739-C28D3D6905CF}" presName="level2Shape" presStyleLbl="node3" presStyleIdx="3" presStyleCnt="8" custScaleY="89384"/>
      <dgm:spPr/>
      <dgm:t>
        <a:bodyPr/>
        <a:lstStyle/>
        <a:p>
          <a:endParaRPr lang="en-US"/>
        </a:p>
      </dgm:t>
    </dgm:pt>
    <dgm:pt modelId="{907CBB36-41F5-4F04-BB66-688D245B0869}" type="pres">
      <dgm:prSet presAssocID="{60A51369-3201-4269-A739-C28D3D6905CF}" presName="hierChild3" presStyleCnt="0"/>
      <dgm:spPr/>
    </dgm:pt>
    <dgm:pt modelId="{DE69E2DA-B10E-48B1-A927-944994D25892}" type="pres">
      <dgm:prSet presAssocID="{EA186EF1-D029-410B-B287-30D44226F945}" presName="Name19" presStyleLbl="parChTrans1D3" presStyleIdx="4" presStyleCnt="8"/>
      <dgm:spPr/>
      <dgm:t>
        <a:bodyPr/>
        <a:lstStyle/>
        <a:p>
          <a:endParaRPr lang="en-US"/>
        </a:p>
      </dgm:t>
    </dgm:pt>
    <dgm:pt modelId="{A6A4787B-E61F-4A3F-9316-8EC5693F6EF0}" type="pres">
      <dgm:prSet presAssocID="{5D42792C-E410-4C2E-A815-427FB7C77C16}" presName="Name21" presStyleCnt="0"/>
      <dgm:spPr/>
    </dgm:pt>
    <dgm:pt modelId="{9692649A-307C-497D-9BB6-817E3E7FA2F2}" type="pres">
      <dgm:prSet presAssocID="{5D42792C-E410-4C2E-A815-427FB7C77C16}" presName="level2Shape" presStyleLbl="node3" presStyleIdx="4" presStyleCnt="8" custScaleY="89384"/>
      <dgm:spPr/>
      <dgm:t>
        <a:bodyPr/>
        <a:lstStyle/>
        <a:p>
          <a:endParaRPr lang="en-US"/>
        </a:p>
      </dgm:t>
    </dgm:pt>
    <dgm:pt modelId="{953F2815-530E-41CC-8003-D5876BB6D618}" type="pres">
      <dgm:prSet presAssocID="{5D42792C-E410-4C2E-A815-427FB7C77C16}" presName="hierChild3" presStyleCnt="0"/>
      <dgm:spPr/>
    </dgm:pt>
    <dgm:pt modelId="{445BF48F-1948-4608-B0E3-A1387FD019AC}" type="pres">
      <dgm:prSet presAssocID="{D7CDA567-3E48-449F-9A38-53849F42EEFD}" presName="Name19" presStyleLbl="parChTrans1D3" presStyleIdx="5" presStyleCnt="8"/>
      <dgm:spPr/>
      <dgm:t>
        <a:bodyPr/>
        <a:lstStyle/>
        <a:p>
          <a:endParaRPr lang="en-US"/>
        </a:p>
      </dgm:t>
    </dgm:pt>
    <dgm:pt modelId="{CE2B44B9-C850-484C-88DC-FB5CB87E578B}" type="pres">
      <dgm:prSet presAssocID="{391BE7DD-9832-45DD-85D4-30F34A7C57CA}" presName="Name21" presStyleCnt="0"/>
      <dgm:spPr/>
    </dgm:pt>
    <dgm:pt modelId="{D68D8188-E4C4-4E70-891A-7C76C675E5ED}" type="pres">
      <dgm:prSet presAssocID="{391BE7DD-9832-45DD-85D4-30F34A7C57CA}" presName="level2Shape" presStyleLbl="node3" presStyleIdx="5" presStyleCnt="8" custScaleY="89384"/>
      <dgm:spPr/>
      <dgm:t>
        <a:bodyPr/>
        <a:lstStyle/>
        <a:p>
          <a:endParaRPr lang="en-US"/>
        </a:p>
      </dgm:t>
    </dgm:pt>
    <dgm:pt modelId="{75F14294-7D7A-4D7D-BC9E-305F352FDE6B}" type="pres">
      <dgm:prSet presAssocID="{391BE7DD-9832-45DD-85D4-30F34A7C57CA}" presName="hierChild3" presStyleCnt="0"/>
      <dgm:spPr/>
    </dgm:pt>
    <dgm:pt modelId="{113621A4-8A3E-4CE6-A4C8-4D495223FD13}" type="pres">
      <dgm:prSet presAssocID="{F2413205-74FC-4AD5-AC25-7209CDF5686C}" presName="Name19" presStyleLbl="parChTrans1D3" presStyleIdx="6" presStyleCnt="8"/>
      <dgm:spPr/>
      <dgm:t>
        <a:bodyPr/>
        <a:lstStyle/>
        <a:p>
          <a:endParaRPr lang="en-US"/>
        </a:p>
      </dgm:t>
    </dgm:pt>
    <dgm:pt modelId="{97FB1F8D-4F3B-4D2B-BA0F-315C9BFCDB0C}" type="pres">
      <dgm:prSet presAssocID="{3299BA10-CB67-47F3-AE8C-E7556C3BC6B4}" presName="Name21" presStyleCnt="0"/>
      <dgm:spPr/>
    </dgm:pt>
    <dgm:pt modelId="{763642DE-8F40-4922-B2E6-F34684B10F6C}" type="pres">
      <dgm:prSet presAssocID="{3299BA10-CB67-47F3-AE8C-E7556C3BC6B4}" presName="level2Shape" presStyleLbl="node3" presStyleIdx="6" presStyleCnt="8" custScaleY="89384"/>
      <dgm:spPr/>
      <dgm:t>
        <a:bodyPr/>
        <a:lstStyle/>
        <a:p>
          <a:endParaRPr lang="en-US"/>
        </a:p>
      </dgm:t>
    </dgm:pt>
    <dgm:pt modelId="{F0A5797D-0B49-4A21-8E6A-4E0C02977AC3}" type="pres">
      <dgm:prSet presAssocID="{3299BA10-CB67-47F3-AE8C-E7556C3BC6B4}" presName="hierChild3" presStyleCnt="0"/>
      <dgm:spPr/>
    </dgm:pt>
    <dgm:pt modelId="{CD822E6B-29C6-4D97-AA2E-A2EF568A610E}" type="pres">
      <dgm:prSet presAssocID="{CF4084AB-BAA8-4C47-84AD-43ED521F89BE}" presName="Name19" presStyleLbl="parChTrans1D3" presStyleIdx="7" presStyleCnt="8"/>
      <dgm:spPr/>
      <dgm:t>
        <a:bodyPr/>
        <a:lstStyle/>
        <a:p>
          <a:endParaRPr lang="en-US"/>
        </a:p>
      </dgm:t>
    </dgm:pt>
    <dgm:pt modelId="{EFAB11B2-CD7C-4593-BD63-59BA2F26C8CC}" type="pres">
      <dgm:prSet presAssocID="{A4CA8ED0-17C3-48F4-99BC-F0523C8F8754}" presName="Name21" presStyleCnt="0"/>
      <dgm:spPr/>
    </dgm:pt>
    <dgm:pt modelId="{7DBDDC5A-0C22-48B8-8827-A24E287C8352}" type="pres">
      <dgm:prSet presAssocID="{A4CA8ED0-17C3-48F4-99BC-F0523C8F8754}" presName="level2Shape" presStyleLbl="node3" presStyleIdx="7" presStyleCnt="8"/>
      <dgm:spPr/>
      <dgm:t>
        <a:bodyPr/>
        <a:lstStyle/>
        <a:p>
          <a:endParaRPr lang="en-US"/>
        </a:p>
      </dgm:t>
    </dgm:pt>
    <dgm:pt modelId="{BA31260A-3B7B-4F89-A035-C97B4B25CD1F}" type="pres">
      <dgm:prSet presAssocID="{A4CA8ED0-17C3-48F4-99BC-F0523C8F8754}" presName="hierChild3" presStyleCnt="0"/>
      <dgm:spPr/>
    </dgm:pt>
    <dgm:pt modelId="{51076FBA-5FBD-450D-8853-260FC6059308}" type="pres">
      <dgm:prSet presAssocID="{4E86C688-DF90-4089-8ECF-B21CD1E2D871}" presName="bgShapesFlow" presStyleCnt="0"/>
      <dgm:spPr/>
    </dgm:pt>
  </dgm:ptLst>
  <dgm:cxnLst>
    <dgm:cxn modelId="{B687F0D0-EC5E-4CC4-A5B8-927D019B7471}" type="presOf" srcId="{391BE7DD-9832-45DD-85D4-30F34A7C57CA}" destId="{D68D8188-E4C4-4E70-891A-7C76C675E5ED}" srcOrd="0" destOrd="0" presId="urn:microsoft.com/office/officeart/2005/8/layout/hierarchy6"/>
    <dgm:cxn modelId="{61B31337-1182-4186-A76A-1C4BF2F44D7D}" srcId="{3419C8D3-D211-4C56-88E0-8EDE86316A4E}" destId="{5D42792C-E410-4C2E-A815-427FB7C77C16}" srcOrd="4" destOrd="0" parTransId="{EA186EF1-D029-410B-B287-30D44226F945}" sibTransId="{292059CA-1CB7-4B2D-AB61-8341C2241D13}"/>
    <dgm:cxn modelId="{D44DEE7D-E345-4CDA-B357-C3634F463291}" type="presOf" srcId="{F2413205-74FC-4AD5-AC25-7209CDF5686C}" destId="{113621A4-8A3E-4CE6-A4C8-4D495223FD13}" srcOrd="0" destOrd="0" presId="urn:microsoft.com/office/officeart/2005/8/layout/hierarchy6"/>
    <dgm:cxn modelId="{7F2396D0-F10A-4743-8D6D-92CA2D49E5DC}" type="presOf" srcId="{D7CDA567-3E48-449F-9A38-53849F42EEFD}" destId="{445BF48F-1948-4608-B0E3-A1387FD019AC}" srcOrd="0" destOrd="0" presId="urn:microsoft.com/office/officeart/2005/8/layout/hierarchy6"/>
    <dgm:cxn modelId="{3409A841-9A0C-4848-9A44-299AE1DD6EA3}" type="presOf" srcId="{E1E8E25D-AD1F-4EF9-BBA9-5E99C2BDBB24}" destId="{30444717-7267-49DA-8F4F-F41FE91C1D91}" srcOrd="0" destOrd="0" presId="urn:microsoft.com/office/officeart/2005/8/layout/hierarchy6"/>
    <dgm:cxn modelId="{46A26A97-A6D4-4802-8B24-ACCF1AAB433E}" type="presOf" srcId="{5D42792C-E410-4C2E-A815-427FB7C77C16}" destId="{9692649A-307C-497D-9BB6-817E3E7FA2F2}" srcOrd="0" destOrd="0" presId="urn:microsoft.com/office/officeart/2005/8/layout/hierarchy6"/>
    <dgm:cxn modelId="{998EF3A3-8BB0-4F25-A4BE-5178804FFAE2}" type="presOf" srcId="{3419C8D3-D211-4C56-88E0-8EDE86316A4E}" destId="{69741B4C-5214-49B9-84FC-1BA0C0CBD239}" srcOrd="0" destOrd="0" presId="urn:microsoft.com/office/officeart/2005/8/layout/hierarchy6"/>
    <dgm:cxn modelId="{30A1CD42-1021-426D-96E0-042D549472BA}" type="presOf" srcId="{4E86C688-DF90-4089-8ECF-B21CD1E2D871}" destId="{C2810D0F-3B4A-453A-A6F5-FFB3C51D8DA9}" srcOrd="0" destOrd="0" presId="urn:microsoft.com/office/officeart/2005/8/layout/hierarchy6"/>
    <dgm:cxn modelId="{589430F6-71DF-44A7-B264-CCCE10EC71BB}" srcId="{4E86C688-DF90-4089-8ECF-B21CD1E2D871}" destId="{481DF8FD-009E-45D5-B9E6-2A9185114404}" srcOrd="0" destOrd="0" parTransId="{79B66C9E-4604-4EA9-AAA8-A06035F2AD0A}" sibTransId="{7BC38FC2-0DC9-425D-B4A1-9CAA7B9C3973}"/>
    <dgm:cxn modelId="{583A8FCB-03CC-45DB-A8D5-AFCA8298484F}" srcId="{481DF8FD-009E-45D5-B9E6-2A9185114404}" destId="{3419C8D3-D211-4C56-88E0-8EDE86316A4E}" srcOrd="0" destOrd="0" parTransId="{B28E8786-E46A-431D-85D1-627F5ECF379E}" sibTransId="{E494384E-59DA-46E7-AE67-D7140BB1027C}"/>
    <dgm:cxn modelId="{86609F13-626D-4E36-933B-F50F42F0778F}" type="presOf" srcId="{17AA1D6A-E73F-4804-A33E-C6918D4CE8F1}" destId="{E14D016A-4A33-441B-AD1A-068D278E5402}" srcOrd="0" destOrd="0" presId="urn:microsoft.com/office/officeart/2005/8/layout/hierarchy6"/>
    <dgm:cxn modelId="{8906EF42-C5BC-46E8-90EE-00A2934C80D2}" type="presOf" srcId="{E53813FF-E122-4BCB-81E3-1ED599547B32}" destId="{15237514-D7CD-404E-B5F2-D0CB23CC1751}" srcOrd="0" destOrd="0" presId="urn:microsoft.com/office/officeart/2005/8/layout/hierarchy6"/>
    <dgm:cxn modelId="{2C65D4E4-97D3-4563-BB49-63A49FE0539F}" type="presOf" srcId="{60A51369-3201-4269-A739-C28D3D6905CF}" destId="{3CBE566A-157A-43CE-A954-46BEA2F6B505}" srcOrd="0" destOrd="0" presId="urn:microsoft.com/office/officeart/2005/8/layout/hierarchy6"/>
    <dgm:cxn modelId="{79559540-AA09-4050-BE70-FAF3E4F2993F}" type="presOf" srcId="{B28E8786-E46A-431D-85D1-627F5ECF379E}" destId="{30111AEF-F8AA-4ABD-BC1F-39C3439270F0}" srcOrd="0" destOrd="0" presId="urn:microsoft.com/office/officeart/2005/8/layout/hierarchy6"/>
    <dgm:cxn modelId="{1B5C5755-633A-489C-A2C1-DD5383B32667}" type="presOf" srcId="{7D1F18B0-4A4A-450B-AB71-D998BCCDF38C}" destId="{714B83A1-3354-4C6C-87FC-ECB3420661B8}" srcOrd="0" destOrd="0" presId="urn:microsoft.com/office/officeart/2005/8/layout/hierarchy6"/>
    <dgm:cxn modelId="{7D9585E9-9CE6-4217-8D86-B0F5BA85155F}" srcId="{3419C8D3-D211-4C56-88E0-8EDE86316A4E}" destId="{60A51369-3201-4269-A739-C28D3D6905CF}" srcOrd="3" destOrd="0" parTransId="{17AA1D6A-E73F-4804-A33E-C6918D4CE8F1}" sibTransId="{A7CB8DA1-B99A-42C8-A267-417A4A619F40}"/>
    <dgm:cxn modelId="{EEA94325-1D9A-40B9-9A8E-9A27D04AB08D}" type="presOf" srcId="{CF4084AB-BAA8-4C47-84AD-43ED521F89BE}" destId="{CD822E6B-29C6-4D97-AA2E-A2EF568A610E}" srcOrd="0" destOrd="0" presId="urn:microsoft.com/office/officeart/2005/8/layout/hierarchy6"/>
    <dgm:cxn modelId="{274C4EC9-E95A-43E6-8D80-CB909D48708C}" type="presOf" srcId="{B2D15D27-6091-4957-BAF3-494631B61F5C}" destId="{87606148-9CB3-4BB7-8BDB-5D9DA88347D1}" srcOrd="0" destOrd="0" presId="urn:microsoft.com/office/officeart/2005/8/layout/hierarchy6"/>
    <dgm:cxn modelId="{FE213A9D-9BDB-4CAC-BBFE-592243F748F0}" type="presOf" srcId="{3299BA10-CB67-47F3-AE8C-E7556C3BC6B4}" destId="{763642DE-8F40-4922-B2E6-F34684B10F6C}" srcOrd="0" destOrd="0" presId="urn:microsoft.com/office/officeart/2005/8/layout/hierarchy6"/>
    <dgm:cxn modelId="{DC91D8FB-C89D-438F-9964-2DEF157D0425}" srcId="{3419C8D3-D211-4C56-88E0-8EDE86316A4E}" destId="{3299BA10-CB67-47F3-AE8C-E7556C3BC6B4}" srcOrd="6" destOrd="0" parTransId="{F2413205-74FC-4AD5-AC25-7209CDF5686C}" sibTransId="{727408FF-3417-49EB-9793-8421DCCD4466}"/>
    <dgm:cxn modelId="{7F7D4F52-31DF-427C-BEBF-FEB12A092390}" type="presOf" srcId="{E7ABDA2A-F045-4530-AF8A-FE8F2B83BA1E}" destId="{40A354C3-5224-43A9-8DB8-5F2C2923EFC0}" srcOrd="0" destOrd="0" presId="urn:microsoft.com/office/officeart/2005/8/layout/hierarchy6"/>
    <dgm:cxn modelId="{9E5A33FE-B41B-48AE-BABA-16B609648D02}" type="presOf" srcId="{EA186EF1-D029-410B-B287-30D44226F945}" destId="{DE69E2DA-B10E-48B1-A927-944994D25892}" srcOrd="0" destOrd="0" presId="urn:microsoft.com/office/officeart/2005/8/layout/hierarchy6"/>
    <dgm:cxn modelId="{8EF4411C-C964-49DB-AE2B-70BBCE947C78}" srcId="{3419C8D3-D211-4C56-88E0-8EDE86316A4E}" destId="{E1E8E25D-AD1F-4EF9-BBA9-5E99C2BDBB24}" srcOrd="0" destOrd="0" parTransId="{7D1F18B0-4A4A-450B-AB71-D998BCCDF38C}" sibTransId="{7B31D6C2-5CFC-487F-8FE4-ACE35C06DE5B}"/>
    <dgm:cxn modelId="{92F68847-BB7B-4F5F-976A-2AF0630EDC91}" srcId="{3419C8D3-D211-4C56-88E0-8EDE86316A4E}" destId="{E53813FF-E122-4BCB-81E3-1ED599547B32}" srcOrd="1" destOrd="0" parTransId="{F8648E55-1E57-40BB-999F-B489AFB51416}" sibTransId="{676D4FAB-6D33-4686-B6C0-DEFF3CF33099}"/>
    <dgm:cxn modelId="{C347324C-49B8-424A-9FF5-64B108ED8253}" type="presOf" srcId="{481DF8FD-009E-45D5-B9E6-2A9185114404}" destId="{A5956DD1-119F-4087-A68A-DB5E653EE584}" srcOrd="0" destOrd="0" presId="urn:microsoft.com/office/officeart/2005/8/layout/hierarchy6"/>
    <dgm:cxn modelId="{632DFAD4-9F5F-423D-B037-3AD62BE70218}" type="presOf" srcId="{F8648E55-1E57-40BB-999F-B489AFB51416}" destId="{7B3AA6B2-D13F-45FD-8FD2-9E9AB8FB2200}" srcOrd="0" destOrd="0" presId="urn:microsoft.com/office/officeart/2005/8/layout/hierarchy6"/>
    <dgm:cxn modelId="{E0B4C3AD-0236-4124-847F-0DD2ACC33107}" srcId="{3419C8D3-D211-4C56-88E0-8EDE86316A4E}" destId="{B2D15D27-6091-4957-BAF3-494631B61F5C}" srcOrd="2" destOrd="0" parTransId="{E7ABDA2A-F045-4530-AF8A-FE8F2B83BA1E}" sibTransId="{B98EDC9E-906C-4538-AD05-DE27395B0A84}"/>
    <dgm:cxn modelId="{B7468E6A-05F5-4755-80E3-D9268783E13B}" type="presOf" srcId="{A4CA8ED0-17C3-48F4-99BC-F0523C8F8754}" destId="{7DBDDC5A-0C22-48B8-8827-A24E287C8352}" srcOrd="0" destOrd="0" presId="urn:microsoft.com/office/officeart/2005/8/layout/hierarchy6"/>
    <dgm:cxn modelId="{01CC69D2-9FC3-4E5D-9865-13264AC0D29E}" srcId="{3419C8D3-D211-4C56-88E0-8EDE86316A4E}" destId="{A4CA8ED0-17C3-48F4-99BC-F0523C8F8754}" srcOrd="7" destOrd="0" parTransId="{CF4084AB-BAA8-4C47-84AD-43ED521F89BE}" sibTransId="{9D6FAE2F-EC3B-4DF3-A5CF-C2FB34F855FC}"/>
    <dgm:cxn modelId="{5BDF80B6-97D3-456D-8149-53AB514AB590}" srcId="{3419C8D3-D211-4C56-88E0-8EDE86316A4E}" destId="{391BE7DD-9832-45DD-85D4-30F34A7C57CA}" srcOrd="5" destOrd="0" parTransId="{D7CDA567-3E48-449F-9A38-53849F42EEFD}" sibTransId="{E42CAAE3-1106-4233-8A3C-5074D308026C}"/>
    <dgm:cxn modelId="{F85704DA-87C1-470A-B762-E80CC4E2D793}" type="presParOf" srcId="{C2810D0F-3B4A-453A-A6F5-FFB3C51D8DA9}" destId="{4AF47DB3-08F8-4F7A-AF40-8BED3C50F840}" srcOrd="0" destOrd="0" presId="urn:microsoft.com/office/officeart/2005/8/layout/hierarchy6"/>
    <dgm:cxn modelId="{12DA69DF-8028-4EC4-8CFA-F41278A0C8BD}" type="presParOf" srcId="{4AF47DB3-08F8-4F7A-AF40-8BED3C50F840}" destId="{B9C7FC1C-5362-48CC-A42B-4B25746A005F}" srcOrd="0" destOrd="0" presId="urn:microsoft.com/office/officeart/2005/8/layout/hierarchy6"/>
    <dgm:cxn modelId="{70D295DD-1926-4C31-A968-135E2DD3E838}" type="presParOf" srcId="{B9C7FC1C-5362-48CC-A42B-4B25746A005F}" destId="{849F365D-3625-43F4-9FC0-BDF1D64A4C52}" srcOrd="0" destOrd="0" presId="urn:microsoft.com/office/officeart/2005/8/layout/hierarchy6"/>
    <dgm:cxn modelId="{2BC952E8-F24D-4B76-A88B-A8D8AFBC704C}" type="presParOf" srcId="{849F365D-3625-43F4-9FC0-BDF1D64A4C52}" destId="{A5956DD1-119F-4087-A68A-DB5E653EE584}" srcOrd="0" destOrd="0" presId="urn:microsoft.com/office/officeart/2005/8/layout/hierarchy6"/>
    <dgm:cxn modelId="{009343C8-E464-45BC-829B-1CC9D9B29A16}" type="presParOf" srcId="{849F365D-3625-43F4-9FC0-BDF1D64A4C52}" destId="{16972F39-255D-494B-8F84-6D555EE21D3C}" srcOrd="1" destOrd="0" presId="urn:microsoft.com/office/officeart/2005/8/layout/hierarchy6"/>
    <dgm:cxn modelId="{92DCDFA0-BE50-46D0-890E-A4C344B4374A}" type="presParOf" srcId="{16972F39-255D-494B-8F84-6D555EE21D3C}" destId="{30111AEF-F8AA-4ABD-BC1F-39C3439270F0}" srcOrd="0" destOrd="0" presId="urn:microsoft.com/office/officeart/2005/8/layout/hierarchy6"/>
    <dgm:cxn modelId="{0CF9F9E9-7BC4-41DC-A7DF-66B71BCF813D}" type="presParOf" srcId="{16972F39-255D-494B-8F84-6D555EE21D3C}" destId="{B0FEB121-FA24-4641-83A0-233B311AD82F}" srcOrd="1" destOrd="0" presId="urn:microsoft.com/office/officeart/2005/8/layout/hierarchy6"/>
    <dgm:cxn modelId="{ED0A6498-6241-4EB8-81E6-C88ACF551B4E}" type="presParOf" srcId="{B0FEB121-FA24-4641-83A0-233B311AD82F}" destId="{69741B4C-5214-49B9-84FC-1BA0C0CBD239}" srcOrd="0" destOrd="0" presId="urn:microsoft.com/office/officeart/2005/8/layout/hierarchy6"/>
    <dgm:cxn modelId="{87F06752-F1A5-4F50-8E49-13397CB7DCAD}" type="presParOf" srcId="{B0FEB121-FA24-4641-83A0-233B311AD82F}" destId="{435EE288-46EE-400B-B958-E91851CBCBF4}" srcOrd="1" destOrd="0" presId="urn:microsoft.com/office/officeart/2005/8/layout/hierarchy6"/>
    <dgm:cxn modelId="{6599F1E4-526A-47F0-9431-E61BA816D9ED}" type="presParOf" srcId="{435EE288-46EE-400B-B958-E91851CBCBF4}" destId="{714B83A1-3354-4C6C-87FC-ECB3420661B8}" srcOrd="0" destOrd="0" presId="urn:microsoft.com/office/officeart/2005/8/layout/hierarchy6"/>
    <dgm:cxn modelId="{346B1507-A5E5-41D9-99A1-EA3FEA5BA766}" type="presParOf" srcId="{435EE288-46EE-400B-B958-E91851CBCBF4}" destId="{A1592A81-A3A8-4377-A763-4531098C516D}" srcOrd="1" destOrd="0" presId="urn:microsoft.com/office/officeart/2005/8/layout/hierarchy6"/>
    <dgm:cxn modelId="{31BD11BE-ABDA-4EED-8D8C-C49E42F659EF}" type="presParOf" srcId="{A1592A81-A3A8-4377-A763-4531098C516D}" destId="{30444717-7267-49DA-8F4F-F41FE91C1D91}" srcOrd="0" destOrd="0" presId="urn:microsoft.com/office/officeart/2005/8/layout/hierarchy6"/>
    <dgm:cxn modelId="{FFDA838B-2451-4CD3-88B4-54F7ACE98D34}" type="presParOf" srcId="{A1592A81-A3A8-4377-A763-4531098C516D}" destId="{157F21E9-4EEB-4564-B30E-AC37ADDEEB8C}" srcOrd="1" destOrd="0" presId="urn:microsoft.com/office/officeart/2005/8/layout/hierarchy6"/>
    <dgm:cxn modelId="{F96110F4-7E82-4D07-94E3-1002A9262C51}" type="presParOf" srcId="{435EE288-46EE-400B-B958-E91851CBCBF4}" destId="{7B3AA6B2-D13F-45FD-8FD2-9E9AB8FB2200}" srcOrd="2" destOrd="0" presId="urn:microsoft.com/office/officeart/2005/8/layout/hierarchy6"/>
    <dgm:cxn modelId="{D1A327C4-1947-409C-A5B0-BB4DE268581E}" type="presParOf" srcId="{435EE288-46EE-400B-B958-E91851CBCBF4}" destId="{66F851BD-4DD6-4F5A-BE73-E85F28D94970}" srcOrd="3" destOrd="0" presId="urn:microsoft.com/office/officeart/2005/8/layout/hierarchy6"/>
    <dgm:cxn modelId="{771D69BB-FB59-4D80-8DF5-C46FA4F45344}" type="presParOf" srcId="{66F851BD-4DD6-4F5A-BE73-E85F28D94970}" destId="{15237514-D7CD-404E-B5F2-D0CB23CC1751}" srcOrd="0" destOrd="0" presId="urn:microsoft.com/office/officeart/2005/8/layout/hierarchy6"/>
    <dgm:cxn modelId="{0908048F-3501-4A96-9C59-95F6B079C8F4}" type="presParOf" srcId="{66F851BD-4DD6-4F5A-BE73-E85F28D94970}" destId="{AFB07570-A7FF-4209-B1C4-2E47D6D5FECA}" srcOrd="1" destOrd="0" presId="urn:microsoft.com/office/officeart/2005/8/layout/hierarchy6"/>
    <dgm:cxn modelId="{82534A42-F8D2-46E9-8F25-904717A9C3A4}" type="presParOf" srcId="{435EE288-46EE-400B-B958-E91851CBCBF4}" destId="{40A354C3-5224-43A9-8DB8-5F2C2923EFC0}" srcOrd="4" destOrd="0" presId="urn:microsoft.com/office/officeart/2005/8/layout/hierarchy6"/>
    <dgm:cxn modelId="{79E4E5BE-BEFD-41C9-849D-5623D9C32F6F}" type="presParOf" srcId="{435EE288-46EE-400B-B958-E91851CBCBF4}" destId="{27E44D03-C794-4AF0-B6B8-FEF9C8E25562}" srcOrd="5" destOrd="0" presId="urn:microsoft.com/office/officeart/2005/8/layout/hierarchy6"/>
    <dgm:cxn modelId="{D417BFB2-000A-4DFE-9D50-FF4FB3544CFC}" type="presParOf" srcId="{27E44D03-C794-4AF0-B6B8-FEF9C8E25562}" destId="{87606148-9CB3-4BB7-8BDB-5D9DA88347D1}" srcOrd="0" destOrd="0" presId="urn:microsoft.com/office/officeart/2005/8/layout/hierarchy6"/>
    <dgm:cxn modelId="{8BB821C1-006C-4336-B1EB-C01E72DB2E35}" type="presParOf" srcId="{27E44D03-C794-4AF0-B6B8-FEF9C8E25562}" destId="{693CBC62-DB0C-4F6B-A89C-9DE3B0245635}" srcOrd="1" destOrd="0" presId="urn:microsoft.com/office/officeart/2005/8/layout/hierarchy6"/>
    <dgm:cxn modelId="{76D7F04A-2A1D-4A19-A740-9412F5CC25AC}" type="presParOf" srcId="{435EE288-46EE-400B-B958-E91851CBCBF4}" destId="{E14D016A-4A33-441B-AD1A-068D278E5402}" srcOrd="6" destOrd="0" presId="urn:microsoft.com/office/officeart/2005/8/layout/hierarchy6"/>
    <dgm:cxn modelId="{58789F70-7941-4623-947C-3E3ED8C6DAF8}" type="presParOf" srcId="{435EE288-46EE-400B-B958-E91851CBCBF4}" destId="{7390751F-B9E9-4158-A2DA-302B9F0F1D61}" srcOrd="7" destOrd="0" presId="urn:microsoft.com/office/officeart/2005/8/layout/hierarchy6"/>
    <dgm:cxn modelId="{5E4CFB6E-D392-4776-BBA9-C4A56416FED5}" type="presParOf" srcId="{7390751F-B9E9-4158-A2DA-302B9F0F1D61}" destId="{3CBE566A-157A-43CE-A954-46BEA2F6B505}" srcOrd="0" destOrd="0" presId="urn:microsoft.com/office/officeart/2005/8/layout/hierarchy6"/>
    <dgm:cxn modelId="{BA7E95AB-0D38-42BF-BFF4-31EDF89B3E39}" type="presParOf" srcId="{7390751F-B9E9-4158-A2DA-302B9F0F1D61}" destId="{907CBB36-41F5-4F04-BB66-688D245B0869}" srcOrd="1" destOrd="0" presId="urn:microsoft.com/office/officeart/2005/8/layout/hierarchy6"/>
    <dgm:cxn modelId="{58472A05-9B30-4E07-B034-9F226497D48E}" type="presParOf" srcId="{435EE288-46EE-400B-B958-E91851CBCBF4}" destId="{DE69E2DA-B10E-48B1-A927-944994D25892}" srcOrd="8" destOrd="0" presId="urn:microsoft.com/office/officeart/2005/8/layout/hierarchy6"/>
    <dgm:cxn modelId="{8B238107-A78C-495C-BE6E-7E7802B1F8B1}" type="presParOf" srcId="{435EE288-46EE-400B-B958-E91851CBCBF4}" destId="{A6A4787B-E61F-4A3F-9316-8EC5693F6EF0}" srcOrd="9" destOrd="0" presId="urn:microsoft.com/office/officeart/2005/8/layout/hierarchy6"/>
    <dgm:cxn modelId="{8FD3AFD2-6397-4650-9E6E-BF1ACF487767}" type="presParOf" srcId="{A6A4787B-E61F-4A3F-9316-8EC5693F6EF0}" destId="{9692649A-307C-497D-9BB6-817E3E7FA2F2}" srcOrd="0" destOrd="0" presId="urn:microsoft.com/office/officeart/2005/8/layout/hierarchy6"/>
    <dgm:cxn modelId="{81F78725-A399-4130-9404-3FC360358433}" type="presParOf" srcId="{A6A4787B-E61F-4A3F-9316-8EC5693F6EF0}" destId="{953F2815-530E-41CC-8003-D5876BB6D618}" srcOrd="1" destOrd="0" presId="urn:microsoft.com/office/officeart/2005/8/layout/hierarchy6"/>
    <dgm:cxn modelId="{D672D064-2CCA-4E2C-B8D7-98E4D90BBB6C}" type="presParOf" srcId="{435EE288-46EE-400B-B958-E91851CBCBF4}" destId="{445BF48F-1948-4608-B0E3-A1387FD019AC}" srcOrd="10" destOrd="0" presId="urn:microsoft.com/office/officeart/2005/8/layout/hierarchy6"/>
    <dgm:cxn modelId="{AEC3C2D4-385A-4498-817F-8AC6C4CE457D}" type="presParOf" srcId="{435EE288-46EE-400B-B958-E91851CBCBF4}" destId="{CE2B44B9-C850-484C-88DC-FB5CB87E578B}" srcOrd="11" destOrd="0" presId="urn:microsoft.com/office/officeart/2005/8/layout/hierarchy6"/>
    <dgm:cxn modelId="{6EEE81CC-4F9B-4529-8A4B-4E30038ADE57}" type="presParOf" srcId="{CE2B44B9-C850-484C-88DC-FB5CB87E578B}" destId="{D68D8188-E4C4-4E70-891A-7C76C675E5ED}" srcOrd="0" destOrd="0" presId="urn:microsoft.com/office/officeart/2005/8/layout/hierarchy6"/>
    <dgm:cxn modelId="{E10EEDB1-F8FF-4DB8-B6A9-8B4B5C32D0C9}" type="presParOf" srcId="{CE2B44B9-C850-484C-88DC-FB5CB87E578B}" destId="{75F14294-7D7A-4D7D-BC9E-305F352FDE6B}" srcOrd="1" destOrd="0" presId="urn:microsoft.com/office/officeart/2005/8/layout/hierarchy6"/>
    <dgm:cxn modelId="{A29E3671-DF10-46ED-ADCD-75D7845EC0B1}" type="presParOf" srcId="{435EE288-46EE-400B-B958-E91851CBCBF4}" destId="{113621A4-8A3E-4CE6-A4C8-4D495223FD13}" srcOrd="12" destOrd="0" presId="urn:microsoft.com/office/officeart/2005/8/layout/hierarchy6"/>
    <dgm:cxn modelId="{F0880E9F-C383-4F28-BE87-5C4895601481}" type="presParOf" srcId="{435EE288-46EE-400B-B958-E91851CBCBF4}" destId="{97FB1F8D-4F3B-4D2B-BA0F-315C9BFCDB0C}" srcOrd="13" destOrd="0" presId="urn:microsoft.com/office/officeart/2005/8/layout/hierarchy6"/>
    <dgm:cxn modelId="{098DB0A8-CD34-4747-BC3E-3BDEC1889FDC}" type="presParOf" srcId="{97FB1F8D-4F3B-4D2B-BA0F-315C9BFCDB0C}" destId="{763642DE-8F40-4922-B2E6-F34684B10F6C}" srcOrd="0" destOrd="0" presId="urn:microsoft.com/office/officeart/2005/8/layout/hierarchy6"/>
    <dgm:cxn modelId="{610C732B-F6AC-4F5A-94DE-93227A31F106}" type="presParOf" srcId="{97FB1F8D-4F3B-4D2B-BA0F-315C9BFCDB0C}" destId="{F0A5797D-0B49-4A21-8E6A-4E0C02977AC3}" srcOrd="1" destOrd="0" presId="urn:microsoft.com/office/officeart/2005/8/layout/hierarchy6"/>
    <dgm:cxn modelId="{0ECCC444-CB44-49A2-A262-88795013486B}" type="presParOf" srcId="{435EE288-46EE-400B-B958-E91851CBCBF4}" destId="{CD822E6B-29C6-4D97-AA2E-A2EF568A610E}" srcOrd="14" destOrd="0" presId="urn:microsoft.com/office/officeart/2005/8/layout/hierarchy6"/>
    <dgm:cxn modelId="{A7A3EFF0-5642-4820-8E07-6D8A16315554}" type="presParOf" srcId="{435EE288-46EE-400B-B958-E91851CBCBF4}" destId="{EFAB11B2-CD7C-4593-BD63-59BA2F26C8CC}" srcOrd="15" destOrd="0" presId="urn:microsoft.com/office/officeart/2005/8/layout/hierarchy6"/>
    <dgm:cxn modelId="{E107A944-150E-447E-AEB9-247423191AB9}" type="presParOf" srcId="{EFAB11B2-CD7C-4593-BD63-59BA2F26C8CC}" destId="{7DBDDC5A-0C22-48B8-8827-A24E287C8352}" srcOrd="0" destOrd="0" presId="urn:microsoft.com/office/officeart/2005/8/layout/hierarchy6"/>
    <dgm:cxn modelId="{3E32F302-C8ED-46CC-B923-2E2E49F79589}" type="presParOf" srcId="{EFAB11B2-CD7C-4593-BD63-59BA2F26C8CC}" destId="{BA31260A-3B7B-4F89-A035-C97B4B25CD1F}" srcOrd="1" destOrd="0" presId="urn:microsoft.com/office/officeart/2005/8/layout/hierarchy6"/>
    <dgm:cxn modelId="{69B54ABA-F05E-4E1D-9F59-FC2909810691}" type="presParOf" srcId="{C2810D0F-3B4A-453A-A6F5-FFB3C51D8DA9}" destId="{51076FBA-5FBD-450D-8853-260FC6059308}" srcOrd="1" destOrd="0" presId="urn:microsoft.com/office/officeart/2005/8/layout/hierarchy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86C688-DF90-4089-8ECF-B21CD1E2D87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1DF8FD-009E-45D5-B9E6-2A9185114404}">
      <dgm:prSet phldrT="[Text]" custT="1"/>
      <dgm:spPr>
        <a:gradFill flip="none" rotWithShape="0">
          <a:gsLst>
            <a:gs pos="0">
              <a:srgbClr val="6699FF">
                <a:tint val="66000"/>
                <a:satMod val="160000"/>
              </a:srgbClr>
            </a:gs>
            <a:gs pos="50000">
              <a:srgbClr val="6699FF">
                <a:tint val="44500"/>
                <a:satMod val="160000"/>
              </a:srgbClr>
            </a:gs>
            <a:gs pos="100000">
              <a:srgbClr val="6699FF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800" dirty="0" err="1" smtClean="0"/>
            <a:t>Adesão</a:t>
          </a:r>
          <a:r>
            <a:rPr lang="en-US" sz="800" dirty="0" smtClean="0"/>
            <a:t> </a:t>
          </a:r>
          <a:r>
            <a:rPr lang="en-US" sz="800" dirty="0" err="1" smtClean="0"/>
            <a:t>Oi</a:t>
          </a:r>
          <a:r>
            <a:rPr lang="en-US" sz="800" dirty="0" smtClean="0"/>
            <a:t> 40</a:t>
          </a:r>
          <a:endParaRPr lang="en-US" sz="800" dirty="0"/>
        </a:p>
      </dgm:t>
    </dgm:pt>
    <dgm:pt modelId="{79B66C9E-4604-4EA9-AAA8-A06035F2AD0A}" type="parTrans" cxnId="{589430F6-71DF-44A7-B264-CCCE10EC71BB}">
      <dgm:prSet/>
      <dgm:spPr/>
      <dgm:t>
        <a:bodyPr/>
        <a:lstStyle/>
        <a:p>
          <a:endParaRPr lang="en-US" sz="800"/>
        </a:p>
      </dgm:t>
    </dgm:pt>
    <dgm:pt modelId="{7BC38FC2-0DC9-425D-B4A1-9CAA7B9C3973}" type="sibTrans" cxnId="{589430F6-71DF-44A7-B264-CCCE10EC71BB}">
      <dgm:prSet/>
      <dgm:spPr/>
      <dgm:t>
        <a:bodyPr/>
        <a:lstStyle/>
        <a:p>
          <a:endParaRPr lang="en-US" sz="800"/>
        </a:p>
      </dgm:t>
    </dgm:pt>
    <dgm:pt modelId="{3419C8D3-D211-4C56-88E0-8EDE86316A4E}">
      <dgm:prSet phldrT="[Text]" custT="1"/>
      <dgm:spPr/>
      <dgm:t>
        <a:bodyPr/>
        <a:lstStyle/>
        <a:p>
          <a:r>
            <a:rPr lang="en-US" sz="800" dirty="0" smtClean="0"/>
            <a:t>Plano </a:t>
          </a:r>
          <a:r>
            <a:rPr lang="en-US" sz="800" dirty="0" err="1" smtClean="0"/>
            <a:t>Voz</a:t>
          </a:r>
          <a:endParaRPr lang="en-US" sz="800" dirty="0"/>
        </a:p>
      </dgm:t>
    </dgm:pt>
    <dgm:pt modelId="{B28E8786-E46A-431D-85D1-627F5ECF379E}" type="parTrans" cxnId="{583A8FCB-03CC-45DB-A8D5-AFCA8298484F}">
      <dgm:prSet/>
      <dgm:spPr/>
      <dgm:t>
        <a:bodyPr/>
        <a:lstStyle/>
        <a:p>
          <a:endParaRPr lang="en-US" sz="800"/>
        </a:p>
      </dgm:t>
    </dgm:pt>
    <dgm:pt modelId="{E494384E-59DA-46E7-AE67-D7140BB1027C}" type="sibTrans" cxnId="{583A8FCB-03CC-45DB-A8D5-AFCA8298484F}">
      <dgm:prSet/>
      <dgm:spPr/>
      <dgm:t>
        <a:bodyPr/>
        <a:lstStyle/>
        <a:p>
          <a:endParaRPr lang="en-US" sz="800"/>
        </a:p>
      </dgm:t>
    </dgm:pt>
    <dgm:pt modelId="{E1E8E25D-AD1F-4EF9-BBA9-5E99C2BDBB24}">
      <dgm:prSet phldrT="[Text]" custT="1"/>
      <dgm:spPr/>
      <dgm:t>
        <a:bodyPr/>
        <a:lstStyle/>
        <a:p>
          <a:r>
            <a:rPr lang="en-US" sz="800" dirty="0" smtClean="0"/>
            <a:t>Plano</a:t>
          </a:r>
          <a:r>
            <a:rPr lang="en-US" sz="800" baseline="0" dirty="0" smtClean="0"/>
            <a:t> </a:t>
          </a:r>
          <a:r>
            <a:rPr lang="en-US" sz="800" baseline="0" dirty="0" err="1" smtClean="0"/>
            <a:t>Móvel</a:t>
          </a:r>
          <a:r>
            <a:rPr lang="en-US" sz="800" baseline="0" dirty="0" smtClean="0"/>
            <a:t> </a:t>
          </a:r>
          <a:r>
            <a:rPr lang="en-US" sz="800" baseline="0" dirty="0" err="1" smtClean="0"/>
            <a:t>Oi</a:t>
          </a:r>
          <a:r>
            <a:rPr lang="en-US" sz="800" baseline="0" dirty="0" smtClean="0"/>
            <a:t> 40</a:t>
          </a:r>
          <a:endParaRPr lang="en-US" sz="800" dirty="0"/>
        </a:p>
      </dgm:t>
    </dgm:pt>
    <dgm:pt modelId="{7D1F18B0-4A4A-450B-AB71-D998BCCDF38C}" type="parTrans" cxnId="{8EF4411C-C964-49DB-AE2B-70BBCE947C78}">
      <dgm:prSet/>
      <dgm:spPr/>
      <dgm:t>
        <a:bodyPr/>
        <a:lstStyle/>
        <a:p>
          <a:endParaRPr lang="en-US" sz="800"/>
        </a:p>
      </dgm:t>
    </dgm:pt>
    <dgm:pt modelId="{7B31D6C2-5CFC-487F-8FE4-ACE35C06DE5B}" type="sibTrans" cxnId="{8EF4411C-C964-49DB-AE2B-70BBCE947C78}">
      <dgm:prSet/>
      <dgm:spPr/>
      <dgm:t>
        <a:bodyPr/>
        <a:lstStyle/>
        <a:p>
          <a:endParaRPr lang="en-US" sz="800"/>
        </a:p>
      </dgm:t>
    </dgm:pt>
    <dgm:pt modelId="{E82691BB-5619-45C0-B9E1-8391ECCD5725}">
      <dgm:prSet phldrT="[Text]" custT="1"/>
      <dgm:spPr/>
      <dgm:t>
        <a:bodyPr/>
        <a:lstStyle/>
        <a:p>
          <a:r>
            <a:rPr lang="en-US" sz="800" dirty="0" err="1" smtClean="0"/>
            <a:t>Serviços</a:t>
          </a:r>
          <a:r>
            <a:rPr lang="en-US" sz="800" dirty="0" smtClean="0"/>
            <a:t> </a:t>
          </a:r>
          <a:r>
            <a:rPr lang="en-US" sz="800" dirty="0" err="1" smtClean="0"/>
            <a:t>Adicionais</a:t>
          </a:r>
          <a:endParaRPr lang="en-US" sz="800" dirty="0"/>
        </a:p>
      </dgm:t>
    </dgm:pt>
    <dgm:pt modelId="{53378275-2562-4678-9236-7020EFB721CA}" type="parTrans" cxnId="{69BA87D6-B847-438C-9FAC-D52F5830DBF2}">
      <dgm:prSet/>
      <dgm:spPr/>
      <dgm:t>
        <a:bodyPr/>
        <a:lstStyle/>
        <a:p>
          <a:endParaRPr lang="en-US" sz="800"/>
        </a:p>
      </dgm:t>
    </dgm:pt>
    <dgm:pt modelId="{135D45A7-33CD-41E5-ADA4-CF861DEF3245}" type="sibTrans" cxnId="{69BA87D6-B847-438C-9FAC-D52F5830DBF2}">
      <dgm:prSet/>
      <dgm:spPr/>
      <dgm:t>
        <a:bodyPr/>
        <a:lstStyle/>
        <a:p>
          <a:endParaRPr lang="en-US" sz="800"/>
        </a:p>
      </dgm:t>
    </dgm:pt>
    <dgm:pt modelId="{5D42792C-E410-4C2E-A815-427FB7C77C16}">
      <dgm:prSet phldrT="[Text]" custT="1"/>
      <dgm:spPr/>
      <dgm:t>
        <a:bodyPr/>
        <a:lstStyle/>
        <a:p>
          <a:r>
            <a:rPr lang="en-US" sz="800" dirty="0" err="1" smtClean="0"/>
            <a:t>Caixa</a:t>
          </a:r>
          <a:r>
            <a:rPr lang="en-US" sz="800" dirty="0" smtClean="0"/>
            <a:t> Postal</a:t>
          </a:r>
        </a:p>
      </dgm:t>
    </dgm:pt>
    <dgm:pt modelId="{EA186EF1-D029-410B-B287-30D44226F945}" type="parTrans" cxnId="{61B31337-1182-4186-A76A-1C4BF2F44D7D}">
      <dgm:prSet/>
      <dgm:spPr/>
      <dgm:t>
        <a:bodyPr/>
        <a:lstStyle/>
        <a:p>
          <a:endParaRPr lang="en-US" sz="800"/>
        </a:p>
      </dgm:t>
    </dgm:pt>
    <dgm:pt modelId="{292059CA-1CB7-4B2D-AB61-8341C2241D13}" type="sibTrans" cxnId="{61B31337-1182-4186-A76A-1C4BF2F44D7D}">
      <dgm:prSet/>
      <dgm:spPr/>
      <dgm:t>
        <a:bodyPr/>
        <a:lstStyle/>
        <a:p>
          <a:endParaRPr lang="en-US" sz="800"/>
        </a:p>
      </dgm:t>
    </dgm:pt>
    <dgm:pt modelId="{E53813FF-E122-4BCB-81E3-1ED599547B32}">
      <dgm:prSet phldrT="[Text]" custT="1"/>
      <dgm:spPr/>
      <dgm:t>
        <a:bodyPr/>
        <a:lstStyle/>
        <a:p>
          <a:r>
            <a:rPr lang="en-US" sz="800" dirty="0" smtClean="0"/>
            <a:t>3G 200 Mb</a:t>
          </a:r>
          <a:endParaRPr lang="en-US" sz="800" dirty="0"/>
        </a:p>
      </dgm:t>
    </dgm:pt>
    <dgm:pt modelId="{F8648E55-1E57-40BB-999F-B489AFB51416}" type="parTrans" cxnId="{92F68847-BB7B-4F5F-976A-2AF0630EDC91}">
      <dgm:prSet/>
      <dgm:spPr/>
      <dgm:t>
        <a:bodyPr/>
        <a:lstStyle/>
        <a:p>
          <a:endParaRPr lang="en-US" sz="800"/>
        </a:p>
      </dgm:t>
    </dgm:pt>
    <dgm:pt modelId="{676D4FAB-6D33-4686-B6C0-DEFF3CF33099}" type="sibTrans" cxnId="{92F68847-BB7B-4F5F-976A-2AF0630EDC91}">
      <dgm:prSet/>
      <dgm:spPr/>
      <dgm:t>
        <a:bodyPr/>
        <a:lstStyle/>
        <a:p>
          <a:endParaRPr lang="en-US" sz="800"/>
        </a:p>
      </dgm:t>
    </dgm:pt>
    <dgm:pt modelId="{7FD1490D-FAFF-493B-B776-44FAFD9A859C}">
      <dgm:prSet custT="1"/>
      <dgm:spPr/>
      <dgm:t>
        <a:bodyPr/>
        <a:lstStyle/>
        <a:p>
          <a:r>
            <a:rPr lang="en-US" sz="800" dirty="0" err="1" smtClean="0"/>
            <a:t>Siga</a:t>
          </a:r>
          <a:r>
            <a:rPr lang="en-US" sz="800" dirty="0" smtClean="0"/>
            <a:t>-me</a:t>
          </a:r>
        </a:p>
      </dgm:t>
    </dgm:pt>
    <dgm:pt modelId="{41EA2913-2F7D-435D-8A0F-A6E6FA8ED7D3}" type="parTrans" cxnId="{24B7BF70-E14E-4702-AA39-D97C61F9FE9A}">
      <dgm:prSet/>
      <dgm:spPr/>
      <dgm:t>
        <a:bodyPr/>
        <a:lstStyle/>
        <a:p>
          <a:endParaRPr lang="en-US" sz="800"/>
        </a:p>
      </dgm:t>
    </dgm:pt>
    <dgm:pt modelId="{43CE1B44-C369-4402-BCE1-96D4ECE26A69}" type="sibTrans" cxnId="{24B7BF70-E14E-4702-AA39-D97C61F9FE9A}">
      <dgm:prSet/>
      <dgm:spPr/>
      <dgm:t>
        <a:bodyPr/>
        <a:lstStyle/>
        <a:p>
          <a:endParaRPr lang="en-US" sz="800"/>
        </a:p>
      </dgm:t>
    </dgm:pt>
    <dgm:pt modelId="{84B89CC0-A3B7-485C-AF32-62087A2C281F}">
      <dgm:prSet phldrT="[Text]" custT="1"/>
      <dgm:spPr/>
      <dgm:t>
        <a:bodyPr/>
        <a:lstStyle/>
        <a:p>
          <a:r>
            <a:rPr lang="en-US" sz="800" dirty="0" err="1" smtClean="0"/>
            <a:t>Planos</a:t>
          </a:r>
          <a:r>
            <a:rPr lang="en-US" sz="800" dirty="0" smtClean="0"/>
            <a:t> Dados</a:t>
          </a:r>
          <a:endParaRPr lang="en-US" sz="800" dirty="0"/>
        </a:p>
      </dgm:t>
    </dgm:pt>
    <dgm:pt modelId="{668C2E71-5AC3-49CE-B208-9DF34311C129}" type="parTrans" cxnId="{D6508E4A-3C11-4CAB-85A3-B0B4338934BD}">
      <dgm:prSet/>
      <dgm:spPr/>
      <dgm:t>
        <a:bodyPr/>
        <a:lstStyle/>
        <a:p>
          <a:endParaRPr lang="en-US" sz="800"/>
        </a:p>
      </dgm:t>
    </dgm:pt>
    <dgm:pt modelId="{C18CA10E-4913-4E3D-BBB2-8590A4C613D2}" type="sibTrans" cxnId="{D6508E4A-3C11-4CAB-85A3-B0B4338934BD}">
      <dgm:prSet/>
      <dgm:spPr/>
      <dgm:t>
        <a:bodyPr/>
        <a:lstStyle/>
        <a:p>
          <a:endParaRPr lang="en-US" sz="800"/>
        </a:p>
      </dgm:t>
    </dgm:pt>
    <dgm:pt modelId="{0BE776ED-FE2D-42B4-A633-DEBBA289AFE6}">
      <dgm:prSet custT="1"/>
      <dgm:spPr/>
      <dgm:t>
        <a:bodyPr/>
        <a:lstStyle/>
        <a:p>
          <a:r>
            <a:rPr lang="en-US" sz="800" dirty="0" err="1" smtClean="0"/>
            <a:t>Conferência</a:t>
          </a:r>
          <a:endParaRPr lang="en-US" sz="800" dirty="0" smtClean="0"/>
        </a:p>
      </dgm:t>
    </dgm:pt>
    <dgm:pt modelId="{3D22B5B7-3A72-446A-B5FE-69B9B57E59BC}" type="parTrans" cxnId="{67E80C3A-17E2-4E53-A938-7333AD6E0B14}">
      <dgm:prSet/>
      <dgm:spPr/>
      <dgm:t>
        <a:bodyPr/>
        <a:lstStyle/>
        <a:p>
          <a:endParaRPr lang="en-US" sz="800"/>
        </a:p>
      </dgm:t>
    </dgm:pt>
    <dgm:pt modelId="{B8171DC5-50FF-496C-A327-8FE2B81DB034}" type="sibTrans" cxnId="{67E80C3A-17E2-4E53-A938-7333AD6E0B14}">
      <dgm:prSet/>
      <dgm:spPr/>
      <dgm:t>
        <a:bodyPr/>
        <a:lstStyle/>
        <a:p>
          <a:endParaRPr lang="en-US" sz="800"/>
        </a:p>
      </dgm:t>
    </dgm:pt>
    <dgm:pt modelId="{9BB80117-5D0A-459F-B76B-09034090163B}">
      <dgm:prSet custT="1"/>
      <dgm:spPr/>
      <dgm:t>
        <a:bodyPr/>
        <a:lstStyle/>
        <a:p>
          <a:r>
            <a:rPr lang="en-US" sz="800" dirty="0" err="1" smtClean="0"/>
            <a:t>Ident</a:t>
          </a:r>
          <a:r>
            <a:rPr lang="en-US" sz="800" dirty="0" smtClean="0"/>
            <a:t>. </a:t>
          </a:r>
          <a:r>
            <a:rPr lang="en-US" sz="800" dirty="0" err="1" smtClean="0"/>
            <a:t>Chamadas</a:t>
          </a:r>
          <a:endParaRPr lang="en-US" sz="800" dirty="0" smtClean="0"/>
        </a:p>
      </dgm:t>
    </dgm:pt>
    <dgm:pt modelId="{AC77EC2E-E28B-48AF-B45A-E4C20082654F}" type="parTrans" cxnId="{FADFD82C-0333-4637-A407-A4B38DA9AF97}">
      <dgm:prSet/>
      <dgm:spPr/>
      <dgm:t>
        <a:bodyPr/>
        <a:lstStyle/>
        <a:p>
          <a:endParaRPr lang="en-US" sz="800"/>
        </a:p>
      </dgm:t>
    </dgm:pt>
    <dgm:pt modelId="{0A2868E8-6241-4D14-9F2E-A1D511D2EBA2}" type="sibTrans" cxnId="{FADFD82C-0333-4637-A407-A4B38DA9AF97}">
      <dgm:prSet/>
      <dgm:spPr/>
      <dgm:t>
        <a:bodyPr/>
        <a:lstStyle/>
        <a:p>
          <a:endParaRPr lang="en-US" sz="800"/>
        </a:p>
      </dgm:t>
    </dgm:pt>
    <dgm:pt modelId="{00DFDE65-973D-4D11-94C2-01141458C25C}">
      <dgm:prSet custT="1"/>
      <dgm:spPr/>
      <dgm:t>
        <a:bodyPr/>
        <a:lstStyle/>
        <a:p>
          <a:r>
            <a:rPr lang="en-US" sz="800" dirty="0" err="1" smtClean="0"/>
            <a:t>Bloqueios</a:t>
          </a:r>
          <a:endParaRPr lang="en-US" sz="800" dirty="0" smtClean="0"/>
        </a:p>
      </dgm:t>
    </dgm:pt>
    <dgm:pt modelId="{BC99FCD0-534E-4638-81AB-7175B563B624}" type="parTrans" cxnId="{175E3F80-C229-4A27-A071-0A5758DD9EA6}">
      <dgm:prSet/>
      <dgm:spPr/>
      <dgm:t>
        <a:bodyPr/>
        <a:lstStyle/>
        <a:p>
          <a:endParaRPr lang="en-US" sz="800"/>
        </a:p>
      </dgm:t>
    </dgm:pt>
    <dgm:pt modelId="{F1DB9844-6C57-4332-8DD8-77A3BF8D1EFE}" type="sibTrans" cxnId="{175E3F80-C229-4A27-A071-0A5758DD9EA6}">
      <dgm:prSet/>
      <dgm:spPr/>
      <dgm:t>
        <a:bodyPr/>
        <a:lstStyle/>
        <a:p>
          <a:endParaRPr lang="en-US" sz="800"/>
        </a:p>
      </dgm:t>
    </dgm:pt>
    <dgm:pt modelId="{9AE0F07A-1B9F-4273-BAB7-95AB03786EF9}">
      <dgm:prSet custT="1"/>
      <dgm:spPr/>
      <dgm:t>
        <a:bodyPr/>
        <a:lstStyle/>
        <a:p>
          <a:r>
            <a:rPr lang="en-US" sz="800" dirty="0" smtClean="0"/>
            <a:t>Cham. </a:t>
          </a:r>
          <a:r>
            <a:rPr lang="en-US" sz="800" dirty="0" err="1" smtClean="0"/>
            <a:t>Internac</a:t>
          </a:r>
          <a:r>
            <a:rPr lang="en-US" sz="800" dirty="0" smtClean="0"/>
            <a:t>.</a:t>
          </a:r>
        </a:p>
      </dgm:t>
    </dgm:pt>
    <dgm:pt modelId="{22F87D3E-E9BB-4114-8C13-445079188128}" type="parTrans" cxnId="{2A2055CF-3F18-42F4-8209-677909B59CE7}">
      <dgm:prSet/>
      <dgm:spPr/>
      <dgm:t>
        <a:bodyPr/>
        <a:lstStyle/>
        <a:p>
          <a:endParaRPr lang="en-US" sz="800"/>
        </a:p>
      </dgm:t>
    </dgm:pt>
    <dgm:pt modelId="{99D46451-0E37-4ED7-860A-0775D86E3A3D}" type="sibTrans" cxnId="{2A2055CF-3F18-42F4-8209-677909B59CE7}">
      <dgm:prSet/>
      <dgm:spPr/>
      <dgm:t>
        <a:bodyPr/>
        <a:lstStyle/>
        <a:p>
          <a:endParaRPr lang="en-US" sz="800"/>
        </a:p>
      </dgm:t>
    </dgm:pt>
    <dgm:pt modelId="{AD89906D-FF3C-4B14-B2ED-CEEF36C1598F}">
      <dgm:prSet custT="1"/>
      <dgm:spPr/>
      <dgm:t>
        <a:bodyPr/>
        <a:lstStyle/>
        <a:p>
          <a:r>
            <a:rPr lang="en-US" sz="800" dirty="0" err="1" smtClean="0"/>
            <a:t>Oferta</a:t>
          </a:r>
          <a:endParaRPr lang="en-US" sz="800" dirty="0" smtClean="0"/>
        </a:p>
      </dgm:t>
    </dgm:pt>
    <dgm:pt modelId="{DE0F46E3-781C-45AB-9C86-9E711FD45DA3}" type="parTrans" cxnId="{85D56331-E7D7-428F-9919-E44B9B3DB259}">
      <dgm:prSet/>
      <dgm:spPr/>
      <dgm:t>
        <a:bodyPr/>
        <a:lstStyle/>
        <a:p>
          <a:endParaRPr lang="en-US"/>
        </a:p>
      </dgm:t>
    </dgm:pt>
    <dgm:pt modelId="{3191CEB1-B918-445E-AEF2-3C6AA60919EE}" type="sibTrans" cxnId="{85D56331-E7D7-428F-9919-E44B9B3DB259}">
      <dgm:prSet/>
      <dgm:spPr/>
      <dgm:t>
        <a:bodyPr/>
        <a:lstStyle/>
        <a:p>
          <a:endParaRPr lang="en-US"/>
        </a:p>
      </dgm:t>
    </dgm:pt>
    <dgm:pt modelId="{CCD3799B-C0E4-4842-9A76-00DCF0AED718}">
      <dgm:prSet custT="1"/>
      <dgm:spPr/>
      <dgm:t>
        <a:bodyPr/>
        <a:lstStyle/>
        <a:p>
          <a:r>
            <a:rPr lang="en-US" sz="800" dirty="0" err="1" smtClean="0"/>
            <a:t>Redução</a:t>
          </a:r>
          <a:r>
            <a:rPr lang="en-US" sz="800" dirty="0" smtClean="0"/>
            <a:t> </a:t>
          </a:r>
          <a:r>
            <a:rPr lang="en-US" sz="800" dirty="0" err="1" smtClean="0"/>
            <a:t>franquia</a:t>
          </a:r>
          <a:r>
            <a:rPr lang="en-US" sz="800" dirty="0" smtClean="0"/>
            <a:t> de 10% - 3 </a:t>
          </a:r>
          <a:r>
            <a:rPr lang="en-US" sz="800" dirty="0" err="1" smtClean="0"/>
            <a:t>meses</a:t>
          </a:r>
          <a:endParaRPr lang="en-US" sz="800" dirty="0" smtClean="0"/>
        </a:p>
      </dgm:t>
    </dgm:pt>
    <dgm:pt modelId="{DEF32D26-205D-4AB9-9672-6872AF977274}" type="parTrans" cxnId="{29019D63-F747-4A00-A0B1-28371349C888}">
      <dgm:prSet/>
      <dgm:spPr/>
      <dgm:t>
        <a:bodyPr/>
        <a:lstStyle/>
        <a:p>
          <a:endParaRPr lang="en-US"/>
        </a:p>
      </dgm:t>
    </dgm:pt>
    <dgm:pt modelId="{E0ADCBED-2B38-4026-A952-7A347AA1C5A3}" type="sibTrans" cxnId="{29019D63-F747-4A00-A0B1-28371349C888}">
      <dgm:prSet/>
      <dgm:spPr/>
      <dgm:t>
        <a:bodyPr/>
        <a:lstStyle/>
        <a:p>
          <a:endParaRPr lang="en-US"/>
        </a:p>
      </dgm:t>
    </dgm:pt>
    <dgm:pt modelId="{C2810D0F-3B4A-453A-A6F5-FFB3C51D8DA9}" type="pres">
      <dgm:prSet presAssocID="{4E86C688-DF90-4089-8ECF-B21CD1E2D87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F47DB3-08F8-4F7A-AF40-8BED3C50F840}" type="pres">
      <dgm:prSet presAssocID="{4E86C688-DF90-4089-8ECF-B21CD1E2D871}" presName="hierFlow" presStyleCnt="0"/>
      <dgm:spPr/>
    </dgm:pt>
    <dgm:pt modelId="{B9C7FC1C-5362-48CC-A42B-4B25746A005F}" type="pres">
      <dgm:prSet presAssocID="{4E86C688-DF90-4089-8ECF-B21CD1E2D87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9F365D-3625-43F4-9FC0-BDF1D64A4C52}" type="pres">
      <dgm:prSet presAssocID="{481DF8FD-009E-45D5-B9E6-2A9185114404}" presName="Name14" presStyleCnt="0"/>
      <dgm:spPr/>
    </dgm:pt>
    <dgm:pt modelId="{A5956DD1-119F-4087-A68A-DB5E653EE584}" type="pres">
      <dgm:prSet presAssocID="{481DF8FD-009E-45D5-B9E6-2A91851144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72F39-255D-494B-8F84-6D555EE21D3C}" type="pres">
      <dgm:prSet presAssocID="{481DF8FD-009E-45D5-B9E6-2A9185114404}" presName="hierChild2" presStyleCnt="0"/>
      <dgm:spPr/>
    </dgm:pt>
    <dgm:pt modelId="{30111AEF-F8AA-4ABD-BC1F-39C3439270F0}" type="pres">
      <dgm:prSet presAssocID="{B28E8786-E46A-431D-85D1-627F5ECF379E}" presName="Name19" presStyleLbl="parChTrans1D2" presStyleIdx="0" presStyleCnt="5"/>
      <dgm:spPr/>
      <dgm:t>
        <a:bodyPr/>
        <a:lstStyle/>
        <a:p>
          <a:endParaRPr lang="en-US"/>
        </a:p>
      </dgm:t>
    </dgm:pt>
    <dgm:pt modelId="{B0FEB121-FA24-4641-83A0-233B311AD82F}" type="pres">
      <dgm:prSet presAssocID="{3419C8D3-D211-4C56-88E0-8EDE86316A4E}" presName="Name21" presStyleCnt="0"/>
      <dgm:spPr/>
    </dgm:pt>
    <dgm:pt modelId="{69741B4C-5214-49B9-84FC-1BA0C0CBD239}" type="pres">
      <dgm:prSet presAssocID="{3419C8D3-D211-4C56-88E0-8EDE86316A4E}" presName="level2Shape" presStyleLbl="node2" presStyleIdx="0" presStyleCnt="5" custLinFactNeighborY="13190"/>
      <dgm:spPr/>
      <dgm:t>
        <a:bodyPr/>
        <a:lstStyle/>
        <a:p>
          <a:endParaRPr lang="en-US"/>
        </a:p>
      </dgm:t>
    </dgm:pt>
    <dgm:pt modelId="{435EE288-46EE-400B-B958-E91851CBCBF4}" type="pres">
      <dgm:prSet presAssocID="{3419C8D3-D211-4C56-88E0-8EDE86316A4E}" presName="hierChild3" presStyleCnt="0"/>
      <dgm:spPr/>
    </dgm:pt>
    <dgm:pt modelId="{714B83A1-3354-4C6C-87FC-ECB3420661B8}" type="pres">
      <dgm:prSet presAssocID="{7D1F18B0-4A4A-450B-AB71-D998BCCDF38C}" presName="Name19" presStyleLbl="parChTrans1D3" presStyleIdx="0" presStyleCnt="8"/>
      <dgm:spPr/>
      <dgm:t>
        <a:bodyPr/>
        <a:lstStyle/>
        <a:p>
          <a:endParaRPr lang="en-US"/>
        </a:p>
      </dgm:t>
    </dgm:pt>
    <dgm:pt modelId="{A1592A81-A3A8-4377-A763-4531098C516D}" type="pres">
      <dgm:prSet presAssocID="{E1E8E25D-AD1F-4EF9-BBA9-5E99C2BDBB24}" presName="Name21" presStyleCnt="0"/>
      <dgm:spPr/>
    </dgm:pt>
    <dgm:pt modelId="{30444717-7267-49DA-8F4F-F41FE91C1D91}" type="pres">
      <dgm:prSet presAssocID="{E1E8E25D-AD1F-4EF9-BBA9-5E99C2BDBB24}" presName="level2Shape" presStyleLbl="node3" presStyleIdx="0" presStyleCnt="8" custScaleY="139806" custLinFactNeighborY="18466"/>
      <dgm:spPr/>
      <dgm:t>
        <a:bodyPr/>
        <a:lstStyle/>
        <a:p>
          <a:endParaRPr lang="en-US"/>
        </a:p>
      </dgm:t>
    </dgm:pt>
    <dgm:pt modelId="{157F21E9-4EEB-4564-B30E-AC37ADDEEB8C}" type="pres">
      <dgm:prSet presAssocID="{E1E8E25D-AD1F-4EF9-BBA9-5E99C2BDBB24}" presName="hierChild3" presStyleCnt="0"/>
      <dgm:spPr/>
    </dgm:pt>
    <dgm:pt modelId="{EF90036F-8106-4F3C-ABF6-500F66DD946D}" type="pres">
      <dgm:prSet presAssocID="{668C2E71-5AC3-49CE-B208-9DF34311C129}" presName="Name19" presStyleLbl="parChTrans1D2" presStyleIdx="1" presStyleCnt="5"/>
      <dgm:spPr/>
      <dgm:t>
        <a:bodyPr/>
        <a:lstStyle/>
        <a:p>
          <a:endParaRPr lang="en-US"/>
        </a:p>
      </dgm:t>
    </dgm:pt>
    <dgm:pt modelId="{24DF630A-8A07-4D94-9C05-18BCF090D19C}" type="pres">
      <dgm:prSet presAssocID="{84B89CC0-A3B7-485C-AF32-62087A2C281F}" presName="Name21" presStyleCnt="0"/>
      <dgm:spPr/>
    </dgm:pt>
    <dgm:pt modelId="{A0E82183-4419-48F0-917C-0C99FD223445}" type="pres">
      <dgm:prSet presAssocID="{84B89CC0-A3B7-485C-AF32-62087A2C281F}" presName="level2Shape" presStyleLbl="node2" presStyleIdx="1" presStyleCnt="5" custLinFactNeighborY="13190"/>
      <dgm:spPr/>
      <dgm:t>
        <a:bodyPr/>
        <a:lstStyle/>
        <a:p>
          <a:endParaRPr lang="en-US"/>
        </a:p>
      </dgm:t>
    </dgm:pt>
    <dgm:pt modelId="{C01EA149-CBF1-4BFB-B0FE-AD31BA31873E}" type="pres">
      <dgm:prSet presAssocID="{84B89CC0-A3B7-485C-AF32-62087A2C281F}" presName="hierChild3" presStyleCnt="0"/>
      <dgm:spPr/>
    </dgm:pt>
    <dgm:pt modelId="{7B3AA6B2-D13F-45FD-8FD2-9E9AB8FB2200}" type="pres">
      <dgm:prSet presAssocID="{F8648E55-1E57-40BB-999F-B489AFB51416}" presName="Name19" presStyleLbl="parChTrans1D3" presStyleIdx="1" presStyleCnt="8"/>
      <dgm:spPr/>
      <dgm:t>
        <a:bodyPr/>
        <a:lstStyle/>
        <a:p>
          <a:endParaRPr lang="en-US"/>
        </a:p>
      </dgm:t>
    </dgm:pt>
    <dgm:pt modelId="{66F851BD-4DD6-4F5A-BE73-E85F28D94970}" type="pres">
      <dgm:prSet presAssocID="{E53813FF-E122-4BCB-81E3-1ED599547B32}" presName="Name21" presStyleCnt="0"/>
      <dgm:spPr/>
    </dgm:pt>
    <dgm:pt modelId="{15237514-D7CD-404E-B5F2-D0CB23CC1751}" type="pres">
      <dgm:prSet presAssocID="{E53813FF-E122-4BCB-81E3-1ED599547B32}" presName="level2Shape" presStyleLbl="node3" presStyleIdx="1" presStyleCnt="8" custScaleY="139806" custLinFactNeighborY="18466"/>
      <dgm:spPr/>
      <dgm:t>
        <a:bodyPr/>
        <a:lstStyle/>
        <a:p>
          <a:endParaRPr lang="en-US"/>
        </a:p>
      </dgm:t>
    </dgm:pt>
    <dgm:pt modelId="{AFB07570-A7FF-4209-B1C4-2E47D6D5FECA}" type="pres">
      <dgm:prSet presAssocID="{E53813FF-E122-4BCB-81E3-1ED599547B32}" presName="hierChild3" presStyleCnt="0"/>
      <dgm:spPr/>
    </dgm:pt>
    <dgm:pt modelId="{D32E6424-5EAA-49DA-9281-26440125544D}" type="pres">
      <dgm:prSet presAssocID="{53378275-2562-4678-9236-7020EFB721CA}" presName="Name19" presStyleLbl="parChTrans1D2" presStyleIdx="2" presStyleCnt="5"/>
      <dgm:spPr/>
      <dgm:t>
        <a:bodyPr/>
        <a:lstStyle/>
        <a:p>
          <a:endParaRPr lang="en-US"/>
        </a:p>
      </dgm:t>
    </dgm:pt>
    <dgm:pt modelId="{3763ECB1-DE19-4DBC-89A6-CACB9A5A51A1}" type="pres">
      <dgm:prSet presAssocID="{E82691BB-5619-45C0-B9E1-8391ECCD5725}" presName="Name21" presStyleCnt="0"/>
      <dgm:spPr/>
    </dgm:pt>
    <dgm:pt modelId="{C6E52D5C-1445-401E-A84A-F4828C1B0458}" type="pres">
      <dgm:prSet presAssocID="{E82691BB-5619-45C0-B9E1-8391ECCD5725}" presName="level2Shape" presStyleLbl="node2" presStyleIdx="2" presStyleCnt="5" custScaleX="116613" custLinFactNeighborY="13190"/>
      <dgm:spPr/>
      <dgm:t>
        <a:bodyPr/>
        <a:lstStyle/>
        <a:p>
          <a:endParaRPr lang="en-US"/>
        </a:p>
      </dgm:t>
    </dgm:pt>
    <dgm:pt modelId="{0A8251E2-5D5E-45DC-B3A9-EFA0A58CC7E8}" type="pres">
      <dgm:prSet presAssocID="{E82691BB-5619-45C0-B9E1-8391ECCD5725}" presName="hierChild3" presStyleCnt="0"/>
      <dgm:spPr/>
    </dgm:pt>
    <dgm:pt modelId="{DE69E2DA-B10E-48B1-A927-944994D25892}" type="pres">
      <dgm:prSet presAssocID="{EA186EF1-D029-410B-B287-30D44226F945}" presName="Name19" presStyleLbl="parChTrans1D3" presStyleIdx="2" presStyleCnt="8"/>
      <dgm:spPr/>
      <dgm:t>
        <a:bodyPr/>
        <a:lstStyle/>
        <a:p>
          <a:endParaRPr lang="en-US"/>
        </a:p>
      </dgm:t>
    </dgm:pt>
    <dgm:pt modelId="{A6A4787B-E61F-4A3F-9316-8EC5693F6EF0}" type="pres">
      <dgm:prSet presAssocID="{5D42792C-E410-4C2E-A815-427FB7C77C16}" presName="Name21" presStyleCnt="0"/>
      <dgm:spPr/>
    </dgm:pt>
    <dgm:pt modelId="{9692649A-307C-497D-9BB6-817E3E7FA2F2}" type="pres">
      <dgm:prSet presAssocID="{5D42792C-E410-4C2E-A815-427FB7C77C16}" presName="level2Shape" presStyleLbl="node3" presStyleIdx="2" presStyleCnt="8" custScaleY="139806" custLinFactNeighborY="18466"/>
      <dgm:spPr/>
      <dgm:t>
        <a:bodyPr/>
        <a:lstStyle/>
        <a:p>
          <a:endParaRPr lang="en-US"/>
        </a:p>
      </dgm:t>
    </dgm:pt>
    <dgm:pt modelId="{953F2815-530E-41CC-8003-D5876BB6D618}" type="pres">
      <dgm:prSet presAssocID="{5D42792C-E410-4C2E-A815-427FB7C77C16}" presName="hierChild3" presStyleCnt="0"/>
      <dgm:spPr/>
    </dgm:pt>
    <dgm:pt modelId="{7FA2FF83-AE1D-4408-BC55-5DF3C6C2781B}" type="pres">
      <dgm:prSet presAssocID="{41EA2913-2F7D-435D-8A0F-A6E6FA8ED7D3}" presName="Name19" presStyleLbl="parChTrans1D3" presStyleIdx="3" presStyleCnt="8"/>
      <dgm:spPr/>
      <dgm:t>
        <a:bodyPr/>
        <a:lstStyle/>
        <a:p>
          <a:endParaRPr lang="en-US"/>
        </a:p>
      </dgm:t>
    </dgm:pt>
    <dgm:pt modelId="{1DC8A578-B5AB-4836-878E-AAB0CB1742F4}" type="pres">
      <dgm:prSet presAssocID="{7FD1490D-FAFF-493B-B776-44FAFD9A859C}" presName="Name21" presStyleCnt="0"/>
      <dgm:spPr/>
    </dgm:pt>
    <dgm:pt modelId="{48FF4488-B530-40F8-B84D-E01F824326DE}" type="pres">
      <dgm:prSet presAssocID="{7FD1490D-FAFF-493B-B776-44FAFD9A859C}" presName="level2Shape" presStyleLbl="node3" presStyleIdx="3" presStyleCnt="8" custScaleY="139806" custLinFactNeighborY="18466"/>
      <dgm:spPr/>
      <dgm:t>
        <a:bodyPr/>
        <a:lstStyle/>
        <a:p>
          <a:endParaRPr lang="en-US"/>
        </a:p>
      </dgm:t>
    </dgm:pt>
    <dgm:pt modelId="{B5FD250D-3F73-4C78-B02C-B22486B80BD8}" type="pres">
      <dgm:prSet presAssocID="{7FD1490D-FAFF-493B-B776-44FAFD9A859C}" presName="hierChild3" presStyleCnt="0"/>
      <dgm:spPr/>
    </dgm:pt>
    <dgm:pt modelId="{58C735DA-FD99-49AE-B741-13D4CB2BD1C3}" type="pres">
      <dgm:prSet presAssocID="{3D22B5B7-3A72-446A-B5FE-69B9B57E59BC}" presName="Name19" presStyleLbl="parChTrans1D3" presStyleIdx="4" presStyleCnt="8"/>
      <dgm:spPr/>
      <dgm:t>
        <a:bodyPr/>
        <a:lstStyle/>
        <a:p>
          <a:endParaRPr lang="en-US"/>
        </a:p>
      </dgm:t>
    </dgm:pt>
    <dgm:pt modelId="{6B6E3ED5-E314-47F2-B6EB-2DAF78F7F25F}" type="pres">
      <dgm:prSet presAssocID="{0BE776ED-FE2D-42B4-A633-DEBBA289AFE6}" presName="Name21" presStyleCnt="0"/>
      <dgm:spPr/>
    </dgm:pt>
    <dgm:pt modelId="{44DA1FC9-0258-46DE-ACD5-6ED884594B11}" type="pres">
      <dgm:prSet presAssocID="{0BE776ED-FE2D-42B4-A633-DEBBA289AFE6}" presName="level2Shape" presStyleLbl="node3" presStyleIdx="4" presStyleCnt="8" custScaleY="139806" custLinFactNeighborY="18466"/>
      <dgm:spPr/>
      <dgm:t>
        <a:bodyPr/>
        <a:lstStyle/>
        <a:p>
          <a:endParaRPr lang="en-US"/>
        </a:p>
      </dgm:t>
    </dgm:pt>
    <dgm:pt modelId="{5C269C86-78D7-4D4B-B518-FAA2A9EC251A}" type="pres">
      <dgm:prSet presAssocID="{0BE776ED-FE2D-42B4-A633-DEBBA289AFE6}" presName="hierChild3" presStyleCnt="0"/>
      <dgm:spPr/>
    </dgm:pt>
    <dgm:pt modelId="{492FFCA2-9D9C-4777-A262-EEAA3722BE16}" type="pres">
      <dgm:prSet presAssocID="{AC77EC2E-E28B-48AF-B45A-E4C20082654F}" presName="Name19" presStyleLbl="parChTrans1D3" presStyleIdx="5" presStyleCnt="8"/>
      <dgm:spPr/>
      <dgm:t>
        <a:bodyPr/>
        <a:lstStyle/>
        <a:p>
          <a:endParaRPr lang="en-US"/>
        </a:p>
      </dgm:t>
    </dgm:pt>
    <dgm:pt modelId="{BA7EA0BC-1E6E-475D-919D-C0EA6134C3E6}" type="pres">
      <dgm:prSet presAssocID="{9BB80117-5D0A-459F-B76B-09034090163B}" presName="Name21" presStyleCnt="0"/>
      <dgm:spPr/>
    </dgm:pt>
    <dgm:pt modelId="{E94ED59F-1B91-42E9-9BEA-E9E7DE42AA8B}" type="pres">
      <dgm:prSet presAssocID="{9BB80117-5D0A-459F-B76B-09034090163B}" presName="level2Shape" presStyleLbl="node3" presStyleIdx="5" presStyleCnt="8" custScaleX="114877" custScaleY="139806" custLinFactNeighborY="18466"/>
      <dgm:spPr/>
      <dgm:t>
        <a:bodyPr/>
        <a:lstStyle/>
        <a:p>
          <a:endParaRPr lang="en-US"/>
        </a:p>
      </dgm:t>
    </dgm:pt>
    <dgm:pt modelId="{F911D022-7BAB-4274-A13A-051553938769}" type="pres">
      <dgm:prSet presAssocID="{9BB80117-5D0A-459F-B76B-09034090163B}" presName="hierChild3" presStyleCnt="0"/>
      <dgm:spPr/>
    </dgm:pt>
    <dgm:pt modelId="{51787F13-C71F-4129-8B92-AB5D85AF1036}" type="pres">
      <dgm:prSet presAssocID="{BC99FCD0-534E-4638-81AB-7175B563B624}" presName="Name19" presStyleLbl="parChTrans1D2" presStyleIdx="3" presStyleCnt="5"/>
      <dgm:spPr/>
      <dgm:t>
        <a:bodyPr/>
        <a:lstStyle/>
        <a:p>
          <a:endParaRPr lang="en-US"/>
        </a:p>
      </dgm:t>
    </dgm:pt>
    <dgm:pt modelId="{C799BC09-EA5D-442B-A55D-C138DE72A4C7}" type="pres">
      <dgm:prSet presAssocID="{00DFDE65-973D-4D11-94C2-01141458C25C}" presName="Name21" presStyleCnt="0"/>
      <dgm:spPr/>
    </dgm:pt>
    <dgm:pt modelId="{28A6041E-0DA3-49C0-85F8-8F651E7F9184}" type="pres">
      <dgm:prSet presAssocID="{00DFDE65-973D-4D11-94C2-01141458C25C}" presName="level2Shape" presStyleLbl="node2" presStyleIdx="3" presStyleCnt="5" custLinFactNeighborY="13190"/>
      <dgm:spPr/>
      <dgm:t>
        <a:bodyPr/>
        <a:lstStyle/>
        <a:p>
          <a:endParaRPr lang="en-US"/>
        </a:p>
      </dgm:t>
    </dgm:pt>
    <dgm:pt modelId="{D762ADFB-30D3-4DA4-932E-52F12D1D9B25}" type="pres">
      <dgm:prSet presAssocID="{00DFDE65-973D-4D11-94C2-01141458C25C}" presName="hierChild3" presStyleCnt="0"/>
      <dgm:spPr/>
    </dgm:pt>
    <dgm:pt modelId="{124E742F-60D4-4B02-BD61-ABCF2E89688C}" type="pres">
      <dgm:prSet presAssocID="{22F87D3E-E9BB-4114-8C13-445079188128}" presName="Name19" presStyleLbl="parChTrans1D3" presStyleIdx="6" presStyleCnt="8"/>
      <dgm:spPr/>
      <dgm:t>
        <a:bodyPr/>
        <a:lstStyle/>
        <a:p>
          <a:endParaRPr lang="en-US"/>
        </a:p>
      </dgm:t>
    </dgm:pt>
    <dgm:pt modelId="{29C6B154-5C34-49DB-B608-6C123C0F0FB3}" type="pres">
      <dgm:prSet presAssocID="{9AE0F07A-1B9F-4273-BAB7-95AB03786EF9}" presName="Name21" presStyleCnt="0"/>
      <dgm:spPr/>
    </dgm:pt>
    <dgm:pt modelId="{DB31E832-7FFF-44BE-B791-8ED4D73A658B}" type="pres">
      <dgm:prSet presAssocID="{9AE0F07A-1B9F-4273-BAB7-95AB03786EF9}" presName="level2Shape" presStyleLbl="node3" presStyleIdx="6" presStyleCnt="8" custScaleY="139806" custLinFactNeighborY="18466"/>
      <dgm:spPr/>
      <dgm:t>
        <a:bodyPr/>
        <a:lstStyle/>
        <a:p>
          <a:endParaRPr lang="en-US"/>
        </a:p>
      </dgm:t>
    </dgm:pt>
    <dgm:pt modelId="{B34E4567-2E08-4713-878C-DF38EB0A6736}" type="pres">
      <dgm:prSet presAssocID="{9AE0F07A-1B9F-4273-BAB7-95AB03786EF9}" presName="hierChild3" presStyleCnt="0"/>
      <dgm:spPr/>
    </dgm:pt>
    <dgm:pt modelId="{E9274B7E-5C9B-4139-AA35-0DD997CB9A0C}" type="pres">
      <dgm:prSet presAssocID="{DE0F46E3-781C-45AB-9C86-9E711FD45DA3}" presName="Name19" presStyleLbl="parChTrans1D2" presStyleIdx="4" presStyleCnt="5"/>
      <dgm:spPr/>
      <dgm:t>
        <a:bodyPr/>
        <a:lstStyle/>
        <a:p>
          <a:endParaRPr lang="en-US"/>
        </a:p>
      </dgm:t>
    </dgm:pt>
    <dgm:pt modelId="{9CF949ED-0950-4C8B-B533-27EE4279C8DB}" type="pres">
      <dgm:prSet presAssocID="{AD89906D-FF3C-4B14-B2ED-CEEF36C1598F}" presName="Name21" presStyleCnt="0"/>
      <dgm:spPr/>
    </dgm:pt>
    <dgm:pt modelId="{39A06C3A-F466-402A-A73C-D5063A721CFD}" type="pres">
      <dgm:prSet presAssocID="{AD89906D-FF3C-4B14-B2ED-CEEF36C1598F}" presName="level2Shape" presStyleLbl="node2" presStyleIdx="4" presStyleCnt="5" custLinFactNeighborY="13190"/>
      <dgm:spPr/>
      <dgm:t>
        <a:bodyPr/>
        <a:lstStyle/>
        <a:p>
          <a:endParaRPr lang="en-US"/>
        </a:p>
      </dgm:t>
    </dgm:pt>
    <dgm:pt modelId="{C75F8D79-B1B7-4DFC-9FFF-10C925E3D453}" type="pres">
      <dgm:prSet presAssocID="{AD89906D-FF3C-4B14-B2ED-CEEF36C1598F}" presName="hierChild3" presStyleCnt="0"/>
      <dgm:spPr/>
    </dgm:pt>
    <dgm:pt modelId="{A1CDA939-9749-4FF7-A0D4-D7F43C20D2A1}" type="pres">
      <dgm:prSet presAssocID="{DEF32D26-205D-4AB9-9672-6872AF977274}" presName="Name19" presStyleLbl="parChTrans1D3" presStyleIdx="7" presStyleCnt="8"/>
      <dgm:spPr/>
      <dgm:t>
        <a:bodyPr/>
        <a:lstStyle/>
        <a:p>
          <a:endParaRPr lang="en-US"/>
        </a:p>
      </dgm:t>
    </dgm:pt>
    <dgm:pt modelId="{21C7850F-1ADA-481A-A8B3-AB9B9E902559}" type="pres">
      <dgm:prSet presAssocID="{CCD3799B-C0E4-4842-9A76-00DCF0AED718}" presName="Name21" presStyleCnt="0"/>
      <dgm:spPr/>
    </dgm:pt>
    <dgm:pt modelId="{D4407DC1-7816-45B1-84D5-DFC816DE3546}" type="pres">
      <dgm:prSet presAssocID="{CCD3799B-C0E4-4842-9A76-00DCF0AED718}" presName="level2Shape" presStyleLbl="node3" presStyleIdx="7" presStyleCnt="8" custScaleY="139806" custLinFactNeighborY="18466"/>
      <dgm:spPr/>
      <dgm:t>
        <a:bodyPr/>
        <a:lstStyle/>
        <a:p>
          <a:endParaRPr lang="en-US"/>
        </a:p>
      </dgm:t>
    </dgm:pt>
    <dgm:pt modelId="{28223CDA-70D3-44B0-AECE-DB2EC37CD208}" type="pres">
      <dgm:prSet presAssocID="{CCD3799B-C0E4-4842-9A76-00DCF0AED718}" presName="hierChild3" presStyleCnt="0"/>
      <dgm:spPr/>
    </dgm:pt>
    <dgm:pt modelId="{51076FBA-5FBD-450D-8853-260FC6059308}" type="pres">
      <dgm:prSet presAssocID="{4E86C688-DF90-4089-8ECF-B21CD1E2D871}" presName="bgShapesFlow" presStyleCnt="0"/>
      <dgm:spPr/>
    </dgm:pt>
  </dgm:ptLst>
  <dgm:cxnLst>
    <dgm:cxn modelId="{16670BAB-C377-4821-BC98-0678BC4E1F99}" type="presOf" srcId="{41EA2913-2F7D-435D-8A0F-A6E6FA8ED7D3}" destId="{7FA2FF83-AE1D-4408-BC55-5DF3C6C2781B}" srcOrd="0" destOrd="0" presId="urn:microsoft.com/office/officeart/2005/8/layout/hierarchy6"/>
    <dgm:cxn modelId="{AC97E85A-1C70-4740-B7A7-90DD2339CD9C}" type="presOf" srcId="{481DF8FD-009E-45D5-B9E6-2A9185114404}" destId="{A5956DD1-119F-4087-A68A-DB5E653EE584}" srcOrd="0" destOrd="0" presId="urn:microsoft.com/office/officeart/2005/8/layout/hierarchy6"/>
    <dgm:cxn modelId="{DF2E2F8D-437E-439A-B1E9-2C2723E909F5}" type="presOf" srcId="{E53813FF-E122-4BCB-81E3-1ED599547B32}" destId="{15237514-D7CD-404E-B5F2-D0CB23CC1751}" srcOrd="0" destOrd="0" presId="urn:microsoft.com/office/officeart/2005/8/layout/hierarchy6"/>
    <dgm:cxn modelId="{BDA26D6C-5E96-484C-8697-974CC1CC3E01}" type="presOf" srcId="{F8648E55-1E57-40BB-999F-B489AFB51416}" destId="{7B3AA6B2-D13F-45FD-8FD2-9E9AB8FB2200}" srcOrd="0" destOrd="0" presId="urn:microsoft.com/office/officeart/2005/8/layout/hierarchy6"/>
    <dgm:cxn modelId="{FADFD82C-0333-4637-A407-A4B38DA9AF97}" srcId="{E82691BB-5619-45C0-B9E1-8391ECCD5725}" destId="{9BB80117-5D0A-459F-B76B-09034090163B}" srcOrd="3" destOrd="0" parTransId="{AC77EC2E-E28B-48AF-B45A-E4C20082654F}" sibTransId="{0A2868E8-6241-4D14-9F2E-A1D511D2EBA2}"/>
    <dgm:cxn modelId="{6D422A17-1631-476F-8EDC-E0F04A09EAB6}" type="presOf" srcId="{E82691BB-5619-45C0-B9E1-8391ECCD5725}" destId="{C6E52D5C-1445-401E-A84A-F4828C1B0458}" srcOrd="0" destOrd="0" presId="urn:microsoft.com/office/officeart/2005/8/layout/hierarchy6"/>
    <dgm:cxn modelId="{C8009FF7-1A92-4BFB-BD82-AE9CF2913C39}" type="presOf" srcId="{3D22B5B7-3A72-446A-B5FE-69B9B57E59BC}" destId="{58C735DA-FD99-49AE-B741-13D4CB2BD1C3}" srcOrd="0" destOrd="0" presId="urn:microsoft.com/office/officeart/2005/8/layout/hierarchy6"/>
    <dgm:cxn modelId="{92F68847-BB7B-4F5F-976A-2AF0630EDC91}" srcId="{84B89CC0-A3B7-485C-AF32-62087A2C281F}" destId="{E53813FF-E122-4BCB-81E3-1ED599547B32}" srcOrd="0" destOrd="0" parTransId="{F8648E55-1E57-40BB-999F-B489AFB51416}" sibTransId="{676D4FAB-6D33-4686-B6C0-DEFF3CF33099}"/>
    <dgm:cxn modelId="{839A0D38-3D64-4F13-8199-B4A124357D74}" type="presOf" srcId="{84B89CC0-A3B7-485C-AF32-62087A2C281F}" destId="{A0E82183-4419-48F0-917C-0C99FD223445}" srcOrd="0" destOrd="0" presId="urn:microsoft.com/office/officeart/2005/8/layout/hierarchy6"/>
    <dgm:cxn modelId="{17597CA5-FB88-47EC-94B8-81975FA98AD9}" type="presOf" srcId="{E1E8E25D-AD1F-4EF9-BBA9-5E99C2BDBB24}" destId="{30444717-7267-49DA-8F4F-F41FE91C1D91}" srcOrd="0" destOrd="0" presId="urn:microsoft.com/office/officeart/2005/8/layout/hierarchy6"/>
    <dgm:cxn modelId="{7913A9BE-4D20-42B6-995C-0C1B5CAB4E0D}" type="presOf" srcId="{DEF32D26-205D-4AB9-9672-6872AF977274}" destId="{A1CDA939-9749-4FF7-A0D4-D7F43C20D2A1}" srcOrd="0" destOrd="0" presId="urn:microsoft.com/office/officeart/2005/8/layout/hierarchy6"/>
    <dgm:cxn modelId="{DB8213E5-FC16-48D7-9A69-21FD6A1E3D4A}" type="presOf" srcId="{9BB80117-5D0A-459F-B76B-09034090163B}" destId="{E94ED59F-1B91-42E9-9BEA-E9E7DE42AA8B}" srcOrd="0" destOrd="0" presId="urn:microsoft.com/office/officeart/2005/8/layout/hierarchy6"/>
    <dgm:cxn modelId="{E1E8B3AC-5A66-490B-80ED-48B9EBC65F64}" type="presOf" srcId="{AC77EC2E-E28B-48AF-B45A-E4C20082654F}" destId="{492FFCA2-9D9C-4777-A262-EEAA3722BE16}" srcOrd="0" destOrd="0" presId="urn:microsoft.com/office/officeart/2005/8/layout/hierarchy6"/>
    <dgm:cxn modelId="{12FC61B7-4DF6-422A-A907-5577EED43739}" type="presOf" srcId="{CCD3799B-C0E4-4842-9A76-00DCF0AED718}" destId="{D4407DC1-7816-45B1-84D5-DFC816DE3546}" srcOrd="0" destOrd="0" presId="urn:microsoft.com/office/officeart/2005/8/layout/hierarchy6"/>
    <dgm:cxn modelId="{D6508E4A-3C11-4CAB-85A3-B0B4338934BD}" srcId="{481DF8FD-009E-45D5-B9E6-2A9185114404}" destId="{84B89CC0-A3B7-485C-AF32-62087A2C281F}" srcOrd="1" destOrd="0" parTransId="{668C2E71-5AC3-49CE-B208-9DF34311C129}" sibTransId="{C18CA10E-4913-4E3D-BBB2-8590A4C613D2}"/>
    <dgm:cxn modelId="{8D45EC54-6FC9-42AD-A805-817E488CE138}" type="presOf" srcId="{DE0F46E3-781C-45AB-9C86-9E711FD45DA3}" destId="{E9274B7E-5C9B-4139-AA35-0DD997CB9A0C}" srcOrd="0" destOrd="0" presId="urn:microsoft.com/office/officeart/2005/8/layout/hierarchy6"/>
    <dgm:cxn modelId="{39550947-4897-4FA3-92D3-8C2EDE3A93C0}" type="presOf" srcId="{7D1F18B0-4A4A-450B-AB71-D998BCCDF38C}" destId="{714B83A1-3354-4C6C-87FC-ECB3420661B8}" srcOrd="0" destOrd="0" presId="urn:microsoft.com/office/officeart/2005/8/layout/hierarchy6"/>
    <dgm:cxn modelId="{34ACE535-B5C7-498F-9582-6E4C06E53555}" type="presOf" srcId="{668C2E71-5AC3-49CE-B208-9DF34311C129}" destId="{EF90036F-8106-4F3C-ABF6-500F66DD946D}" srcOrd="0" destOrd="0" presId="urn:microsoft.com/office/officeart/2005/8/layout/hierarchy6"/>
    <dgm:cxn modelId="{583A8FCB-03CC-45DB-A8D5-AFCA8298484F}" srcId="{481DF8FD-009E-45D5-B9E6-2A9185114404}" destId="{3419C8D3-D211-4C56-88E0-8EDE86316A4E}" srcOrd="0" destOrd="0" parTransId="{B28E8786-E46A-431D-85D1-627F5ECF379E}" sibTransId="{E494384E-59DA-46E7-AE67-D7140BB1027C}"/>
    <dgm:cxn modelId="{45448DD5-CEF7-4E4C-83A8-4FDA6828A571}" type="presOf" srcId="{EA186EF1-D029-410B-B287-30D44226F945}" destId="{DE69E2DA-B10E-48B1-A927-944994D25892}" srcOrd="0" destOrd="0" presId="urn:microsoft.com/office/officeart/2005/8/layout/hierarchy6"/>
    <dgm:cxn modelId="{69BA87D6-B847-438C-9FAC-D52F5830DBF2}" srcId="{481DF8FD-009E-45D5-B9E6-2A9185114404}" destId="{E82691BB-5619-45C0-B9E1-8391ECCD5725}" srcOrd="2" destOrd="0" parTransId="{53378275-2562-4678-9236-7020EFB721CA}" sibTransId="{135D45A7-33CD-41E5-ADA4-CF861DEF3245}"/>
    <dgm:cxn modelId="{2B1FC748-6036-44C7-84D8-CBC75004C7C8}" type="presOf" srcId="{00DFDE65-973D-4D11-94C2-01141458C25C}" destId="{28A6041E-0DA3-49C0-85F8-8F651E7F9184}" srcOrd="0" destOrd="0" presId="urn:microsoft.com/office/officeart/2005/8/layout/hierarchy6"/>
    <dgm:cxn modelId="{70487766-FB27-4065-8F60-EBD916412C84}" type="presOf" srcId="{22F87D3E-E9BB-4114-8C13-445079188128}" destId="{124E742F-60D4-4B02-BD61-ABCF2E89688C}" srcOrd="0" destOrd="0" presId="urn:microsoft.com/office/officeart/2005/8/layout/hierarchy6"/>
    <dgm:cxn modelId="{61B31337-1182-4186-A76A-1C4BF2F44D7D}" srcId="{E82691BB-5619-45C0-B9E1-8391ECCD5725}" destId="{5D42792C-E410-4C2E-A815-427FB7C77C16}" srcOrd="0" destOrd="0" parTransId="{EA186EF1-D029-410B-B287-30D44226F945}" sibTransId="{292059CA-1CB7-4B2D-AB61-8341C2241D13}"/>
    <dgm:cxn modelId="{B37F1DE0-6C1A-47A7-B00E-26B314ABD9CD}" type="presOf" srcId="{9AE0F07A-1B9F-4273-BAB7-95AB03786EF9}" destId="{DB31E832-7FFF-44BE-B791-8ED4D73A658B}" srcOrd="0" destOrd="0" presId="urn:microsoft.com/office/officeart/2005/8/layout/hierarchy6"/>
    <dgm:cxn modelId="{6E7355DE-A030-4B3F-A2AD-27A8D94DC750}" type="presOf" srcId="{4E86C688-DF90-4089-8ECF-B21CD1E2D871}" destId="{C2810D0F-3B4A-453A-A6F5-FFB3C51D8DA9}" srcOrd="0" destOrd="0" presId="urn:microsoft.com/office/officeart/2005/8/layout/hierarchy6"/>
    <dgm:cxn modelId="{F78A29E7-9E01-4E3A-A47B-CFE504F5149E}" type="presOf" srcId="{53378275-2562-4678-9236-7020EFB721CA}" destId="{D32E6424-5EAA-49DA-9281-26440125544D}" srcOrd="0" destOrd="0" presId="urn:microsoft.com/office/officeart/2005/8/layout/hierarchy6"/>
    <dgm:cxn modelId="{3DD328EF-8787-40B2-9A31-3D0C4B05002D}" type="presOf" srcId="{3419C8D3-D211-4C56-88E0-8EDE86316A4E}" destId="{69741B4C-5214-49B9-84FC-1BA0C0CBD239}" srcOrd="0" destOrd="0" presId="urn:microsoft.com/office/officeart/2005/8/layout/hierarchy6"/>
    <dgm:cxn modelId="{85D56331-E7D7-428F-9919-E44B9B3DB259}" srcId="{481DF8FD-009E-45D5-B9E6-2A9185114404}" destId="{AD89906D-FF3C-4B14-B2ED-CEEF36C1598F}" srcOrd="4" destOrd="0" parTransId="{DE0F46E3-781C-45AB-9C86-9E711FD45DA3}" sibTransId="{3191CEB1-B918-445E-AEF2-3C6AA60919EE}"/>
    <dgm:cxn modelId="{A2196E1B-4971-4D7F-A2EB-6A9AB1EDB895}" type="presOf" srcId="{BC99FCD0-534E-4638-81AB-7175B563B624}" destId="{51787F13-C71F-4129-8B92-AB5D85AF1036}" srcOrd="0" destOrd="0" presId="urn:microsoft.com/office/officeart/2005/8/layout/hierarchy6"/>
    <dgm:cxn modelId="{67E80C3A-17E2-4E53-A938-7333AD6E0B14}" srcId="{E82691BB-5619-45C0-B9E1-8391ECCD5725}" destId="{0BE776ED-FE2D-42B4-A633-DEBBA289AFE6}" srcOrd="2" destOrd="0" parTransId="{3D22B5B7-3A72-446A-B5FE-69B9B57E59BC}" sibTransId="{B8171DC5-50FF-496C-A327-8FE2B81DB034}"/>
    <dgm:cxn modelId="{2A2055CF-3F18-42F4-8209-677909B59CE7}" srcId="{00DFDE65-973D-4D11-94C2-01141458C25C}" destId="{9AE0F07A-1B9F-4273-BAB7-95AB03786EF9}" srcOrd="0" destOrd="0" parTransId="{22F87D3E-E9BB-4114-8C13-445079188128}" sibTransId="{99D46451-0E37-4ED7-860A-0775D86E3A3D}"/>
    <dgm:cxn modelId="{24B7BF70-E14E-4702-AA39-D97C61F9FE9A}" srcId="{E82691BB-5619-45C0-B9E1-8391ECCD5725}" destId="{7FD1490D-FAFF-493B-B776-44FAFD9A859C}" srcOrd="1" destOrd="0" parTransId="{41EA2913-2F7D-435D-8A0F-A6E6FA8ED7D3}" sibTransId="{43CE1B44-C369-4402-BCE1-96D4ECE26A69}"/>
    <dgm:cxn modelId="{68B3A5DC-BA8D-4D99-8DC5-6FD9CC7F5407}" type="presOf" srcId="{5D42792C-E410-4C2E-A815-427FB7C77C16}" destId="{9692649A-307C-497D-9BB6-817E3E7FA2F2}" srcOrd="0" destOrd="0" presId="urn:microsoft.com/office/officeart/2005/8/layout/hierarchy6"/>
    <dgm:cxn modelId="{0250F995-2945-4009-BAF0-0A2E52A2AA2E}" type="presOf" srcId="{AD89906D-FF3C-4B14-B2ED-CEEF36C1598F}" destId="{39A06C3A-F466-402A-A73C-D5063A721CFD}" srcOrd="0" destOrd="0" presId="urn:microsoft.com/office/officeart/2005/8/layout/hierarchy6"/>
    <dgm:cxn modelId="{29019D63-F747-4A00-A0B1-28371349C888}" srcId="{AD89906D-FF3C-4B14-B2ED-CEEF36C1598F}" destId="{CCD3799B-C0E4-4842-9A76-00DCF0AED718}" srcOrd="0" destOrd="0" parTransId="{DEF32D26-205D-4AB9-9672-6872AF977274}" sibTransId="{E0ADCBED-2B38-4026-A952-7A347AA1C5A3}"/>
    <dgm:cxn modelId="{F6223E1E-F653-4279-9625-BD762B438FED}" type="presOf" srcId="{0BE776ED-FE2D-42B4-A633-DEBBA289AFE6}" destId="{44DA1FC9-0258-46DE-ACD5-6ED884594B11}" srcOrd="0" destOrd="0" presId="urn:microsoft.com/office/officeart/2005/8/layout/hierarchy6"/>
    <dgm:cxn modelId="{175E3F80-C229-4A27-A071-0A5758DD9EA6}" srcId="{481DF8FD-009E-45D5-B9E6-2A9185114404}" destId="{00DFDE65-973D-4D11-94C2-01141458C25C}" srcOrd="3" destOrd="0" parTransId="{BC99FCD0-534E-4638-81AB-7175B563B624}" sibTransId="{F1DB9844-6C57-4332-8DD8-77A3BF8D1EFE}"/>
    <dgm:cxn modelId="{501874A5-8F2C-47AB-AC1A-725F6389ECD0}" type="presOf" srcId="{7FD1490D-FAFF-493B-B776-44FAFD9A859C}" destId="{48FF4488-B530-40F8-B84D-E01F824326DE}" srcOrd="0" destOrd="0" presId="urn:microsoft.com/office/officeart/2005/8/layout/hierarchy6"/>
    <dgm:cxn modelId="{589430F6-71DF-44A7-B264-CCCE10EC71BB}" srcId="{4E86C688-DF90-4089-8ECF-B21CD1E2D871}" destId="{481DF8FD-009E-45D5-B9E6-2A9185114404}" srcOrd="0" destOrd="0" parTransId="{79B66C9E-4604-4EA9-AAA8-A06035F2AD0A}" sibTransId="{7BC38FC2-0DC9-425D-B4A1-9CAA7B9C3973}"/>
    <dgm:cxn modelId="{8EF4411C-C964-49DB-AE2B-70BBCE947C78}" srcId="{3419C8D3-D211-4C56-88E0-8EDE86316A4E}" destId="{E1E8E25D-AD1F-4EF9-BBA9-5E99C2BDBB24}" srcOrd="0" destOrd="0" parTransId="{7D1F18B0-4A4A-450B-AB71-D998BCCDF38C}" sibTransId="{7B31D6C2-5CFC-487F-8FE4-ACE35C06DE5B}"/>
    <dgm:cxn modelId="{252C6C12-8530-4BAE-B268-93BD0BF1F85F}" type="presOf" srcId="{B28E8786-E46A-431D-85D1-627F5ECF379E}" destId="{30111AEF-F8AA-4ABD-BC1F-39C3439270F0}" srcOrd="0" destOrd="0" presId="urn:microsoft.com/office/officeart/2005/8/layout/hierarchy6"/>
    <dgm:cxn modelId="{FC6A4C7A-45EC-41B8-8458-31636CC0B1AC}" type="presParOf" srcId="{C2810D0F-3B4A-453A-A6F5-FFB3C51D8DA9}" destId="{4AF47DB3-08F8-4F7A-AF40-8BED3C50F840}" srcOrd="0" destOrd="0" presId="urn:microsoft.com/office/officeart/2005/8/layout/hierarchy6"/>
    <dgm:cxn modelId="{DB105205-17FF-4082-98AD-FD3615C0AF3C}" type="presParOf" srcId="{4AF47DB3-08F8-4F7A-AF40-8BED3C50F840}" destId="{B9C7FC1C-5362-48CC-A42B-4B25746A005F}" srcOrd="0" destOrd="0" presId="urn:microsoft.com/office/officeart/2005/8/layout/hierarchy6"/>
    <dgm:cxn modelId="{2BA56751-A8BD-443E-899E-F91A776C115D}" type="presParOf" srcId="{B9C7FC1C-5362-48CC-A42B-4B25746A005F}" destId="{849F365D-3625-43F4-9FC0-BDF1D64A4C52}" srcOrd="0" destOrd="0" presId="urn:microsoft.com/office/officeart/2005/8/layout/hierarchy6"/>
    <dgm:cxn modelId="{954BCFC2-A10D-4570-9EDA-11F223D2D4C3}" type="presParOf" srcId="{849F365D-3625-43F4-9FC0-BDF1D64A4C52}" destId="{A5956DD1-119F-4087-A68A-DB5E653EE584}" srcOrd="0" destOrd="0" presId="urn:microsoft.com/office/officeart/2005/8/layout/hierarchy6"/>
    <dgm:cxn modelId="{697236B3-AED0-4EFD-BA1A-7016022B19BF}" type="presParOf" srcId="{849F365D-3625-43F4-9FC0-BDF1D64A4C52}" destId="{16972F39-255D-494B-8F84-6D555EE21D3C}" srcOrd="1" destOrd="0" presId="urn:microsoft.com/office/officeart/2005/8/layout/hierarchy6"/>
    <dgm:cxn modelId="{25B0A6C1-D7F7-43D1-8E20-E7E756599DF8}" type="presParOf" srcId="{16972F39-255D-494B-8F84-6D555EE21D3C}" destId="{30111AEF-F8AA-4ABD-BC1F-39C3439270F0}" srcOrd="0" destOrd="0" presId="urn:microsoft.com/office/officeart/2005/8/layout/hierarchy6"/>
    <dgm:cxn modelId="{388233EC-449A-4246-BE04-EFB8182F0CA7}" type="presParOf" srcId="{16972F39-255D-494B-8F84-6D555EE21D3C}" destId="{B0FEB121-FA24-4641-83A0-233B311AD82F}" srcOrd="1" destOrd="0" presId="urn:microsoft.com/office/officeart/2005/8/layout/hierarchy6"/>
    <dgm:cxn modelId="{59F06F15-CAE7-4AC3-9828-BF7BF6F193BB}" type="presParOf" srcId="{B0FEB121-FA24-4641-83A0-233B311AD82F}" destId="{69741B4C-5214-49B9-84FC-1BA0C0CBD239}" srcOrd="0" destOrd="0" presId="urn:microsoft.com/office/officeart/2005/8/layout/hierarchy6"/>
    <dgm:cxn modelId="{5AE42103-5DB1-464C-8A26-435DC1C1EBE6}" type="presParOf" srcId="{B0FEB121-FA24-4641-83A0-233B311AD82F}" destId="{435EE288-46EE-400B-B958-E91851CBCBF4}" srcOrd="1" destOrd="0" presId="urn:microsoft.com/office/officeart/2005/8/layout/hierarchy6"/>
    <dgm:cxn modelId="{7EA4F374-C489-4864-B4F1-D17846B86DB2}" type="presParOf" srcId="{435EE288-46EE-400B-B958-E91851CBCBF4}" destId="{714B83A1-3354-4C6C-87FC-ECB3420661B8}" srcOrd="0" destOrd="0" presId="urn:microsoft.com/office/officeart/2005/8/layout/hierarchy6"/>
    <dgm:cxn modelId="{48478559-F3C0-47A8-9EBB-34D1CC3F4EB0}" type="presParOf" srcId="{435EE288-46EE-400B-B958-E91851CBCBF4}" destId="{A1592A81-A3A8-4377-A763-4531098C516D}" srcOrd="1" destOrd="0" presId="urn:microsoft.com/office/officeart/2005/8/layout/hierarchy6"/>
    <dgm:cxn modelId="{A6C1B0B3-355A-4E5D-9D61-54493167725F}" type="presParOf" srcId="{A1592A81-A3A8-4377-A763-4531098C516D}" destId="{30444717-7267-49DA-8F4F-F41FE91C1D91}" srcOrd="0" destOrd="0" presId="urn:microsoft.com/office/officeart/2005/8/layout/hierarchy6"/>
    <dgm:cxn modelId="{529D5D9D-0947-43EE-ABF3-8022C1824542}" type="presParOf" srcId="{A1592A81-A3A8-4377-A763-4531098C516D}" destId="{157F21E9-4EEB-4564-B30E-AC37ADDEEB8C}" srcOrd="1" destOrd="0" presId="urn:microsoft.com/office/officeart/2005/8/layout/hierarchy6"/>
    <dgm:cxn modelId="{6DBDB8FB-30DB-40E1-8EB2-3587C70E0DF1}" type="presParOf" srcId="{16972F39-255D-494B-8F84-6D555EE21D3C}" destId="{EF90036F-8106-4F3C-ABF6-500F66DD946D}" srcOrd="2" destOrd="0" presId="urn:microsoft.com/office/officeart/2005/8/layout/hierarchy6"/>
    <dgm:cxn modelId="{30AEF38A-E53E-40B4-B877-B008786BF5FD}" type="presParOf" srcId="{16972F39-255D-494B-8F84-6D555EE21D3C}" destId="{24DF630A-8A07-4D94-9C05-18BCF090D19C}" srcOrd="3" destOrd="0" presId="urn:microsoft.com/office/officeart/2005/8/layout/hierarchy6"/>
    <dgm:cxn modelId="{91F9ED76-9A85-4322-AEA8-FEE12785DF18}" type="presParOf" srcId="{24DF630A-8A07-4D94-9C05-18BCF090D19C}" destId="{A0E82183-4419-48F0-917C-0C99FD223445}" srcOrd="0" destOrd="0" presId="urn:microsoft.com/office/officeart/2005/8/layout/hierarchy6"/>
    <dgm:cxn modelId="{C8ABD300-E18C-439F-9303-9D16ACCF8742}" type="presParOf" srcId="{24DF630A-8A07-4D94-9C05-18BCF090D19C}" destId="{C01EA149-CBF1-4BFB-B0FE-AD31BA31873E}" srcOrd="1" destOrd="0" presId="urn:microsoft.com/office/officeart/2005/8/layout/hierarchy6"/>
    <dgm:cxn modelId="{AAA5ECB9-9DEA-41E7-AB00-08E4D668B294}" type="presParOf" srcId="{C01EA149-CBF1-4BFB-B0FE-AD31BA31873E}" destId="{7B3AA6B2-D13F-45FD-8FD2-9E9AB8FB2200}" srcOrd="0" destOrd="0" presId="urn:microsoft.com/office/officeart/2005/8/layout/hierarchy6"/>
    <dgm:cxn modelId="{FEE184C8-29DE-4A70-B885-22C9EFF5B0CF}" type="presParOf" srcId="{C01EA149-CBF1-4BFB-B0FE-AD31BA31873E}" destId="{66F851BD-4DD6-4F5A-BE73-E85F28D94970}" srcOrd="1" destOrd="0" presId="urn:microsoft.com/office/officeart/2005/8/layout/hierarchy6"/>
    <dgm:cxn modelId="{C0CF9EE3-5D17-4E25-8E2A-B921C453BCEE}" type="presParOf" srcId="{66F851BD-4DD6-4F5A-BE73-E85F28D94970}" destId="{15237514-D7CD-404E-B5F2-D0CB23CC1751}" srcOrd="0" destOrd="0" presId="urn:microsoft.com/office/officeart/2005/8/layout/hierarchy6"/>
    <dgm:cxn modelId="{8BBB8DC6-25B4-4D58-9BB1-221C7D27FDAF}" type="presParOf" srcId="{66F851BD-4DD6-4F5A-BE73-E85F28D94970}" destId="{AFB07570-A7FF-4209-B1C4-2E47D6D5FECA}" srcOrd="1" destOrd="0" presId="urn:microsoft.com/office/officeart/2005/8/layout/hierarchy6"/>
    <dgm:cxn modelId="{9CCEF44C-ECA9-42F4-B45E-7D2EAD05B100}" type="presParOf" srcId="{16972F39-255D-494B-8F84-6D555EE21D3C}" destId="{D32E6424-5EAA-49DA-9281-26440125544D}" srcOrd="4" destOrd="0" presId="urn:microsoft.com/office/officeart/2005/8/layout/hierarchy6"/>
    <dgm:cxn modelId="{06F69DC0-14DA-4A6F-9427-E0B4876D1397}" type="presParOf" srcId="{16972F39-255D-494B-8F84-6D555EE21D3C}" destId="{3763ECB1-DE19-4DBC-89A6-CACB9A5A51A1}" srcOrd="5" destOrd="0" presId="urn:microsoft.com/office/officeart/2005/8/layout/hierarchy6"/>
    <dgm:cxn modelId="{0E635D17-F40D-4697-B864-7EB4D871162B}" type="presParOf" srcId="{3763ECB1-DE19-4DBC-89A6-CACB9A5A51A1}" destId="{C6E52D5C-1445-401E-A84A-F4828C1B0458}" srcOrd="0" destOrd="0" presId="urn:microsoft.com/office/officeart/2005/8/layout/hierarchy6"/>
    <dgm:cxn modelId="{D28B197F-F52A-4600-96C4-E5F083F394C2}" type="presParOf" srcId="{3763ECB1-DE19-4DBC-89A6-CACB9A5A51A1}" destId="{0A8251E2-5D5E-45DC-B3A9-EFA0A58CC7E8}" srcOrd="1" destOrd="0" presId="urn:microsoft.com/office/officeart/2005/8/layout/hierarchy6"/>
    <dgm:cxn modelId="{A48D76D1-4476-4950-AB4D-76286F16A8A0}" type="presParOf" srcId="{0A8251E2-5D5E-45DC-B3A9-EFA0A58CC7E8}" destId="{DE69E2DA-B10E-48B1-A927-944994D25892}" srcOrd="0" destOrd="0" presId="urn:microsoft.com/office/officeart/2005/8/layout/hierarchy6"/>
    <dgm:cxn modelId="{C2D1E2DE-956B-45FE-8C98-A57F5F7474AF}" type="presParOf" srcId="{0A8251E2-5D5E-45DC-B3A9-EFA0A58CC7E8}" destId="{A6A4787B-E61F-4A3F-9316-8EC5693F6EF0}" srcOrd="1" destOrd="0" presId="urn:microsoft.com/office/officeart/2005/8/layout/hierarchy6"/>
    <dgm:cxn modelId="{83A64978-ED5D-4286-94D4-1D61D8EE3F74}" type="presParOf" srcId="{A6A4787B-E61F-4A3F-9316-8EC5693F6EF0}" destId="{9692649A-307C-497D-9BB6-817E3E7FA2F2}" srcOrd="0" destOrd="0" presId="urn:microsoft.com/office/officeart/2005/8/layout/hierarchy6"/>
    <dgm:cxn modelId="{106E728D-E281-43E4-95DC-7321303C2E46}" type="presParOf" srcId="{A6A4787B-E61F-4A3F-9316-8EC5693F6EF0}" destId="{953F2815-530E-41CC-8003-D5876BB6D618}" srcOrd="1" destOrd="0" presId="urn:microsoft.com/office/officeart/2005/8/layout/hierarchy6"/>
    <dgm:cxn modelId="{A03A5E30-FB10-41DA-8835-1D6907CFA464}" type="presParOf" srcId="{0A8251E2-5D5E-45DC-B3A9-EFA0A58CC7E8}" destId="{7FA2FF83-AE1D-4408-BC55-5DF3C6C2781B}" srcOrd="2" destOrd="0" presId="urn:microsoft.com/office/officeart/2005/8/layout/hierarchy6"/>
    <dgm:cxn modelId="{A137B5D4-8AA8-40B0-8E92-D621BFD7A316}" type="presParOf" srcId="{0A8251E2-5D5E-45DC-B3A9-EFA0A58CC7E8}" destId="{1DC8A578-B5AB-4836-878E-AAB0CB1742F4}" srcOrd="3" destOrd="0" presId="urn:microsoft.com/office/officeart/2005/8/layout/hierarchy6"/>
    <dgm:cxn modelId="{403D8E9F-94C9-4BBC-9CD2-713817865CF5}" type="presParOf" srcId="{1DC8A578-B5AB-4836-878E-AAB0CB1742F4}" destId="{48FF4488-B530-40F8-B84D-E01F824326DE}" srcOrd="0" destOrd="0" presId="urn:microsoft.com/office/officeart/2005/8/layout/hierarchy6"/>
    <dgm:cxn modelId="{1557EB4B-24E4-43E9-B409-E01D33B9A02C}" type="presParOf" srcId="{1DC8A578-B5AB-4836-878E-AAB0CB1742F4}" destId="{B5FD250D-3F73-4C78-B02C-B22486B80BD8}" srcOrd="1" destOrd="0" presId="urn:microsoft.com/office/officeart/2005/8/layout/hierarchy6"/>
    <dgm:cxn modelId="{B837BF1C-DB83-47C0-97EA-9E3267261B7B}" type="presParOf" srcId="{0A8251E2-5D5E-45DC-B3A9-EFA0A58CC7E8}" destId="{58C735DA-FD99-49AE-B741-13D4CB2BD1C3}" srcOrd="4" destOrd="0" presId="urn:microsoft.com/office/officeart/2005/8/layout/hierarchy6"/>
    <dgm:cxn modelId="{E58553DD-1541-4776-BC30-9DB4A0302357}" type="presParOf" srcId="{0A8251E2-5D5E-45DC-B3A9-EFA0A58CC7E8}" destId="{6B6E3ED5-E314-47F2-B6EB-2DAF78F7F25F}" srcOrd="5" destOrd="0" presId="urn:microsoft.com/office/officeart/2005/8/layout/hierarchy6"/>
    <dgm:cxn modelId="{8BE9BE1E-BF08-498F-AB4C-22DC85CB423C}" type="presParOf" srcId="{6B6E3ED5-E314-47F2-B6EB-2DAF78F7F25F}" destId="{44DA1FC9-0258-46DE-ACD5-6ED884594B11}" srcOrd="0" destOrd="0" presId="urn:microsoft.com/office/officeart/2005/8/layout/hierarchy6"/>
    <dgm:cxn modelId="{D1A20525-AFF6-4C73-9444-AFD07EF19239}" type="presParOf" srcId="{6B6E3ED5-E314-47F2-B6EB-2DAF78F7F25F}" destId="{5C269C86-78D7-4D4B-B518-FAA2A9EC251A}" srcOrd="1" destOrd="0" presId="urn:microsoft.com/office/officeart/2005/8/layout/hierarchy6"/>
    <dgm:cxn modelId="{D67A355A-C417-4ACC-9F1A-0673F4F39D57}" type="presParOf" srcId="{0A8251E2-5D5E-45DC-B3A9-EFA0A58CC7E8}" destId="{492FFCA2-9D9C-4777-A262-EEAA3722BE16}" srcOrd="6" destOrd="0" presId="urn:microsoft.com/office/officeart/2005/8/layout/hierarchy6"/>
    <dgm:cxn modelId="{7BF81963-D49F-4F3C-8A75-33067E789903}" type="presParOf" srcId="{0A8251E2-5D5E-45DC-B3A9-EFA0A58CC7E8}" destId="{BA7EA0BC-1E6E-475D-919D-C0EA6134C3E6}" srcOrd="7" destOrd="0" presId="urn:microsoft.com/office/officeart/2005/8/layout/hierarchy6"/>
    <dgm:cxn modelId="{7B1654AF-B049-4072-AEC3-30EF20390E96}" type="presParOf" srcId="{BA7EA0BC-1E6E-475D-919D-C0EA6134C3E6}" destId="{E94ED59F-1B91-42E9-9BEA-E9E7DE42AA8B}" srcOrd="0" destOrd="0" presId="urn:microsoft.com/office/officeart/2005/8/layout/hierarchy6"/>
    <dgm:cxn modelId="{F5449B24-2EC3-4342-BBD9-839F24EFC0A9}" type="presParOf" srcId="{BA7EA0BC-1E6E-475D-919D-C0EA6134C3E6}" destId="{F911D022-7BAB-4274-A13A-051553938769}" srcOrd="1" destOrd="0" presId="urn:microsoft.com/office/officeart/2005/8/layout/hierarchy6"/>
    <dgm:cxn modelId="{490F6509-07EA-4208-BF28-3D7EBAAD739B}" type="presParOf" srcId="{16972F39-255D-494B-8F84-6D555EE21D3C}" destId="{51787F13-C71F-4129-8B92-AB5D85AF1036}" srcOrd="6" destOrd="0" presId="urn:microsoft.com/office/officeart/2005/8/layout/hierarchy6"/>
    <dgm:cxn modelId="{A4814404-E267-474A-82CA-51FC83F8B7A7}" type="presParOf" srcId="{16972F39-255D-494B-8F84-6D555EE21D3C}" destId="{C799BC09-EA5D-442B-A55D-C138DE72A4C7}" srcOrd="7" destOrd="0" presId="urn:microsoft.com/office/officeart/2005/8/layout/hierarchy6"/>
    <dgm:cxn modelId="{67284051-FF51-4039-AD40-C640D57B1A8D}" type="presParOf" srcId="{C799BC09-EA5D-442B-A55D-C138DE72A4C7}" destId="{28A6041E-0DA3-49C0-85F8-8F651E7F9184}" srcOrd="0" destOrd="0" presId="urn:microsoft.com/office/officeart/2005/8/layout/hierarchy6"/>
    <dgm:cxn modelId="{1131D02F-293D-421F-81E4-1BD33AD263AC}" type="presParOf" srcId="{C799BC09-EA5D-442B-A55D-C138DE72A4C7}" destId="{D762ADFB-30D3-4DA4-932E-52F12D1D9B25}" srcOrd="1" destOrd="0" presId="urn:microsoft.com/office/officeart/2005/8/layout/hierarchy6"/>
    <dgm:cxn modelId="{5ADB632F-F661-4C29-83F7-3FDC55B28777}" type="presParOf" srcId="{D762ADFB-30D3-4DA4-932E-52F12D1D9B25}" destId="{124E742F-60D4-4B02-BD61-ABCF2E89688C}" srcOrd="0" destOrd="0" presId="urn:microsoft.com/office/officeart/2005/8/layout/hierarchy6"/>
    <dgm:cxn modelId="{B9FA20E8-95C8-4754-BD75-14F1562445D1}" type="presParOf" srcId="{D762ADFB-30D3-4DA4-932E-52F12D1D9B25}" destId="{29C6B154-5C34-49DB-B608-6C123C0F0FB3}" srcOrd="1" destOrd="0" presId="urn:microsoft.com/office/officeart/2005/8/layout/hierarchy6"/>
    <dgm:cxn modelId="{01BAEB7A-F408-4EC8-A963-6E50445F344A}" type="presParOf" srcId="{29C6B154-5C34-49DB-B608-6C123C0F0FB3}" destId="{DB31E832-7FFF-44BE-B791-8ED4D73A658B}" srcOrd="0" destOrd="0" presId="urn:microsoft.com/office/officeart/2005/8/layout/hierarchy6"/>
    <dgm:cxn modelId="{F62F1BD7-069B-42EB-A3A8-B1CA5CEBFBA5}" type="presParOf" srcId="{29C6B154-5C34-49DB-B608-6C123C0F0FB3}" destId="{B34E4567-2E08-4713-878C-DF38EB0A6736}" srcOrd="1" destOrd="0" presId="urn:microsoft.com/office/officeart/2005/8/layout/hierarchy6"/>
    <dgm:cxn modelId="{C8504524-43C5-4F23-9AC7-8C036AA7911E}" type="presParOf" srcId="{16972F39-255D-494B-8F84-6D555EE21D3C}" destId="{E9274B7E-5C9B-4139-AA35-0DD997CB9A0C}" srcOrd="8" destOrd="0" presId="urn:microsoft.com/office/officeart/2005/8/layout/hierarchy6"/>
    <dgm:cxn modelId="{66FDA70A-BEA2-4872-B413-DDCD09DDA31D}" type="presParOf" srcId="{16972F39-255D-494B-8F84-6D555EE21D3C}" destId="{9CF949ED-0950-4C8B-B533-27EE4279C8DB}" srcOrd="9" destOrd="0" presId="urn:microsoft.com/office/officeart/2005/8/layout/hierarchy6"/>
    <dgm:cxn modelId="{64263847-66A8-4B68-A7D3-4DE37F7C68F9}" type="presParOf" srcId="{9CF949ED-0950-4C8B-B533-27EE4279C8DB}" destId="{39A06C3A-F466-402A-A73C-D5063A721CFD}" srcOrd="0" destOrd="0" presId="urn:microsoft.com/office/officeart/2005/8/layout/hierarchy6"/>
    <dgm:cxn modelId="{9FF7E7FB-7236-414E-B464-D6D86E31B461}" type="presParOf" srcId="{9CF949ED-0950-4C8B-B533-27EE4279C8DB}" destId="{C75F8D79-B1B7-4DFC-9FFF-10C925E3D453}" srcOrd="1" destOrd="0" presId="urn:microsoft.com/office/officeart/2005/8/layout/hierarchy6"/>
    <dgm:cxn modelId="{432BFA5A-6C48-4537-B678-68F7BDDFB650}" type="presParOf" srcId="{C75F8D79-B1B7-4DFC-9FFF-10C925E3D453}" destId="{A1CDA939-9749-4FF7-A0D4-D7F43C20D2A1}" srcOrd="0" destOrd="0" presId="urn:microsoft.com/office/officeart/2005/8/layout/hierarchy6"/>
    <dgm:cxn modelId="{863F3907-F441-4B06-AD92-206159F13720}" type="presParOf" srcId="{C75F8D79-B1B7-4DFC-9FFF-10C925E3D453}" destId="{21C7850F-1ADA-481A-A8B3-AB9B9E902559}" srcOrd="1" destOrd="0" presId="urn:microsoft.com/office/officeart/2005/8/layout/hierarchy6"/>
    <dgm:cxn modelId="{D30CBA30-512E-4072-BAA0-73FE094B8C58}" type="presParOf" srcId="{21C7850F-1ADA-481A-A8B3-AB9B9E902559}" destId="{D4407DC1-7816-45B1-84D5-DFC816DE3546}" srcOrd="0" destOrd="0" presId="urn:microsoft.com/office/officeart/2005/8/layout/hierarchy6"/>
    <dgm:cxn modelId="{4D2136C9-744C-4D3F-A558-C5F4392956BD}" type="presParOf" srcId="{21C7850F-1ADA-481A-A8B3-AB9B9E902559}" destId="{28223CDA-70D3-44B0-AECE-DB2EC37CD208}" srcOrd="1" destOrd="0" presId="urn:microsoft.com/office/officeart/2005/8/layout/hierarchy6"/>
    <dgm:cxn modelId="{8CD0B80F-8398-408C-AA0D-1BFD64ED00CB}" type="presParOf" srcId="{C2810D0F-3B4A-453A-A6F5-FFB3C51D8DA9}" destId="{51076FBA-5FBD-450D-8853-260FC6059308}" srcOrd="1" destOrd="0" presId="urn:microsoft.com/office/officeart/2005/8/layout/hierarchy6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86C688-DF90-4089-8ECF-B21CD1E2D87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1DF8FD-009E-45D5-B9E6-2A9185114404}">
      <dgm:prSet phldrT="[Text]" custT="1"/>
      <dgm:spPr/>
      <dgm:t>
        <a:bodyPr/>
        <a:lstStyle/>
        <a:p>
          <a:r>
            <a:rPr lang="en-US" sz="1100" dirty="0" err="1" smtClean="0"/>
            <a:t>Oferta</a:t>
          </a:r>
          <a:r>
            <a:rPr lang="en-US" sz="1100" dirty="0" smtClean="0"/>
            <a:t> = </a:t>
          </a:r>
          <a:r>
            <a:rPr lang="en-US" sz="1100" dirty="0" err="1" smtClean="0"/>
            <a:t>Adesão</a:t>
          </a:r>
          <a:r>
            <a:rPr lang="en-US" sz="1100" dirty="0" smtClean="0"/>
            <a:t> </a:t>
          </a:r>
          <a:r>
            <a:rPr lang="en-US" sz="1100" dirty="0" err="1" smtClean="0"/>
            <a:t>Oi</a:t>
          </a:r>
          <a:r>
            <a:rPr lang="en-US" sz="1100" dirty="0" smtClean="0"/>
            <a:t> 40</a:t>
          </a:r>
        </a:p>
        <a:p>
          <a:r>
            <a:rPr lang="en-US" sz="1100" dirty="0" smtClean="0"/>
            <a:t>(PP)</a:t>
          </a:r>
          <a:endParaRPr lang="en-US" sz="1100" dirty="0"/>
        </a:p>
      </dgm:t>
    </dgm:pt>
    <dgm:pt modelId="{79B66C9E-4604-4EA9-AAA8-A06035F2AD0A}" type="parTrans" cxnId="{589430F6-71DF-44A7-B264-CCCE10EC71BB}">
      <dgm:prSet/>
      <dgm:spPr/>
      <dgm:t>
        <a:bodyPr/>
        <a:lstStyle/>
        <a:p>
          <a:endParaRPr lang="en-US" sz="1100"/>
        </a:p>
      </dgm:t>
    </dgm:pt>
    <dgm:pt modelId="{7BC38FC2-0DC9-425D-B4A1-9CAA7B9C3973}" type="sibTrans" cxnId="{589430F6-71DF-44A7-B264-CCCE10EC71BB}">
      <dgm:prSet/>
      <dgm:spPr/>
      <dgm:t>
        <a:bodyPr/>
        <a:lstStyle/>
        <a:p>
          <a:endParaRPr lang="en-US" sz="1100"/>
        </a:p>
      </dgm:t>
    </dgm:pt>
    <dgm:pt modelId="{3419C8D3-D211-4C56-88E0-8EDE86316A4E}">
      <dgm:prSet phldrT="[Text]" custT="1"/>
      <dgm:spPr/>
      <dgm:t>
        <a:bodyPr/>
        <a:lstStyle/>
        <a:p>
          <a:r>
            <a:rPr lang="en-US" sz="1100" dirty="0" err="1" smtClean="0"/>
            <a:t>Componentes</a:t>
          </a:r>
          <a:endParaRPr lang="en-US" sz="1100" dirty="0"/>
        </a:p>
      </dgm:t>
    </dgm:pt>
    <dgm:pt modelId="{B28E8786-E46A-431D-85D1-627F5ECF379E}" type="parTrans" cxnId="{583A8FCB-03CC-45DB-A8D5-AFCA8298484F}">
      <dgm:prSet/>
      <dgm:spPr/>
      <dgm:t>
        <a:bodyPr/>
        <a:lstStyle/>
        <a:p>
          <a:endParaRPr lang="en-US" sz="1100"/>
        </a:p>
      </dgm:t>
    </dgm:pt>
    <dgm:pt modelId="{E494384E-59DA-46E7-AE67-D7140BB1027C}" type="sibTrans" cxnId="{583A8FCB-03CC-45DB-A8D5-AFCA8298484F}">
      <dgm:prSet/>
      <dgm:spPr/>
      <dgm:t>
        <a:bodyPr/>
        <a:lstStyle/>
        <a:p>
          <a:endParaRPr lang="en-US" sz="1100"/>
        </a:p>
      </dgm:t>
    </dgm:pt>
    <dgm:pt modelId="{E1E8E25D-AD1F-4EF9-BBA9-5E99C2BDBB24}">
      <dgm:prSet phldrT="[Text]" custT="1"/>
      <dgm:spPr/>
      <dgm:t>
        <a:bodyPr/>
        <a:lstStyle/>
        <a:p>
          <a:r>
            <a:rPr lang="en-US" sz="1100" dirty="0" smtClean="0"/>
            <a:t>Plano</a:t>
          </a:r>
          <a:r>
            <a:rPr lang="en-US" sz="1100" baseline="0" dirty="0" smtClean="0"/>
            <a:t> </a:t>
          </a:r>
          <a:r>
            <a:rPr lang="en-US" sz="1100" baseline="0" dirty="0" err="1" smtClean="0"/>
            <a:t>Móvel</a:t>
          </a:r>
          <a:r>
            <a:rPr lang="en-US" sz="1100" baseline="0" dirty="0" smtClean="0"/>
            <a:t> </a:t>
          </a:r>
          <a:r>
            <a:rPr lang="en-US" sz="1100" baseline="0" dirty="0" err="1" smtClean="0"/>
            <a:t>Oi</a:t>
          </a:r>
          <a:r>
            <a:rPr lang="en-US" sz="1100" baseline="0" dirty="0" smtClean="0"/>
            <a:t> 40</a:t>
          </a:r>
        </a:p>
        <a:p>
          <a:r>
            <a:rPr lang="en-US" sz="1100" baseline="0" dirty="0" smtClean="0"/>
            <a:t>(PS)</a:t>
          </a:r>
          <a:endParaRPr lang="en-US" sz="1100" dirty="0"/>
        </a:p>
      </dgm:t>
    </dgm:pt>
    <dgm:pt modelId="{7D1F18B0-4A4A-450B-AB71-D998BCCDF38C}" type="parTrans" cxnId="{8EF4411C-C964-49DB-AE2B-70BBCE947C78}">
      <dgm:prSet/>
      <dgm:spPr/>
      <dgm:t>
        <a:bodyPr/>
        <a:lstStyle/>
        <a:p>
          <a:endParaRPr lang="en-US" sz="1100"/>
        </a:p>
      </dgm:t>
    </dgm:pt>
    <dgm:pt modelId="{7B31D6C2-5CFC-487F-8FE4-ACE35C06DE5B}" type="sibTrans" cxnId="{8EF4411C-C964-49DB-AE2B-70BBCE947C78}">
      <dgm:prSet/>
      <dgm:spPr/>
      <dgm:t>
        <a:bodyPr/>
        <a:lstStyle/>
        <a:p>
          <a:endParaRPr lang="en-US" sz="1100"/>
        </a:p>
      </dgm:t>
    </dgm:pt>
    <dgm:pt modelId="{5D42792C-E410-4C2E-A815-427FB7C77C16}">
      <dgm:prSet phldrT="[Text]" custT="1"/>
      <dgm:spPr/>
      <dgm:t>
        <a:bodyPr/>
        <a:lstStyle/>
        <a:p>
          <a:r>
            <a:rPr lang="en-US" sz="1100" dirty="0" err="1" smtClean="0"/>
            <a:t>Conferência</a:t>
          </a:r>
          <a:r>
            <a:rPr lang="en-US" sz="1100" dirty="0" smtClean="0"/>
            <a:t> </a:t>
          </a:r>
          <a:r>
            <a:rPr lang="en-US" sz="1100" baseline="0" dirty="0" smtClean="0"/>
            <a:t>(PS)</a:t>
          </a:r>
          <a:endParaRPr lang="en-US" sz="1100" dirty="0" smtClean="0"/>
        </a:p>
      </dgm:t>
    </dgm:pt>
    <dgm:pt modelId="{EA186EF1-D029-410B-B287-30D44226F945}" type="parTrans" cxnId="{61B31337-1182-4186-A76A-1C4BF2F44D7D}">
      <dgm:prSet/>
      <dgm:spPr/>
      <dgm:t>
        <a:bodyPr/>
        <a:lstStyle/>
        <a:p>
          <a:endParaRPr lang="en-US" sz="1100"/>
        </a:p>
      </dgm:t>
    </dgm:pt>
    <dgm:pt modelId="{292059CA-1CB7-4B2D-AB61-8341C2241D13}" type="sibTrans" cxnId="{61B31337-1182-4186-A76A-1C4BF2F44D7D}">
      <dgm:prSet/>
      <dgm:spPr/>
      <dgm:t>
        <a:bodyPr/>
        <a:lstStyle/>
        <a:p>
          <a:endParaRPr lang="en-US" sz="1100"/>
        </a:p>
      </dgm:t>
    </dgm:pt>
    <dgm:pt modelId="{E53813FF-E122-4BCB-81E3-1ED599547B32}">
      <dgm:prSet phldrT="[Text]" custT="1"/>
      <dgm:spPr/>
      <dgm:t>
        <a:bodyPr/>
        <a:lstStyle/>
        <a:p>
          <a:r>
            <a:rPr lang="en-US" sz="1100" dirty="0" smtClean="0"/>
            <a:t>3G 200 Mb</a:t>
          </a:r>
          <a:br>
            <a:rPr lang="en-US" sz="1100" dirty="0" smtClean="0"/>
          </a:br>
          <a:r>
            <a:rPr lang="en-US" sz="1100" baseline="0" dirty="0" smtClean="0"/>
            <a:t>(PS)</a:t>
          </a:r>
          <a:endParaRPr lang="en-US" sz="1100" dirty="0" smtClean="0"/>
        </a:p>
      </dgm:t>
    </dgm:pt>
    <dgm:pt modelId="{F8648E55-1E57-40BB-999F-B489AFB51416}" type="parTrans" cxnId="{92F68847-BB7B-4F5F-976A-2AF0630EDC91}">
      <dgm:prSet/>
      <dgm:spPr/>
      <dgm:t>
        <a:bodyPr/>
        <a:lstStyle/>
        <a:p>
          <a:endParaRPr lang="en-US" sz="1100"/>
        </a:p>
      </dgm:t>
    </dgm:pt>
    <dgm:pt modelId="{676D4FAB-6D33-4686-B6C0-DEFF3CF33099}" type="sibTrans" cxnId="{92F68847-BB7B-4F5F-976A-2AF0630EDC91}">
      <dgm:prSet/>
      <dgm:spPr/>
      <dgm:t>
        <a:bodyPr/>
        <a:lstStyle/>
        <a:p>
          <a:endParaRPr lang="en-US" sz="1100"/>
        </a:p>
      </dgm:t>
    </dgm:pt>
    <dgm:pt modelId="{B2D15D27-6091-4957-BAF3-494631B61F5C}">
      <dgm:prSet phldrT="[Text]" custT="1"/>
      <dgm:spPr/>
      <dgm:t>
        <a:bodyPr/>
        <a:lstStyle/>
        <a:p>
          <a:r>
            <a:rPr lang="en-US" sz="1100" dirty="0" err="1" smtClean="0"/>
            <a:t>Caixa</a:t>
          </a:r>
          <a:r>
            <a:rPr lang="en-US" sz="1100" dirty="0" smtClean="0"/>
            <a:t> Postal </a:t>
          </a:r>
          <a:r>
            <a:rPr lang="en-US" sz="1100" baseline="0" dirty="0" smtClean="0"/>
            <a:t>(PS)</a:t>
          </a:r>
          <a:endParaRPr lang="en-US" sz="1100" dirty="0" smtClean="0"/>
        </a:p>
      </dgm:t>
    </dgm:pt>
    <dgm:pt modelId="{E7ABDA2A-F045-4530-AF8A-FE8F2B83BA1E}" type="parTrans" cxnId="{E0B4C3AD-0236-4124-847F-0DD2ACC33107}">
      <dgm:prSet/>
      <dgm:spPr/>
      <dgm:t>
        <a:bodyPr/>
        <a:lstStyle/>
        <a:p>
          <a:endParaRPr lang="en-US" sz="1100"/>
        </a:p>
      </dgm:t>
    </dgm:pt>
    <dgm:pt modelId="{B98EDC9E-906C-4538-AD05-DE27395B0A84}" type="sibTrans" cxnId="{E0B4C3AD-0236-4124-847F-0DD2ACC33107}">
      <dgm:prSet/>
      <dgm:spPr/>
      <dgm:t>
        <a:bodyPr/>
        <a:lstStyle/>
        <a:p>
          <a:endParaRPr lang="en-US" sz="1100"/>
        </a:p>
      </dgm:t>
    </dgm:pt>
    <dgm:pt modelId="{60A51369-3201-4269-A739-C28D3D6905CF}">
      <dgm:prSet custT="1"/>
      <dgm:spPr/>
      <dgm:t>
        <a:bodyPr/>
        <a:lstStyle/>
        <a:p>
          <a:r>
            <a:rPr lang="en-US" sz="1100" dirty="0" err="1" smtClean="0"/>
            <a:t>Siga</a:t>
          </a:r>
          <a:r>
            <a:rPr lang="en-US" sz="1100" dirty="0" smtClean="0"/>
            <a:t>-me</a:t>
          </a:r>
          <a:br>
            <a:rPr lang="en-US" sz="1100" dirty="0" smtClean="0"/>
          </a:br>
          <a:r>
            <a:rPr lang="en-US" sz="1100" baseline="0" dirty="0" smtClean="0"/>
            <a:t>(PS)</a:t>
          </a:r>
          <a:endParaRPr lang="en-US" sz="1100" dirty="0" smtClean="0"/>
        </a:p>
      </dgm:t>
    </dgm:pt>
    <dgm:pt modelId="{17AA1D6A-E73F-4804-A33E-C6918D4CE8F1}" type="parTrans" cxnId="{7D9585E9-9CE6-4217-8D86-B0F5BA85155F}">
      <dgm:prSet/>
      <dgm:spPr/>
      <dgm:t>
        <a:bodyPr/>
        <a:lstStyle/>
        <a:p>
          <a:endParaRPr lang="en-US" sz="1100"/>
        </a:p>
      </dgm:t>
    </dgm:pt>
    <dgm:pt modelId="{A7CB8DA1-B99A-42C8-A267-417A4A619F40}" type="sibTrans" cxnId="{7D9585E9-9CE6-4217-8D86-B0F5BA85155F}">
      <dgm:prSet/>
      <dgm:spPr/>
      <dgm:t>
        <a:bodyPr/>
        <a:lstStyle/>
        <a:p>
          <a:endParaRPr lang="en-US" sz="1100"/>
        </a:p>
      </dgm:t>
    </dgm:pt>
    <dgm:pt modelId="{391BE7DD-9832-45DD-85D4-30F34A7C57CA}">
      <dgm:prSet phldrT="[Text]" custT="1"/>
      <dgm:spPr/>
      <dgm:t>
        <a:bodyPr/>
        <a:lstStyle/>
        <a:p>
          <a:r>
            <a:rPr lang="en-US" sz="1100" dirty="0" err="1" smtClean="0"/>
            <a:t>Ident</a:t>
          </a:r>
          <a:r>
            <a:rPr lang="en-US" sz="1100" dirty="0" smtClean="0"/>
            <a:t>. </a:t>
          </a:r>
          <a:r>
            <a:rPr lang="en-US" sz="1100" dirty="0" err="1" smtClean="0"/>
            <a:t>Chamadas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1100" baseline="0" dirty="0" smtClean="0"/>
            <a:t>(PS)</a:t>
          </a:r>
          <a:endParaRPr lang="en-US" sz="1100" dirty="0" smtClean="0"/>
        </a:p>
      </dgm:t>
    </dgm:pt>
    <dgm:pt modelId="{D7CDA567-3E48-449F-9A38-53849F42EEFD}" type="parTrans" cxnId="{5BDF80B6-97D3-456D-8149-53AB514AB590}">
      <dgm:prSet/>
      <dgm:spPr/>
      <dgm:t>
        <a:bodyPr/>
        <a:lstStyle/>
        <a:p>
          <a:endParaRPr lang="en-US" sz="1100"/>
        </a:p>
      </dgm:t>
    </dgm:pt>
    <dgm:pt modelId="{E42CAAE3-1106-4233-8A3C-5074D308026C}" type="sibTrans" cxnId="{5BDF80B6-97D3-456D-8149-53AB514AB590}">
      <dgm:prSet/>
      <dgm:spPr/>
      <dgm:t>
        <a:bodyPr/>
        <a:lstStyle/>
        <a:p>
          <a:endParaRPr lang="en-US" sz="1100"/>
        </a:p>
      </dgm:t>
    </dgm:pt>
    <dgm:pt modelId="{3299BA10-CB67-47F3-AE8C-E7556C3BC6B4}">
      <dgm:prSet phldrT="[Text]" custT="1"/>
      <dgm:spPr/>
      <dgm:t>
        <a:bodyPr/>
        <a:lstStyle/>
        <a:p>
          <a:r>
            <a:rPr lang="en-US" sz="1100" dirty="0" smtClean="0"/>
            <a:t>Cham. </a:t>
          </a:r>
          <a:r>
            <a:rPr lang="en-US" sz="1100" dirty="0" err="1" smtClean="0"/>
            <a:t>Internac</a:t>
          </a:r>
          <a:r>
            <a:rPr lang="en-US" sz="1100" dirty="0" smtClean="0"/>
            <a:t>. </a:t>
          </a:r>
          <a:r>
            <a:rPr lang="en-US" sz="1100" baseline="0" dirty="0" smtClean="0"/>
            <a:t>(PS)</a:t>
          </a:r>
          <a:endParaRPr lang="en-US" sz="1100" dirty="0" smtClean="0"/>
        </a:p>
      </dgm:t>
    </dgm:pt>
    <dgm:pt modelId="{F2413205-74FC-4AD5-AC25-7209CDF5686C}" type="parTrans" cxnId="{DC91D8FB-C89D-438F-9964-2DEF157D0425}">
      <dgm:prSet/>
      <dgm:spPr/>
      <dgm:t>
        <a:bodyPr/>
        <a:lstStyle/>
        <a:p>
          <a:endParaRPr lang="en-US" sz="1100"/>
        </a:p>
      </dgm:t>
    </dgm:pt>
    <dgm:pt modelId="{727408FF-3417-49EB-9793-8421DCCD4466}" type="sibTrans" cxnId="{DC91D8FB-C89D-438F-9964-2DEF157D0425}">
      <dgm:prSet/>
      <dgm:spPr/>
      <dgm:t>
        <a:bodyPr/>
        <a:lstStyle/>
        <a:p>
          <a:endParaRPr lang="en-US" sz="1100"/>
        </a:p>
      </dgm:t>
    </dgm:pt>
    <dgm:pt modelId="{A4CA8ED0-17C3-48F4-99BC-F0523C8F8754}">
      <dgm:prSet phldrT="[Text]" custT="1"/>
      <dgm:spPr/>
      <dgm:t>
        <a:bodyPr/>
        <a:lstStyle/>
        <a:p>
          <a:r>
            <a:rPr lang="en-US" sz="1100" dirty="0" err="1" smtClean="0"/>
            <a:t>Redução</a:t>
          </a:r>
          <a:r>
            <a:rPr lang="en-US" sz="1100" dirty="0" smtClean="0"/>
            <a:t> </a:t>
          </a:r>
          <a:r>
            <a:rPr lang="en-US" sz="1100" dirty="0" err="1" smtClean="0"/>
            <a:t>franquia</a:t>
          </a:r>
          <a:r>
            <a:rPr lang="en-US" sz="1100" dirty="0" smtClean="0"/>
            <a:t> de 10% - 3 </a:t>
          </a:r>
          <a:r>
            <a:rPr lang="en-US" sz="1100" dirty="0" err="1" smtClean="0"/>
            <a:t>meses</a:t>
          </a:r>
          <a:r>
            <a:rPr lang="en-US" sz="1100" dirty="0" smtClean="0"/>
            <a:t> (PS)</a:t>
          </a:r>
        </a:p>
      </dgm:t>
    </dgm:pt>
    <dgm:pt modelId="{CF4084AB-BAA8-4C47-84AD-43ED521F89BE}" type="parTrans" cxnId="{01CC69D2-9FC3-4E5D-9865-13264AC0D29E}">
      <dgm:prSet/>
      <dgm:spPr/>
      <dgm:t>
        <a:bodyPr/>
        <a:lstStyle/>
        <a:p>
          <a:endParaRPr lang="en-US" sz="1100"/>
        </a:p>
      </dgm:t>
    </dgm:pt>
    <dgm:pt modelId="{9D6FAE2F-EC3B-4DF3-A5CF-C2FB34F855FC}" type="sibTrans" cxnId="{01CC69D2-9FC3-4E5D-9865-13264AC0D29E}">
      <dgm:prSet/>
      <dgm:spPr/>
      <dgm:t>
        <a:bodyPr/>
        <a:lstStyle/>
        <a:p>
          <a:endParaRPr lang="en-US" sz="1100"/>
        </a:p>
      </dgm:t>
    </dgm:pt>
    <dgm:pt modelId="{4118693A-4AB4-4FCB-82EC-34A39729F92C}">
      <dgm:prSet phldrT="[Text]" custT="1"/>
      <dgm:spPr>
        <a:gradFill flip="none" rotWithShape="0">
          <a:gsLst>
            <a:gs pos="0">
              <a:srgbClr val="6699FF">
                <a:tint val="66000"/>
                <a:satMod val="160000"/>
              </a:srgbClr>
            </a:gs>
            <a:gs pos="50000">
              <a:srgbClr val="6699FF">
                <a:tint val="44500"/>
                <a:satMod val="160000"/>
              </a:srgbClr>
            </a:gs>
            <a:gs pos="100000">
              <a:srgbClr val="6699FF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100" dirty="0" err="1" smtClean="0"/>
            <a:t>Campanha</a:t>
          </a:r>
          <a:r>
            <a:rPr lang="en-US" sz="1100" dirty="0" smtClean="0"/>
            <a:t> – </a:t>
          </a:r>
          <a:r>
            <a:rPr lang="en-US" sz="1100" dirty="0" err="1" smtClean="0"/>
            <a:t>Adesão</a:t>
          </a:r>
          <a:r>
            <a:rPr lang="en-US" sz="1100" dirty="0" smtClean="0"/>
            <a:t> Novo </a:t>
          </a:r>
          <a:r>
            <a:rPr lang="en-US" sz="1100" dirty="0" err="1" smtClean="0"/>
            <a:t>Cliente</a:t>
          </a:r>
          <a:endParaRPr lang="en-US" sz="1100" dirty="0"/>
        </a:p>
      </dgm:t>
    </dgm:pt>
    <dgm:pt modelId="{781F6015-CF4F-442C-8A52-37D6BB4345E3}" type="parTrans" cxnId="{28FC5BD0-CBF2-416B-B9CB-0F15D162D656}">
      <dgm:prSet/>
      <dgm:spPr/>
      <dgm:t>
        <a:bodyPr/>
        <a:lstStyle/>
        <a:p>
          <a:endParaRPr lang="en-US" sz="1100"/>
        </a:p>
      </dgm:t>
    </dgm:pt>
    <dgm:pt modelId="{B9CACE6D-A7B6-4B2D-BC8C-4E5A91FCE808}" type="sibTrans" cxnId="{28FC5BD0-CBF2-416B-B9CB-0F15D162D656}">
      <dgm:prSet/>
      <dgm:spPr/>
      <dgm:t>
        <a:bodyPr/>
        <a:lstStyle/>
        <a:p>
          <a:endParaRPr lang="en-US" sz="1100"/>
        </a:p>
      </dgm:t>
    </dgm:pt>
    <dgm:pt modelId="{E12CA698-EAF3-45AE-AD69-B7D856B4A1B8}">
      <dgm:prSet phldrT="[Text]" custT="1"/>
      <dgm:spPr/>
      <dgm:t>
        <a:bodyPr/>
        <a:lstStyle/>
        <a:p>
          <a:r>
            <a:rPr lang="en-US" sz="1100" dirty="0" err="1" smtClean="0"/>
            <a:t>Segmento</a:t>
          </a:r>
          <a:r>
            <a:rPr lang="en-US" sz="1100" dirty="0" smtClean="0"/>
            <a:t> / </a:t>
          </a:r>
          <a:r>
            <a:rPr lang="en-US" sz="1100" dirty="0" err="1" smtClean="0"/>
            <a:t>Lista</a:t>
          </a:r>
          <a:endParaRPr lang="en-US" sz="1100" dirty="0"/>
        </a:p>
      </dgm:t>
    </dgm:pt>
    <dgm:pt modelId="{67C49DBE-B7AB-44DF-A14B-D44036AF9008}" type="parTrans" cxnId="{A326B567-0804-46D1-9296-10E3935D7ECE}">
      <dgm:prSet/>
      <dgm:spPr/>
      <dgm:t>
        <a:bodyPr/>
        <a:lstStyle/>
        <a:p>
          <a:endParaRPr lang="en-US" sz="1100"/>
        </a:p>
      </dgm:t>
    </dgm:pt>
    <dgm:pt modelId="{95033191-9A15-4EDB-9AC9-BB24FD86DDCA}" type="sibTrans" cxnId="{A326B567-0804-46D1-9296-10E3935D7ECE}">
      <dgm:prSet/>
      <dgm:spPr/>
      <dgm:t>
        <a:bodyPr/>
        <a:lstStyle/>
        <a:p>
          <a:endParaRPr lang="en-US" sz="1100"/>
        </a:p>
      </dgm:t>
    </dgm:pt>
    <dgm:pt modelId="{EEF36EB6-CB84-45F5-8BAF-52A26A757B82}">
      <dgm:prSet phldrT="[Text]" custT="1"/>
      <dgm:spPr/>
      <dgm:t>
        <a:bodyPr/>
        <a:lstStyle/>
        <a:p>
          <a:r>
            <a:rPr lang="en-US" sz="1100" dirty="0" smtClean="0"/>
            <a:t>Canal</a:t>
          </a:r>
        </a:p>
      </dgm:t>
    </dgm:pt>
    <dgm:pt modelId="{D26CB230-7A2B-4676-99A7-B79EA43055C0}" type="parTrans" cxnId="{07A4BCAC-C3E3-43F1-A326-E936F176E1D5}">
      <dgm:prSet/>
      <dgm:spPr/>
      <dgm:t>
        <a:bodyPr/>
        <a:lstStyle/>
        <a:p>
          <a:endParaRPr lang="en-US" sz="1100"/>
        </a:p>
      </dgm:t>
    </dgm:pt>
    <dgm:pt modelId="{BAE788B1-E77A-4204-8745-8B889867C0FC}" type="sibTrans" cxnId="{07A4BCAC-C3E3-43F1-A326-E936F176E1D5}">
      <dgm:prSet/>
      <dgm:spPr/>
      <dgm:t>
        <a:bodyPr/>
        <a:lstStyle/>
        <a:p>
          <a:endParaRPr lang="en-US" sz="1100"/>
        </a:p>
      </dgm:t>
    </dgm:pt>
    <dgm:pt modelId="{1037DB51-9666-40A4-B21D-E78D846C17C8}">
      <dgm:prSet phldrT="[Text]" custT="1"/>
      <dgm:spPr/>
      <dgm:t>
        <a:bodyPr/>
        <a:lstStyle/>
        <a:p>
          <a:r>
            <a:rPr lang="en-US" sz="1100" dirty="0" err="1" smtClean="0"/>
            <a:t>Equipe</a:t>
          </a:r>
          <a:endParaRPr lang="en-US" sz="1100" dirty="0" smtClean="0"/>
        </a:p>
      </dgm:t>
    </dgm:pt>
    <dgm:pt modelId="{777EE021-FD91-4AFE-9A9A-1616DF20F0FA}" type="parTrans" cxnId="{2B5FB29E-318A-4270-BB9E-66421F7DD52A}">
      <dgm:prSet/>
      <dgm:spPr/>
      <dgm:t>
        <a:bodyPr/>
        <a:lstStyle/>
        <a:p>
          <a:endParaRPr lang="en-US" sz="1100"/>
        </a:p>
      </dgm:t>
    </dgm:pt>
    <dgm:pt modelId="{90152211-11F6-4923-A53F-BD1A21A7913E}" type="sibTrans" cxnId="{2B5FB29E-318A-4270-BB9E-66421F7DD52A}">
      <dgm:prSet/>
      <dgm:spPr/>
      <dgm:t>
        <a:bodyPr/>
        <a:lstStyle/>
        <a:p>
          <a:endParaRPr lang="en-US" sz="1100"/>
        </a:p>
      </dgm:t>
    </dgm:pt>
    <dgm:pt modelId="{C2810D0F-3B4A-453A-A6F5-FFB3C51D8DA9}" type="pres">
      <dgm:prSet presAssocID="{4E86C688-DF90-4089-8ECF-B21CD1E2D87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F47DB3-08F8-4F7A-AF40-8BED3C50F840}" type="pres">
      <dgm:prSet presAssocID="{4E86C688-DF90-4089-8ECF-B21CD1E2D871}" presName="hierFlow" presStyleCnt="0"/>
      <dgm:spPr/>
    </dgm:pt>
    <dgm:pt modelId="{B9C7FC1C-5362-48CC-A42B-4B25746A005F}" type="pres">
      <dgm:prSet presAssocID="{4E86C688-DF90-4089-8ECF-B21CD1E2D87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33950C3-E8C9-4833-B225-DF7FDEC59784}" type="pres">
      <dgm:prSet presAssocID="{4118693A-4AB4-4FCB-82EC-34A39729F92C}" presName="Name14" presStyleCnt="0"/>
      <dgm:spPr/>
    </dgm:pt>
    <dgm:pt modelId="{C249D90E-BA48-4F6D-B40A-2DE5CCB075C6}" type="pres">
      <dgm:prSet presAssocID="{4118693A-4AB4-4FCB-82EC-34A39729F92C}" presName="level1Shape" presStyleLbl="node0" presStyleIdx="0" presStyleCnt="1" custScaleY="138809" custLinFactY="-144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777FA-7329-4700-8847-7D30F3ACC2F4}" type="pres">
      <dgm:prSet presAssocID="{4118693A-4AB4-4FCB-82EC-34A39729F92C}" presName="hierChild2" presStyleCnt="0"/>
      <dgm:spPr/>
    </dgm:pt>
    <dgm:pt modelId="{4E6B495E-1814-46D1-B30D-8003CE00B76E}" type="pres">
      <dgm:prSet presAssocID="{67C49DBE-B7AB-44DF-A14B-D44036AF9008}" presName="Name19" presStyleLbl="parChTrans1D2" presStyleIdx="0" presStyleCnt="4"/>
      <dgm:spPr/>
      <dgm:t>
        <a:bodyPr/>
        <a:lstStyle/>
        <a:p>
          <a:endParaRPr lang="en-US"/>
        </a:p>
      </dgm:t>
    </dgm:pt>
    <dgm:pt modelId="{A46A1395-1E1F-485F-B5AB-A8BEB2C08CF3}" type="pres">
      <dgm:prSet presAssocID="{E12CA698-EAF3-45AE-AD69-B7D856B4A1B8}" presName="Name21" presStyleCnt="0"/>
      <dgm:spPr/>
    </dgm:pt>
    <dgm:pt modelId="{2F8C24C4-F45C-43F2-9514-30CBCFE53606}" type="pres">
      <dgm:prSet presAssocID="{E12CA698-EAF3-45AE-AD69-B7D856B4A1B8}" presName="level2Shape" presStyleLbl="node2" presStyleIdx="0" presStyleCnt="4" custScaleY="138809" custLinFactY="-14480" custLinFactNeighborY="-100000"/>
      <dgm:spPr/>
      <dgm:t>
        <a:bodyPr/>
        <a:lstStyle/>
        <a:p>
          <a:endParaRPr lang="en-US"/>
        </a:p>
      </dgm:t>
    </dgm:pt>
    <dgm:pt modelId="{87727ECF-D7F4-46FD-B7A7-AED9D49BA3AC}" type="pres">
      <dgm:prSet presAssocID="{E12CA698-EAF3-45AE-AD69-B7D856B4A1B8}" presName="hierChild3" presStyleCnt="0"/>
      <dgm:spPr/>
    </dgm:pt>
    <dgm:pt modelId="{5FB075A1-355C-43EA-A954-F8F95A8F97DE}" type="pres">
      <dgm:prSet presAssocID="{79B66C9E-4604-4EA9-AAA8-A06035F2AD0A}" presName="Name19" presStyleLbl="parChTrans1D2" presStyleIdx="1" presStyleCnt="4"/>
      <dgm:spPr/>
      <dgm:t>
        <a:bodyPr/>
        <a:lstStyle/>
        <a:p>
          <a:endParaRPr lang="en-US"/>
        </a:p>
      </dgm:t>
    </dgm:pt>
    <dgm:pt modelId="{D22D9986-28D8-4182-9230-5E6E21555A7A}" type="pres">
      <dgm:prSet presAssocID="{481DF8FD-009E-45D5-B9E6-2A9185114404}" presName="Name21" presStyleCnt="0"/>
      <dgm:spPr/>
    </dgm:pt>
    <dgm:pt modelId="{8D2FD4E7-2658-4D5A-B484-8AAB79BE02F3}" type="pres">
      <dgm:prSet presAssocID="{481DF8FD-009E-45D5-B9E6-2A9185114404}" presName="level2Shape" presStyleLbl="node2" presStyleIdx="1" presStyleCnt="4" custScaleY="138809" custLinFactY="-14480" custLinFactNeighborY="-100000"/>
      <dgm:spPr/>
      <dgm:t>
        <a:bodyPr/>
        <a:lstStyle/>
        <a:p>
          <a:endParaRPr lang="en-US"/>
        </a:p>
      </dgm:t>
    </dgm:pt>
    <dgm:pt modelId="{3E62A064-E16A-44F3-B7CE-DC84C312B4F2}" type="pres">
      <dgm:prSet presAssocID="{481DF8FD-009E-45D5-B9E6-2A9185114404}" presName="hierChild3" presStyleCnt="0"/>
      <dgm:spPr/>
    </dgm:pt>
    <dgm:pt modelId="{30111AEF-F8AA-4ABD-BC1F-39C3439270F0}" type="pres">
      <dgm:prSet presAssocID="{B28E8786-E46A-431D-85D1-627F5ECF379E}" presName="Name19" presStyleLbl="parChTrans1D3" presStyleIdx="0" presStyleCnt="1"/>
      <dgm:spPr/>
      <dgm:t>
        <a:bodyPr/>
        <a:lstStyle/>
        <a:p>
          <a:endParaRPr lang="en-US"/>
        </a:p>
      </dgm:t>
    </dgm:pt>
    <dgm:pt modelId="{B0FEB121-FA24-4641-83A0-233B311AD82F}" type="pres">
      <dgm:prSet presAssocID="{3419C8D3-D211-4C56-88E0-8EDE86316A4E}" presName="Name21" presStyleCnt="0"/>
      <dgm:spPr/>
    </dgm:pt>
    <dgm:pt modelId="{69741B4C-5214-49B9-84FC-1BA0C0CBD239}" type="pres">
      <dgm:prSet presAssocID="{3419C8D3-D211-4C56-88E0-8EDE86316A4E}" presName="level2Shape" presStyleLbl="node3" presStyleIdx="0" presStyleCnt="1" custScaleX="147690" custScaleY="74680" custLinFactNeighborY="-7632"/>
      <dgm:spPr/>
      <dgm:t>
        <a:bodyPr/>
        <a:lstStyle/>
        <a:p>
          <a:endParaRPr lang="en-US"/>
        </a:p>
      </dgm:t>
    </dgm:pt>
    <dgm:pt modelId="{435EE288-46EE-400B-B958-E91851CBCBF4}" type="pres">
      <dgm:prSet presAssocID="{3419C8D3-D211-4C56-88E0-8EDE86316A4E}" presName="hierChild3" presStyleCnt="0"/>
      <dgm:spPr/>
    </dgm:pt>
    <dgm:pt modelId="{714B83A1-3354-4C6C-87FC-ECB3420661B8}" type="pres">
      <dgm:prSet presAssocID="{7D1F18B0-4A4A-450B-AB71-D998BCCDF38C}" presName="Name19" presStyleLbl="parChTrans1D4" presStyleIdx="0" presStyleCnt="8"/>
      <dgm:spPr/>
      <dgm:t>
        <a:bodyPr/>
        <a:lstStyle/>
        <a:p>
          <a:endParaRPr lang="en-US"/>
        </a:p>
      </dgm:t>
    </dgm:pt>
    <dgm:pt modelId="{A1592A81-A3A8-4377-A763-4531098C516D}" type="pres">
      <dgm:prSet presAssocID="{E1E8E25D-AD1F-4EF9-BBA9-5E99C2BDBB24}" presName="Name21" presStyleCnt="0"/>
      <dgm:spPr/>
    </dgm:pt>
    <dgm:pt modelId="{30444717-7267-49DA-8F4F-F41FE91C1D91}" type="pres">
      <dgm:prSet presAssocID="{E1E8E25D-AD1F-4EF9-BBA9-5E99C2BDBB24}" presName="level2Shape" presStyleLbl="node4" presStyleIdx="0" presStyleCnt="8" custScaleY="151439" custLinFactNeighborY="53424"/>
      <dgm:spPr/>
      <dgm:t>
        <a:bodyPr/>
        <a:lstStyle/>
        <a:p>
          <a:endParaRPr lang="en-US"/>
        </a:p>
      </dgm:t>
    </dgm:pt>
    <dgm:pt modelId="{157F21E9-4EEB-4564-B30E-AC37ADDEEB8C}" type="pres">
      <dgm:prSet presAssocID="{E1E8E25D-AD1F-4EF9-BBA9-5E99C2BDBB24}" presName="hierChild3" presStyleCnt="0"/>
      <dgm:spPr/>
    </dgm:pt>
    <dgm:pt modelId="{7B3AA6B2-D13F-45FD-8FD2-9E9AB8FB2200}" type="pres">
      <dgm:prSet presAssocID="{F8648E55-1E57-40BB-999F-B489AFB51416}" presName="Name19" presStyleLbl="parChTrans1D4" presStyleIdx="1" presStyleCnt="8"/>
      <dgm:spPr/>
      <dgm:t>
        <a:bodyPr/>
        <a:lstStyle/>
        <a:p>
          <a:endParaRPr lang="en-US"/>
        </a:p>
      </dgm:t>
    </dgm:pt>
    <dgm:pt modelId="{66F851BD-4DD6-4F5A-BE73-E85F28D94970}" type="pres">
      <dgm:prSet presAssocID="{E53813FF-E122-4BCB-81E3-1ED599547B32}" presName="Name21" presStyleCnt="0"/>
      <dgm:spPr/>
    </dgm:pt>
    <dgm:pt modelId="{15237514-D7CD-404E-B5F2-D0CB23CC1751}" type="pres">
      <dgm:prSet presAssocID="{E53813FF-E122-4BCB-81E3-1ED599547B32}" presName="level2Shape" presStyleLbl="node4" presStyleIdx="1" presStyleCnt="8" custScaleY="151439" custLinFactNeighborY="53424"/>
      <dgm:spPr/>
      <dgm:t>
        <a:bodyPr/>
        <a:lstStyle/>
        <a:p>
          <a:endParaRPr lang="en-US"/>
        </a:p>
      </dgm:t>
    </dgm:pt>
    <dgm:pt modelId="{AFB07570-A7FF-4209-B1C4-2E47D6D5FECA}" type="pres">
      <dgm:prSet presAssocID="{E53813FF-E122-4BCB-81E3-1ED599547B32}" presName="hierChild3" presStyleCnt="0"/>
      <dgm:spPr/>
    </dgm:pt>
    <dgm:pt modelId="{40A354C3-5224-43A9-8DB8-5F2C2923EFC0}" type="pres">
      <dgm:prSet presAssocID="{E7ABDA2A-F045-4530-AF8A-FE8F2B83BA1E}" presName="Name19" presStyleLbl="parChTrans1D4" presStyleIdx="2" presStyleCnt="8"/>
      <dgm:spPr/>
      <dgm:t>
        <a:bodyPr/>
        <a:lstStyle/>
        <a:p>
          <a:endParaRPr lang="en-US"/>
        </a:p>
      </dgm:t>
    </dgm:pt>
    <dgm:pt modelId="{27E44D03-C794-4AF0-B6B8-FEF9C8E25562}" type="pres">
      <dgm:prSet presAssocID="{B2D15D27-6091-4957-BAF3-494631B61F5C}" presName="Name21" presStyleCnt="0"/>
      <dgm:spPr/>
    </dgm:pt>
    <dgm:pt modelId="{87606148-9CB3-4BB7-8BDB-5D9DA88347D1}" type="pres">
      <dgm:prSet presAssocID="{B2D15D27-6091-4957-BAF3-494631B61F5C}" presName="level2Shape" presStyleLbl="node4" presStyleIdx="2" presStyleCnt="8" custScaleY="151439" custLinFactNeighborY="53424"/>
      <dgm:spPr/>
      <dgm:t>
        <a:bodyPr/>
        <a:lstStyle/>
        <a:p>
          <a:endParaRPr lang="en-US"/>
        </a:p>
      </dgm:t>
    </dgm:pt>
    <dgm:pt modelId="{693CBC62-DB0C-4F6B-A89C-9DE3B0245635}" type="pres">
      <dgm:prSet presAssocID="{B2D15D27-6091-4957-BAF3-494631B61F5C}" presName="hierChild3" presStyleCnt="0"/>
      <dgm:spPr/>
    </dgm:pt>
    <dgm:pt modelId="{E14D016A-4A33-441B-AD1A-068D278E5402}" type="pres">
      <dgm:prSet presAssocID="{17AA1D6A-E73F-4804-A33E-C6918D4CE8F1}" presName="Name19" presStyleLbl="parChTrans1D4" presStyleIdx="3" presStyleCnt="8"/>
      <dgm:spPr/>
      <dgm:t>
        <a:bodyPr/>
        <a:lstStyle/>
        <a:p>
          <a:endParaRPr lang="en-US"/>
        </a:p>
      </dgm:t>
    </dgm:pt>
    <dgm:pt modelId="{7390751F-B9E9-4158-A2DA-302B9F0F1D61}" type="pres">
      <dgm:prSet presAssocID="{60A51369-3201-4269-A739-C28D3D6905CF}" presName="Name21" presStyleCnt="0"/>
      <dgm:spPr/>
    </dgm:pt>
    <dgm:pt modelId="{3CBE566A-157A-43CE-A954-46BEA2F6B505}" type="pres">
      <dgm:prSet presAssocID="{60A51369-3201-4269-A739-C28D3D6905CF}" presName="level2Shape" presStyleLbl="node4" presStyleIdx="3" presStyleCnt="8" custScaleY="151439" custLinFactNeighborY="53424"/>
      <dgm:spPr/>
      <dgm:t>
        <a:bodyPr/>
        <a:lstStyle/>
        <a:p>
          <a:endParaRPr lang="en-US"/>
        </a:p>
      </dgm:t>
    </dgm:pt>
    <dgm:pt modelId="{907CBB36-41F5-4F04-BB66-688D245B0869}" type="pres">
      <dgm:prSet presAssocID="{60A51369-3201-4269-A739-C28D3D6905CF}" presName="hierChild3" presStyleCnt="0"/>
      <dgm:spPr/>
    </dgm:pt>
    <dgm:pt modelId="{DE69E2DA-B10E-48B1-A927-944994D25892}" type="pres">
      <dgm:prSet presAssocID="{EA186EF1-D029-410B-B287-30D44226F945}" presName="Name19" presStyleLbl="parChTrans1D4" presStyleIdx="4" presStyleCnt="8"/>
      <dgm:spPr/>
      <dgm:t>
        <a:bodyPr/>
        <a:lstStyle/>
        <a:p>
          <a:endParaRPr lang="en-US"/>
        </a:p>
      </dgm:t>
    </dgm:pt>
    <dgm:pt modelId="{A6A4787B-E61F-4A3F-9316-8EC5693F6EF0}" type="pres">
      <dgm:prSet presAssocID="{5D42792C-E410-4C2E-A815-427FB7C77C16}" presName="Name21" presStyleCnt="0"/>
      <dgm:spPr/>
    </dgm:pt>
    <dgm:pt modelId="{9692649A-307C-497D-9BB6-817E3E7FA2F2}" type="pres">
      <dgm:prSet presAssocID="{5D42792C-E410-4C2E-A815-427FB7C77C16}" presName="level2Shape" presStyleLbl="node4" presStyleIdx="4" presStyleCnt="8" custScaleY="151439" custLinFactNeighborY="53424"/>
      <dgm:spPr/>
      <dgm:t>
        <a:bodyPr/>
        <a:lstStyle/>
        <a:p>
          <a:endParaRPr lang="en-US"/>
        </a:p>
      </dgm:t>
    </dgm:pt>
    <dgm:pt modelId="{953F2815-530E-41CC-8003-D5876BB6D618}" type="pres">
      <dgm:prSet presAssocID="{5D42792C-E410-4C2E-A815-427FB7C77C16}" presName="hierChild3" presStyleCnt="0"/>
      <dgm:spPr/>
    </dgm:pt>
    <dgm:pt modelId="{445BF48F-1948-4608-B0E3-A1387FD019AC}" type="pres">
      <dgm:prSet presAssocID="{D7CDA567-3E48-449F-9A38-53849F42EEFD}" presName="Name19" presStyleLbl="parChTrans1D4" presStyleIdx="5" presStyleCnt="8"/>
      <dgm:spPr/>
      <dgm:t>
        <a:bodyPr/>
        <a:lstStyle/>
        <a:p>
          <a:endParaRPr lang="en-US"/>
        </a:p>
      </dgm:t>
    </dgm:pt>
    <dgm:pt modelId="{CE2B44B9-C850-484C-88DC-FB5CB87E578B}" type="pres">
      <dgm:prSet presAssocID="{391BE7DD-9832-45DD-85D4-30F34A7C57CA}" presName="Name21" presStyleCnt="0"/>
      <dgm:spPr/>
    </dgm:pt>
    <dgm:pt modelId="{D68D8188-E4C4-4E70-891A-7C76C675E5ED}" type="pres">
      <dgm:prSet presAssocID="{391BE7DD-9832-45DD-85D4-30F34A7C57CA}" presName="level2Shape" presStyleLbl="node4" presStyleIdx="5" presStyleCnt="8" custScaleY="151439" custLinFactNeighborY="53424"/>
      <dgm:spPr/>
      <dgm:t>
        <a:bodyPr/>
        <a:lstStyle/>
        <a:p>
          <a:endParaRPr lang="en-US"/>
        </a:p>
      </dgm:t>
    </dgm:pt>
    <dgm:pt modelId="{75F14294-7D7A-4D7D-BC9E-305F352FDE6B}" type="pres">
      <dgm:prSet presAssocID="{391BE7DD-9832-45DD-85D4-30F34A7C57CA}" presName="hierChild3" presStyleCnt="0"/>
      <dgm:spPr/>
    </dgm:pt>
    <dgm:pt modelId="{113621A4-8A3E-4CE6-A4C8-4D495223FD13}" type="pres">
      <dgm:prSet presAssocID="{F2413205-74FC-4AD5-AC25-7209CDF5686C}" presName="Name19" presStyleLbl="parChTrans1D4" presStyleIdx="6" presStyleCnt="8"/>
      <dgm:spPr/>
      <dgm:t>
        <a:bodyPr/>
        <a:lstStyle/>
        <a:p>
          <a:endParaRPr lang="en-US"/>
        </a:p>
      </dgm:t>
    </dgm:pt>
    <dgm:pt modelId="{97FB1F8D-4F3B-4D2B-BA0F-315C9BFCDB0C}" type="pres">
      <dgm:prSet presAssocID="{3299BA10-CB67-47F3-AE8C-E7556C3BC6B4}" presName="Name21" presStyleCnt="0"/>
      <dgm:spPr/>
    </dgm:pt>
    <dgm:pt modelId="{763642DE-8F40-4922-B2E6-F34684B10F6C}" type="pres">
      <dgm:prSet presAssocID="{3299BA10-CB67-47F3-AE8C-E7556C3BC6B4}" presName="level2Shape" presStyleLbl="node4" presStyleIdx="6" presStyleCnt="8" custScaleY="151439" custLinFactNeighborY="53424"/>
      <dgm:spPr/>
      <dgm:t>
        <a:bodyPr/>
        <a:lstStyle/>
        <a:p>
          <a:endParaRPr lang="en-US"/>
        </a:p>
      </dgm:t>
    </dgm:pt>
    <dgm:pt modelId="{F0A5797D-0B49-4A21-8E6A-4E0C02977AC3}" type="pres">
      <dgm:prSet presAssocID="{3299BA10-CB67-47F3-AE8C-E7556C3BC6B4}" presName="hierChild3" presStyleCnt="0"/>
      <dgm:spPr/>
    </dgm:pt>
    <dgm:pt modelId="{CD822E6B-29C6-4D97-AA2E-A2EF568A610E}" type="pres">
      <dgm:prSet presAssocID="{CF4084AB-BAA8-4C47-84AD-43ED521F89BE}" presName="Name19" presStyleLbl="parChTrans1D4" presStyleIdx="7" presStyleCnt="8"/>
      <dgm:spPr/>
      <dgm:t>
        <a:bodyPr/>
        <a:lstStyle/>
        <a:p>
          <a:endParaRPr lang="en-US"/>
        </a:p>
      </dgm:t>
    </dgm:pt>
    <dgm:pt modelId="{EFAB11B2-CD7C-4593-BD63-59BA2F26C8CC}" type="pres">
      <dgm:prSet presAssocID="{A4CA8ED0-17C3-48F4-99BC-F0523C8F8754}" presName="Name21" presStyleCnt="0"/>
      <dgm:spPr/>
    </dgm:pt>
    <dgm:pt modelId="{7DBDDC5A-0C22-48B8-8827-A24E287C8352}" type="pres">
      <dgm:prSet presAssocID="{A4CA8ED0-17C3-48F4-99BC-F0523C8F8754}" presName="level2Shape" presStyleLbl="node4" presStyleIdx="7" presStyleCnt="8" custScaleY="168409" custLinFactNeighborY="53424"/>
      <dgm:spPr/>
      <dgm:t>
        <a:bodyPr/>
        <a:lstStyle/>
        <a:p>
          <a:endParaRPr lang="en-US"/>
        </a:p>
      </dgm:t>
    </dgm:pt>
    <dgm:pt modelId="{BA31260A-3B7B-4F89-A035-C97B4B25CD1F}" type="pres">
      <dgm:prSet presAssocID="{A4CA8ED0-17C3-48F4-99BC-F0523C8F8754}" presName="hierChild3" presStyleCnt="0"/>
      <dgm:spPr/>
    </dgm:pt>
    <dgm:pt modelId="{C3D4BA74-5815-4D1F-BE9E-AC4183054DE6}" type="pres">
      <dgm:prSet presAssocID="{D26CB230-7A2B-4676-99A7-B79EA43055C0}" presName="Name19" presStyleLbl="parChTrans1D2" presStyleIdx="2" presStyleCnt="4"/>
      <dgm:spPr/>
      <dgm:t>
        <a:bodyPr/>
        <a:lstStyle/>
        <a:p>
          <a:endParaRPr lang="en-US"/>
        </a:p>
      </dgm:t>
    </dgm:pt>
    <dgm:pt modelId="{25DE8E0F-8A58-4618-A401-0B8A3F0EDBAC}" type="pres">
      <dgm:prSet presAssocID="{EEF36EB6-CB84-45F5-8BAF-52A26A757B82}" presName="Name21" presStyleCnt="0"/>
      <dgm:spPr/>
    </dgm:pt>
    <dgm:pt modelId="{9978E593-36A0-4006-B387-3E2374BF8BF0}" type="pres">
      <dgm:prSet presAssocID="{EEF36EB6-CB84-45F5-8BAF-52A26A757B82}" presName="level2Shape" presStyleLbl="node2" presStyleIdx="2" presStyleCnt="4" custScaleY="138809" custLinFactY="-14480" custLinFactNeighborY="-100000"/>
      <dgm:spPr/>
      <dgm:t>
        <a:bodyPr/>
        <a:lstStyle/>
        <a:p>
          <a:endParaRPr lang="en-US"/>
        </a:p>
      </dgm:t>
    </dgm:pt>
    <dgm:pt modelId="{CCE86BE6-F783-41FA-A27E-45DD60E681E7}" type="pres">
      <dgm:prSet presAssocID="{EEF36EB6-CB84-45F5-8BAF-52A26A757B82}" presName="hierChild3" presStyleCnt="0"/>
      <dgm:spPr/>
    </dgm:pt>
    <dgm:pt modelId="{63E0B579-BA29-48FB-AFD7-CE35E4DB795F}" type="pres">
      <dgm:prSet presAssocID="{777EE021-FD91-4AFE-9A9A-1616DF20F0FA}" presName="Name19" presStyleLbl="parChTrans1D2" presStyleIdx="3" presStyleCnt="4"/>
      <dgm:spPr/>
      <dgm:t>
        <a:bodyPr/>
        <a:lstStyle/>
        <a:p>
          <a:endParaRPr lang="en-US"/>
        </a:p>
      </dgm:t>
    </dgm:pt>
    <dgm:pt modelId="{C2470078-44C3-41C0-95BA-B730089CE35D}" type="pres">
      <dgm:prSet presAssocID="{1037DB51-9666-40A4-B21D-E78D846C17C8}" presName="Name21" presStyleCnt="0"/>
      <dgm:spPr/>
    </dgm:pt>
    <dgm:pt modelId="{97D701B0-A2D2-4445-AAFE-E5DE96902FCD}" type="pres">
      <dgm:prSet presAssocID="{1037DB51-9666-40A4-B21D-E78D846C17C8}" presName="level2Shape" presStyleLbl="node2" presStyleIdx="3" presStyleCnt="4" custScaleY="138809" custLinFactY="-14480" custLinFactNeighborY="-100000"/>
      <dgm:spPr/>
      <dgm:t>
        <a:bodyPr/>
        <a:lstStyle/>
        <a:p>
          <a:endParaRPr lang="en-US"/>
        </a:p>
      </dgm:t>
    </dgm:pt>
    <dgm:pt modelId="{40EF3CB6-A6E9-4324-8D81-9B01C051DCAD}" type="pres">
      <dgm:prSet presAssocID="{1037DB51-9666-40A4-B21D-E78D846C17C8}" presName="hierChild3" presStyleCnt="0"/>
      <dgm:spPr/>
    </dgm:pt>
    <dgm:pt modelId="{51076FBA-5FBD-450D-8853-260FC6059308}" type="pres">
      <dgm:prSet presAssocID="{4E86C688-DF90-4089-8ECF-B21CD1E2D871}" presName="bgShapesFlow" presStyleCnt="0"/>
      <dgm:spPr/>
    </dgm:pt>
  </dgm:ptLst>
  <dgm:cxnLst>
    <dgm:cxn modelId="{07A4BCAC-C3E3-43F1-A326-E936F176E1D5}" srcId="{4118693A-4AB4-4FCB-82EC-34A39729F92C}" destId="{EEF36EB6-CB84-45F5-8BAF-52A26A757B82}" srcOrd="2" destOrd="0" parTransId="{D26CB230-7A2B-4676-99A7-B79EA43055C0}" sibTransId="{BAE788B1-E77A-4204-8745-8B889867C0FC}"/>
    <dgm:cxn modelId="{96B7371F-6353-4E12-ABD0-97EEF66D486E}" type="presOf" srcId="{3419C8D3-D211-4C56-88E0-8EDE86316A4E}" destId="{69741B4C-5214-49B9-84FC-1BA0C0CBD239}" srcOrd="0" destOrd="0" presId="urn:microsoft.com/office/officeart/2005/8/layout/hierarchy6"/>
    <dgm:cxn modelId="{583A8FCB-03CC-45DB-A8D5-AFCA8298484F}" srcId="{481DF8FD-009E-45D5-B9E6-2A9185114404}" destId="{3419C8D3-D211-4C56-88E0-8EDE86316A4E}" srcOrd="0" destOrd="0" parTransId="{B28E8786-E46A-431D-85D1-627F5ECF379E}" sibTransId="{E494384E-59DA-46E7-AE67-D7140BB1027C}"/>
    <dgm:cxn modelId="{48EB9006-8132-481C-94F2-E07A63640434}" type="presOf" srcId="{67C49DBE-B7AB-44DF-A14B-D44036AF9008}" destId="{4E6B495E-1814-46D1-B30D-8003CE00B76E}" srcOrd="0" destOrd="0" presId="urn:microsoft.com/office/officeart/2005/8/layout/hierarchy6"/>
    <dgm:cxn modelId="{29082B69-1B6C-4BBB-B353-F3F1408441C1}" type="presOf" srcId="{B2D15D27-6091-4957-BAF3-494631B61F5C}" destId="{87606148-9CB3-4BB7-8BDB-5D9DA88347D1}" srcOrd="0" destOrd="0" presId="urn:microsoft.com/office/officeart/2005/8/layout/hierarchy6"/>
    <dgm:cxn modelId="{AD768489-327E-4ADC-863F-C1658F65DF3A}" type="presOf" srcId="{17AA1D6A-E73F-4804-A33E-C6918D4CE8F1}" destId="{E14D016A-4A33-441B-AD1A-068D278E5402}" srcOrd="0" destOrd="0" presId="urn:microsoft.com/office/officeart/2005/8/layout/hierarchy6"/>
    <dgm:cxn modelId="{61B31337-1182-4186-A76A-1C4BF2F44D7D}" srcId="{3419C8D3-D211-4C56-88E0-8EDE86316A4E}" destId="{5D42792C-E410-4C2E-A815-427FB7C77C16}" srcOrd="4" destOrd="0" parTransId="{EA186EF1-D029-410B-B287-30D44226F945}" sibTransId="{292059CA-1CB7-4B2D-AB61-8341C2241D13}"/>
    <dgm:cxn modelId="{3A6A6C13-1B86-4727-8356-1D5FD0CB3722}" type="presOf" srcId="{3299BA10-CB67-47F3-AE8C-E7556C3BC6B4}" destId="{763642DE-8F40-4922-B2E6-F34684B10F6C}" srcOrd="0" destOrd="0" presId="urn:microsoft.com/office/officeart/2005/8/layout/hierarchy6"/>
    <dgm:cxn modelId="{B99BCC20-7AC5-4248-9681-8699DB943E24}" type="presOf" srcId="{5D42792C-E410-4C2E-A815-427FB7C77C16}" destId="{9692649A-307C-497D-9BB6-817E3E7FA2F2}" srcOrd="0" destOrd="0" presId="urn:microsoft.com/office/officeart/2005/8/layout/hierarchy6"/>
    <dgm:cxn modelId="{21C6A9CC-85AA-4E3A-BB5E-1D16EED0609A}" type="presOf" srcId="{F8648E55-1E57-40BB-999F-B489AFB51416}" destId="{7B3AA6B2-D13F-45FD-8FD2-9E9AB8FB2200}" srcOrd="0" destOrd="0" presId="urn:microsoft.com/office/officeart/2005/8/layout/hierarchy6"/>
    <dgm:cxn modelId="{E0B4C3AD-0236-4124-847F-0DD2ACC33107}" srcId="{3419C8D3-D211-4C56-88E0-8EDE86316A4E}" destId="{B2D15D27-6091-4957-BAF3-494631B61F5C}" srcOrd="2" destOrd="0" parTransId="{E7ABDA2A-F045-4530-AF8A-FE8F2B83BA1E}" sibTransId="{B98EDC9E-906C-4538-AD05-DE27395B0A84}"/>
    <dgm:cxn modelId="{299E9758-B2D4-49B5-B5A0-1299BE238CBE}" type="presOf" srcId="{A4CA8ED0-17C3-48F4-99BC-F0523C8F8754}" destId="{7DBDDC5A-0C22-48B8-8827-A24E287C8352}" srcOrd="0" destOrd="0" presId="urn:microsoft.com/office/officeart/2005/8/layout/hierarchy6"/>
    <dgm:cxn modelId="{C949A506-B5CD-47DA-B1C0-A35ACC7F9F73}" type="presOf" srcId="{D7CDA567-3E48-449F-9A38-53849F42EEFD}" destId="{445BF48F-1948-4608-B0E3-A1387FD019AC}" srcOrd="0" destOrd="0" presId="urn:microsoft.com/office/officeart/2005/8/layout/hierarchy6"/>
    <dgm:cxn modelId="{31D38818-DA74-447B-99CC-572977BAED26}" type="presOf" srcId="{777EE021-FD91-4AFE-9A9A-1616DF20F0FA}" destId="{63E0B579-BA29-48FB-AFD7-CE35E4DB795F}" srcOrd="0" destOrd="0" presId="urn:microsoft.com/office/officeart/2005/8/layout/hierarchy6"/>
    <dgm:cxn modelId="{28FC5BD0-CBF2-416B-B9CB-0F15D162D656}" srcId="{4E86C688-DF90-4089-8ECF-B21CD1E2D871}" destId="{4118693A-4AB4-4FCB-82EC-34A39729F92C}" srcOrd="0" destOrd="0" parTransId="{781F6015-CF4F-442C-8A52-37D6BB4345E3}" sibTransId="{B9CACE6D-A7B6-4B2D-BC8C-4E5A91FCE808}"/>
    <dgm:cxn modelId="{589430F6-71DF-44A7-B264-CCCE10EC71BB}" srcId="{4118693A-4AB4-4FCB-82EC-34A39729F92C}" destId="{481DF8FD-009E-45D5-B9E6-2A9185114404}" srcOrd="1" destOrd="0" parTransId="{79B66C9E-4604-4EA9-AAA8-A06035F2AD0A}" sibTransId="{7BC38FC2-0DC9-425D-B4A1-9CAA7B9C3973}"/>
    <dgm:cxn modelId="{2C1F845E-A9E5-4A64-9E78-85C792CEE8E5}" type="presOf" srcId="{1037DB51-9666-40A4-B21D-E78D846C17C8}" destId="{97D701B0-A2D2-4445-AAFE-E5DE96902FCD}" srcOrd="0" destOrd="0" presId="urn:microsoft.com/office/officeart/2005/8/layout/hierarchy6"/>
    <dgm:cxn modelId="{907C5A87-D0A5-4360-94B4-08869AB003E9}" type="presOf" srcId="{79B66C9E-4604-4EA9-AAA8-A06035F2AD0A}" destId="{5FB075A1-355C-43EA-A954-F8F95A8F97DE}" srcOrd="0" destOrd="0" presId="urn:microsoft.com/office/officeart/2005/8/layout/hierarchy6"/>
    <dgm:cxn modelId="{0C05AE12-DE0A-4578-90B3-AAB9278AD7E0}" type="presOf" srcId="{E53813FF-E122-4BCB-81E3-1ED599547B32}" destId="{15237514-D7CD-404E-B5F2-D0CB23CC1751}" srcOrd="0" destOrd="0" presId="urn:microsoft.com/office/officeart/2005/8/layout/hierarchy6"/>
    <dgm:cxn modelId="{11A92C13-E707-4F2C-BD61-CE69BF19FA0A}" type="presOf" srcId="{391BE7DD-9832-45DD-85D4-30F34A7C57CA}" destId="{D68D8188-E4C4-4E70-891A-7C76C675E5ED}" srcOrd="0" destOrd="0" presId="urn:microsoft.com/office/officeart/2005/8/layout/hierarchy6"/>
    <dgm:cxn modelId="{E32DAC95-194B-46CA-B073-06F4A668B83C}" type="presOf" srcId="{481DF8FD-009E-45D5-B9E6-2A9185114404}" destId="{8D2FD4E7-2658-4D5A-B484-8AAB79BE02F3}" srcOrd="0" destOrd="0" presId="urn:microsoft.com/office/officeart/2005/8/layout/hierarchy6"/>
    <dgm:cxn modelId="{75D8BABB-8537-4891-B41E-6A4612D175D8}" type="presOf" srcId="{4118693A-4AB4-4FCB-82EC-34A39729F92C}" destId="{C249D90E-BA48-4F6D-B40A-2DE5CCB075C6}" srcOrd="0" destOrd="0" presId="urn:microsoft.com/office/officeart/2005/8/layout/hierarchy6"/>
    <dgm:cxn modelId="{B0494457-892A-4FCC-AC34-6F402DDAEB19}" type="presOf" srcId="{E12CA698-EAF3-45AE-AD69-B7D856B4A1B8}" destId="{2F8C24C4-F45C-43F2-9514-30CBCFE53606}" srcOrd="0" destOrd="0" presId="urn:microsoft.com/office/officeart/2005/8/layout/hierarchy6"/>
    <dgm:cxn modelId="{01CC69D2-9FC3-4E5D-9865-13264AC0D29E}" srcId="{3419C8D3-D211-4C56-88E0-8EDE86316A4E}" destId="{A4CA8ED0-17C3-48F4-99BC-F0523C8F8754}" srcOrd="7" destOrd="0" parTransId="{CF4084AB-BAA8-4C47-84AD-43ED521F89BE}" sibTransId="{9D6FAE2F-EC3B-4DF3-A5CF-C2FB34F855FC}"/>
    <dgm:cxn modelId="{15C8F891-B531-4146-A2DA-99BBB6FE78AE}" type="presOf" srcId="{B28E8786-E46A-431D-85D1-627F5ECF379E}" destId="{30111AEF-F8AA-4ABD-BC1F-39C3439270F0}" srcOrd="0" destOrd="0" presId="urn:microsoft.com/office/officeart/2005/8/layout/hierarchy6"/>
    <dgm:cxn modelId="{DC91D8FB-C89D-438F-9964-2DEF157D0425}" srcId="{3419C8D3-D211-4C56-88E0-8EDE86316A4E}" destId="{3299BA10-CB67-47F3-AE8C-E7556C3BC6B4}" srcOrd="6" destOrd="0" parTransId="{F2413205-74FC-4AD5-AC25-7209CDF5686C}" sibTransId="{727408FF-3417-49EB-9793-8421DCCD4466}"/>
    <dgm:cxn modelId="{D8CF9B98-6B1F-4C31-9FD8-F3A4F5E389B6}" type="presOf" srcId="{EEF36EB6-CB84-45F5-8BAF-52A26A757B82}" destId="{9978E593-36A0-4006-B387-3E2374BF8BF0}" srcOrd="0" destOrd="0" presId="urn:microsoft.com/office/officeart/2005/8/layout/hierarchy6"/>
    <dgm:cxn modelId="{EEBBB42F-AF83-47A9-93F3-80D71D5221B1}" type="presOf" srcId="{D26CB230-7A2B-4676-99A7-B79EA43055C0}" destId="{C3D4BA74-5815-4D1F-BE9E-AC4183054DE6}" srcOrd="0" destOrd="0" presId="urn:microsoft.com/office/officeart/2005/8/layout/hierarchy6"/>
    <dgm:cxn modelId="{2B5FB29E-318A-4270-BB9E-66421F7DD52A}" srcId="{4118693A-4AB4-4FCB-82EC-34A39729F92C}" destId="{1037DB51-9666-40A4-B21D-E78D846C17C8}" srcOrd="3" destOrd="0" parTransId="{777EE021-FD91-4AFE-9A9A-1616DF20F0FA}" sibTransId="{90152211-11F6-4923-A53F-BD1A21A7913E}"/>
    <dgm:cxn modelId="{38E709E0-9736-4741-8181-FDA0C6989997}" type="presOf" srcId="{4E86C688-DF90-4089-8ECF-B21CD1E2D871}" destId="{C2810D0F-3B4A-453A-A6F5-FFB3C51D8DA9}" srcOrd="0" destOrd="0" presId="urn:microsoft.com/office/officeart/2005/8/layout/hierarchy6"/>
    <dgm:cxn modelId="{203632D5-BD3A-4FB5-B350-E3CB3C10A82E}" type="presOf" srcId="{60A51369-3201-4269-A739-C28D3D6905CF}" destId="{3CBE566A-157A-43CE-A954-46BEA2F6B505}" srcOrd="0" destOrd="0" presId="urn:microsoft.com/office/officeart/2005/8/layout/hierarchy6"/>
    <dgm:cxn modelId="{8EF4411C-C964-49DB-AE2B-70BBCE947C78}" srcId="{3419C8D3-D211-4C56-88E0-8EDE86316A4E}" destId="{E1E8E25D-AD1F-4EF9-BBA9-5E99C2BDBB24}" srcOrd="0" destOrd="0" parTransId="{7D1F18B0-4A4A-450B-AB71-D998BCCDF38C}" sibTransId="{7B31D6C2-5CFC-487F-8FE4-ACE35C06DE5B}"/>
    <dgm:cxn modelId="{7D9585E9-9CE6-4217-8D86-B0F5BA85155F}" srcId="{3419C8D3-D211-4C56-88E0-8EDE86316A4E}" destId="{60A51369-3201-4269-A739-C28D3D6905CF}" srcOrd="3" destOrd="0" parTransId="{17AA1D6A-E73F-4804-A33E-C6918D4CE8F1}" sibTransId="{A7CB8DA1-B99A-42C8-A267-417A4A619F40}"/>
    <dgm:cxn modelId="{0B982FE1-5B41-4287-BFEB-D164F48BB2BB}" type="presOf" srcId="{F2413205-74FC-4AD5-AC25-7209CDF5686C}" destId="{113621A4-8A3E-4CE6-A4C8-4D495223FD13}" srcOrd="0" destOrd="0" presId="urn:microsoft.com/office/officeart/2005/8/layout/hierarchy6"/>
    <dgm:cxn modelId="{BCF8417D-F3E7-4600-A3D0-5612076684BA}" type="presOf" srcId="{7D1F18B0-4A4A-450B-AB71-D998BCCDF38C}" destId="{714B83A1-3354-4C6C-87FC-ECB3420661B8}" srcOrd="0" destOrd="0" presId="urn:microsoft.com/office/officeart/2005/8/layout/hierarchy6"/>
    <dgm:cxn modelId="{92F68847-BB7B-4F5F-976A-2AF0630EDC91}" srcId="{3419C8D3-D211-4C56-88E0-8EDE86316A4E}" destId="{E53813FF-E122-4BCB-81E3-1ED599547B32}" srcOrd="1" destOrd="0" parTransId="{F8648E55-1E57-40BB-999F-B489AFB51416}" sibTransId="{676D4FAB-6D33-4686-B6C0-DEFF3CF33099}"/>
    <dgm:cxn modelId="{525B3EB7-861E-480C-9F2D-CDE829E3D7D4}" type="presOf" srcId="{E7ABDA2A-F045-4530-AF8A-FE8F2B83BA1E}" destId="{40A354C3-5224-43A9-8DB8-5F2C2923EFC0}" srcOrd="0" destOrd="0" presId="urn:microsoft.com/office/officeart/2005/8/layout/hierarchy6"/>
    <dgm:cxn modelId="{6AC4A02E-AD7F-47B7-8CBC-5A7A5AD1C3E2}" type="presOf" srcId="{E1E8E25D-AD1F-4EF9-BBA9-5E99C2BDBB24}" destId="{30444717-7267-49DA-8F4F-F41FE91C1D91}" srcOrd="0" destOrd="0" presId="urn:microsoft.com/office/officeart/2005/8/layout/hierarchy6"/>
    <dgm:cxn modelId="{0A28DF81-3558-428F-9EFD-C6C24EB49057}" type="presOf" srcId="{CF4084AB-BAA8-4C47-84AD-43ED521F89BE}" destId="{CD822E6B-29C6-4D97-AA2E-A2EF568A610E}" srcOrd="0" destOrd="0" presId="urn:microsoft.com/office/officeart/2005/8/layout/hierarchy6"/>
    <dgm:cxn modelId="{134BBCB1-815A-4EF0-89E7-702170891DC6}" type="presOf" srcId="{EA186EF1-D029-410B-B287-30D44226F945}" destId="{DE69E2DA-B10E-48B1-A927-944994D25892}" srcOrd="0" destOrd="0" presId="urn:microsoft.com/office/officeart/2005/8/layout/hierarchy6"/>
    <dgm:cxn modelId="{A326B567-0804-46D1-9296-10E3935D7ECE}" srcId="{4118693A-4AB4-4FCB-82EC-34A39729F92C}" destId="{E12CA698-EAF3-45AE-AD69-B7D856B4A1B8}" srcOrd="0" destOrd="0" parTransId="{67C49DBE-B7AB-44DF-A14B-D44036AF9008}" sibTransId="{95033191-9A15-4EDB-9AC9-BB24FD86DDCA}"/>
    <dgm:cxn modelId="{5BDF80B6-97D3-456D-8149-53AB514AB590}" srcId="{3419C8D3-D211-4C56-88E0-8EDE86316A4E}" destId="{391BE7DD-9832-45DD-85D4-30F34A7C57CA}" srcOrd="5" destOrd="0" parTransId="{D7CDA567-3E48-449F-9A38-53849F42EEFD}" sibTransId="{E42CAAE3-1106-4233-8A3C-5074D308026C}"/>
    <dgm:cxn modelId="{E4E11291-BC09-4826-9B0E-C876BD0E0B23}" type="presParOf" srcId="{C2810D0F-3B4A-453A-A6F5-FFB3C51D8DA9}" destId="{4AF47DB3-08F8-4F7A-AF40-8BED3C50F840}" srcOrd="0" destOrd="0" presId="urn:microsoft.com/office/officeart/2005/8/layout/hierarchy6"/>
    <dgm:cxn modelId="{A653B04F-5E6C-4DEB-8989-0B41F7C99026}" type="presParOf" srcId="{4AF47DB3-08F8-4F7A-AF40-8BED3C50F840}" destId="{B9C7FC1C-5362-48CC-A42B-4B25746A005F}" srcOrd="0" destOrd="0" presId="urn:microsoft.com/office/officeart/2005/8/layout/hierarchy6"/>
    <dgm:cxn modelId="{2B6FDFD2-5E4B-4901-A999-005BA7F3B70C}" type="presParOf" srcId="{B9C7FC1C-5362-48CC-A42B-4B25746A005F}" destId="{433950C3-E8C9-4833-B225-DF7FDEC59784}" srcOrd="0" destOrd="0" presId="urn:microsoft.com/office/officeart/2005/8/layout/hierarchy6"/>
    <dgm:cxn modelId="{AD40DD08-455D-4230-B2EB-358FCE32E3D4}" type="presParOf" srcId="{433950C3-E8C9-4833-B225-DF7FDEC59784}" destId="{C249D90E-BA48-4F6D-B40A-2DE5CCB075C6}" srcOrd="0" destOrd="0" presId="urn:microsoft.com/office/officeart/2005/8/layout/hierarchy6"/>
    <dgm:cxn modelId="{5D1A59E9-CD41-4132-9774-D75122DAF2A7}" type="presParOf" srcId="{433950C3-E8C9-4833-B225-DF7FDEC59784}" destId="{D1B777FA-7329-4700-8847-7D30F3ACC2F4}" srcOrd="1" destOrd="0" presId="urn:microsoft.com/office/officeart/2005/8/layout/hierarchy6"/>
    <dgm:cxn modelId="{FCCFFD2E-DC22-4AD2-BA3A-BE7D07440566}" type="presParOf" srcId="{D1B777FA-7329-4700-8847-7D30F3ACC2F4}" destId="{4E6B495E-1814-46D1-B30D-8003CE00B76E}" srcOrd="0" destOrd="0" presId="urn:microsoft.com/office/officeart/2005/8/layout/hierarchy6"/>
    <dgm:cxn modelId="{A1DCA18F-A5EC-43B3-8D60-2315ABE77462}" type="presParOf" srcId="{D1B777FA-7329-4700-8847-7D30F3ACC2F4}" destId="{A46A1395-1E1F-485F-B5AB-A8BEB2C08CF3}" srcOrd="1" destOrd="0" presId="urn:microsoft.com/office/officeart/2005/8/layout/hierarchy6"/>
    <dgm:cxn modelId="{1B2DA7A1-819F-4035-B33E-13DA46E44F55}" type="presParOf" srcId="{A46A1395-1E1F-485F-B5AB-A8BEB2C08CF3}" destId="{2F8C24C4-F45C-43F2-9514-30CBCFE53606}" srcOrd="0" destOrd="0" presId="urn:microsoft.com/office/officeart/2005/8/layout/hierarchy6"/>
    <dgm:cxn modelId="{3BCDE92B-C85D-4AE4-93A7-3FFEA8472908}" type="presParOf" srcId="{A46A1395-1E1F-485F-B5AB-A8BEB2C08CF3}" destId="{87727ECF-D7F4-46FD-B7A7-AED9D49BA3AC}" srcOrd="1" destOrd="0" presId="urn:microsoft.com/office/officeart/2005/8/layout/hierarchy6"/>
    <dgm:cxn modelId="{EC71C18D-792A-4709-B947-8A88AC326BEE}" type="presParOf" srcId="{D1B777FA-7329-4700-8847-7D30F3ACC2F4}" destId="{5FB075A1-355C-43EA-A954-F8F95A8F97DE}" srcOrd="2" destOrd="0" presId="urn:microsoft.com/office/officeart/2005/8/layout/hierarchy6"/>
    <dgm:cxn modelId="{8A1F3021-2F3F-4673-BB06-E271494FD5A9}" type="presParOf" srcId="{D1B777FA-7329-4700-8847-7D30F3ACC2F4}" destId="{D22D9986-28D8-4182-9230-5E6E21555A7A}" srcOrd="3" destOrd="0" presId="urn:microsoft.com/office/officeart/2005/8/layout/hierarchy6"/>
    <dgm:cxn modelId="{32EB2913-D563-4637-B992-A683CB9A63B4}" type="presParOf" srcId="{D22D9986-28D8-4182-9230-5E6E21555A7A}" destId="{8D2FD4E7-2658-4D5A-B484-8AAB79BE02F3}" srcOrd="0" destOrd="0" presId="urn:microsoft.com/office/officeart/2005/8/layout/hierarchy6"/>
    <dgm:cxn modelId="{E1086D46-22E0-42CC-8C30-5A2989AFD16F}" type="presParOf" srcId="{D22D9986-28D8-4182-9230-5E6E21555A7A}" destId="{3E62A064-E16A-44F3-B7CE-DC84C312B4F2}" srcOrd="1" destOrd="0" presId="urn:microsoft.com/office/officeart/2005/8/layout/hierarchy6"/>
    <dgm:cxn modelId="{A521CB11-87BD-4F9B-94C7-6C0CD03008EA}" type="presParOf" srcId="{3E62A064-E16A-44F3-B7CE-DC84C312B4F2}" destId="{30111AEF-F8AA-4ABD-BC1F-39C3439270F0}" srcOrd="0" destOrd="0" presId="urn:microsoft.com/office/officeart/2005/8/layout/hierarchy6"/>
    <dgm:cxn modelId="{5A7E9DFD-7007-491D-A882-8604D7081AF7}" type="presParOf" srcId="{3E62A064-E16A-44F3-B7CE-DC84C312B4F2}" destId="{B0FEB121-FA24-4641-83A0-233B311AD82F}" srcOrd="1" destOrd="0" presId="urn:microsoft.com/office/officeart/2005/8/layout/hierarchy6"/>
    <dgm:cxn modelId="{9AA0ACCE-6396-4A2F-80D8-A05C9AC6BCEC}" type="presParOf" srcId="{B0FEB121-FA24-4641-83A0-233B311AD82F}" destId="{69741B4C-5214-49B9-84FC-1BA0C0CBD239}" srcOrd="0" destOrd="0" presId="urn:microsoft.com/office/officeart/2005/8/layout/hierarchy6"/>
    <dgm:cxn modelId="{DE18888F-DB5F-4AF9-BC2A-DAAF9EBD04F4}" type="presParOf" srcId="{B0FEB121-FA24-4641-83A0-233B311AD82F}" destId="{435EE288-46EE-400B-B958-E91851CBCBF4}" srcOrd="1" destOrd="0" presId="urn:microsoft.com/office/officeart/2005/8/layout/hierarchy6"/>
    <dgm:cxn modelId="{2DEBCB23-B631-40F6-8073-2C78120B5202}" type="presParOf" srcId="{435EE288-46EE-400B-B958-E91851CBCBF4}" destId="{714B83A1-3354-4C6C-87FC-ECB3420661B8}" srcOrd="0" destOrd="0" presId="urn:microsoft.com/office/officeart/2005/8/layout/hierarchy6"/>
    <dgm:cxn modelId="{F19A9643-6845-4339-A920-B03E75A99EB1}" type="presParOf" srcId="{435EE288-46EE-400B-B958-E91851CBCBF4}" destId="{A1592A81-A3A8-4377-A763-4531098C516D}" srcOrd="1" destOrd="0" presId="urn:microsoft.com/office/officeart/2005/8/layout/hierarchy6"/>
    <dgm:cxn modelId="{C3F9A77F-A7D2-4BB2-A563-D8E0E1C6772E}" type="presParOf" srcId="{A1592A81-A3A8-4377-A763-4531098C516D}" destId="{30444717-7267-49DA-8F4F-F41FE91C1D91}" srcOrd="0" destOrd="0" presId="urn:microsoft.com/office/officeart/2005/8/layout/hierarchy6"/>
    <dgm:cxn modelId="{7D716D6E-17FE-4D6D-9657-2F8A9A005BEC}" type="presParOf" srcId="{A1592A81-A3A8-4377-A763-4531098C516D}" destId="{157F21E9-4EEB-4564-B30E-AC37ADDEEB8C}" srcOrd="1" destOrd="0" presId="urn:microsoft.com/office/officeart/2005/8/layout/hierarchy6"/>
    <dgm:cxn modelId="{BB461E9B-895C-4D58-B5AB-148B09C4DCD8}" type="presParOf" srcId="{435EE288-46EE-400B-B958-E91851CBCBF4}" destId="{7B3AA6B2-D13F-45FD-8FD2-9E9AB8FB2200}" srcOrd="2" destOrd="0" presId="urn:microsoft.com/office/officeart/2005/8/layout/hierarchy6"/>
    <dgm:cxn modelId="{89246DC7-4D7C-48C8-A462-F678690B1AA8}" type="presParOf" srcId="{435EE288-46EE-400B-B958-E91851CBCBF4}" destId="{66F851BD-4DD6-4F5A-BE73-E85F28D94970}" srcOrd="3" destOrd="0" presId="urn:microsoft.com/office/officeart/2005/8/layout/hierarchy6"/>
    <dgm:cxn modelId="{9CDC15E8-7454-4281-AECE-3E05D96A784B}" type="presParOf" srcId="{66F851BD-4DD6-4F5A-BE73-E85F28D94970}" destId="{15237514-D7CD-404E-B5F2-D0CB23CC1751}" srcOrd="0" destOrd="0" presId="urn:microsoft.com/office/officeart/2005/8/layout/hierarchy6"/>
    <dgm:cxn modelId="{4E6EB52B-36C6-450D-AB8F-A71543A12F6B}" type="presParOf" srcId="{66F851BD-4DD6-4F5A-BE73-E85F28D94970}" destId="{AFB07570-A7FF-4209-B1C4-2E47D6D5FECA}" srcOrd="1" destOrd="0" presId="urn:microsoft.com/office/officeart/2005/8/layout/hierarchy6"/>
    <dgm:cxn modelId="{CECD52DD-7AEE-457C-82F9-B86A4F2866EB}" type="presParOf" srcId="{435EE288-46EE-400B-B958-E91851CBCBF4}" destId="{40A354C3-5224-43A9-8DB8-5F2C2923EFC0}" srcOrd="4" destOrd="0" presId="urn:microsoft.com/office/officeart/2005/8/layout/hierarchy6"/>
    <dgm:cxn modelId="{C64A2C29-F912-4AA1-BD6E-11F18762AFF8}" type="presParOf" srcId="{435EE288-46EE-400B-B958-E91851CBCBF4}" destId="{27E44D03-C794-4AF0-B6B8-FEF9C8E25562}" srcOrd="5" destOrd="0" presId="urn:microsoft.com/office/officeart/2005/8/layout/hierarchy6"/>
    <dgm:cxn modelId="{9F32C83A-CFE3-48B1-AED0-BDE672E96E04}" type="presParOf" srcId="{27E44D03-C794-4AF0-B6B8-FEF9C8E25562}" destId="{87606148-9CB3-4BB7-8BDB-5D9DA88347D1}" srcOrd="0" destOrd="0" presId="urn:microsoft.com/office/officeart/2005/8/layout/hierarchy6"/>
    <dgm:cxn modelId="{91E7961C-4D47-406E-B23D-D64194ED6158}" type="presParOf" srcId="{27E44D03-C794-4AF0-B6B8-FEF9C8E25562}" destId="{693CBC62-DB0C-4F6B-A89C-9DE3B0245635}" srcOrd="1" destOrd="0" presId="urn:microsoft.com/office/officeart/2005/8/layout/hierarchy6"/>
    <dgm:cxn modelId="{7FDAA04D-DE3A-4AC9-B974-056A04814712}" type="presParOf" srcId="{435EE288-46EE-400B-B958-E91851CBCBF4}" destId="{E14D016A-4A33-441B-AD1A-068D278E5402}" srcOrd="6" destOrd="0" presId="urn:microsoft.com/office/officeart/2005/8/layout/hierarchy6"/>
    <dgm:cxn modelId="{C36F74D5-500A-4715-A287-10AD154CE0AA}" type="presParOf" srcId="{435EE288-46EE-400B-B958-E91851CBCBF4}" destId="{7390751F-B9E9-4158-A2DA-302B9F0F1D61}" srcOrd="7" destOrd="0" presId="urn:microsoft.com/office/officeart/2005/8/layout/hierarchy6"/>
    <dgm:cxn modelId="{C1E832A9-9E04-4760-9DB2-6D3217E5FBCD}" type="presParOf" srcId="{7390751F-B9E9-4158-A2DA-302B9F0F1D61}" destId="{3CBE566A-157A-43CE-A954-46BEA2F6B505}" srcOrd="0" destOrd="0" presId="urn:microsoft.com/office/officeart/2005/8/layout/hierarchy6"/>
    <dgm:cxn modelId="{6AB589A6-1FD3-4B4D-A44F-7426FB46B2AB}" type="presParOf" srcId="{7390751F-B9E9-4158-A2DA-302B9F0F1D61}" destId="{907CBB36-41F5-4F04-BB66-688D245B0869}" srcOrd="1" destOrd="0" presId="urn:microsoft.com/office/officeart/2005/8/layout/hierarchy6"/>
    <dgm:cxn modelId="{58ED2D76-870E-4687-B9EC-D991932E5B81}" type="presParOf" srcId="{435EE288-46EE-400B-B958-E91851CBCBF4}" destId="{DE69E2DA-B10E-48B1-A927-944994D25892}" srcOrd="8" destOrd="0" presId="urn:microsoft.com/office/officeart/2005/8/layout/hierarchy6"/>
    <dgm:cxn modelId="{BA4FE207-E43B-43DF-BA96-858B5F1B482A}" type="presParOf" srcId="{435EE288-46EE-400B-B958-E91851CBCBF4}" destId="{A6A4787B-E61F-4A3F-9316-8EC5693F6EF0}" srcOrd="9" destOrd="0" presId="urn:microsoft.com/office/officeart/2005/8/layout/hierarchy6"/>
    <dgm:cxn modelId="{7ECCA8B0-608F-4AAC-B6E2-2B03DC037B33}" type="presParOf" srcId="{A6A4787B-E61F-4A3F-9316-8EC5693F6EF0}" destId="{9692649A-307C-497D-9BB6-817E3E7FA2F2}" srcOrd="0" destOrd="0" presId="urn:microsoft.com/office/officeart/2005/8/layout/hierarchy6"/>
    <dgm:cxn modelId="{1894CB67-FB32-47A1-93D2-9CAE505429B9}" type="presParOf" srcId="{A6A4787B-E61F-4A3F-9316-8EC5693F6EF0}" destId="{953F2815-530E-41CC-8003-D5876BB6D618}" srcOrd="1" destOrd="0" presId="urn:microsoft.com/office/officeart/2005/8/layout/hierarchy6"/>
    <dgm:cxn modelId="{C7AA7E17-1E7F-4EB4-8512-DAA73C18F6A4}" type="presParOf" srcId="{435EE288-46EE-400B-B958-E91851CBCBF4}" destId="{445BF48F-1948-4608-B0E3-A1387FD019AC}" srcOrd="10" destOrd="0" presId="urn:microsoft.com/office/officeart/2005/8/layout/hierarchy6"/>
    <dgm:cxn modelId="{21382779-1EEE-4FAD-8C30-24222F66264B}" type="presParOf" srcId="{435EE288-46EE-400B-B958-E91851CBCBF4}" destId="{CE2B44B9-C850-484C-88DC-FB5CB87E578B}" srcOrd="11" destOrd="0" presId="urn:microsoft.com/office/officeart/2005/8/layout/hierarchy6"/>
    <dgm:cxn modelId="{5C2FA516-0D92-4147-8D57-83A8492A4FB7}" type="presParOf" srcId="{CE2B44B9-C850-484C-88DC-FB5CB87E578B}" destId="{D68D8188-E4C4-4E70-891A-7C76C675E5ED}" srcOrd="0" destOrd="0" presId="urn:microsoft.com/office/officeart/2005/8/layout/hierarchy6"/>
    <dgm:cxn modelId="{11386A8A-59C5-4E79-B819-23A507816D91}" type="presParOf" srcId="{CE2B44B9-C850-484C-88DC-FB5CB87E578B}" destId="{75F14294-7D7A-4D7D-BC9E-305F352FDE6B}" srcOrd="1" destOrd="0" presId="urn:microsoft.com/office/officeart/2005/8/layout/hierarchy6"/>
    <dgm:cxn modelId="{E1ECC9AD-124F-4976-95E1-46E45EA18C78}" type="presParOf" srcId="{435EE288-46EE-400B-B958-E91851CBCBF4}" destId="{113621A4-8A3E-4CE6-A4C8-4D495223FD13}" srcOrd="12" destOrd="0" presId="urn:microsoft.com/office/officeart/2005/8/layout/hierarchy6"/>
    <dgm:cxn modelId="{66B4325D-5DF0-424F-AA27-1C0A919BAF2F}" type="presParOf" srcId="{435EE288-46EE-400B-B958-E91851CBCBF4}" destId="{97FB1F8D-4F3B-4D2B-BA0F-315C9BFCDB0C}" srcOrd="13" destOrd="0" presId="urn:microsoft.com/office/officeart/2005/8/layout/hierarchy6"/>
    <dgm:cxn modelId="{1C14F54F-0319-46A6-BFD7-97EEC45D04C4}" type="presParOf" srcId="{97FB1F8D-4F3B-4D2B-BA0F-315C9BFCDB0C}" destId="{763642DE-8F40-4922-B2E6-F34684B10F6C}" srcOrd="0" destOrd="0" presId="urn:microsoft.com/office/officeart/2005/8/layout/hierarchy6"/>
    <dgm:cxn modelId="{19C1053A-D111-4504-A4C5-17E92D37D714}" type="presParOf" srcId="{97FB1F8D-4F3B-4D2B-BA0F-315C9BFCDB0C}" destId="{F0A5797D-0B49-4A21-8E6A-4E0C02977AC3}" srcOrd="1" destOrd="0" presId="urn:microsoft.com/office/officeart/2005/8/layout/hierarchy6"/>
    <dgm:cxn modelId="{1EEC3083-4BF3-40A8-BE8A-418103EF8EB4}" type="presParOf" srcId="{435EE288-46EE-400B-B958-E91851CBCBF4}" destId="{CD822E6B-29C6-4D97-AA2E-A2EF568A610E}" srcOrd="14" destOrd="0" presId="urn:microsoft.com/office/officeart/2005/8/layout/hierarchy6"/>
    <dgm:cxn modelId="{B87396AF-7CD9-4675-A94E-7EB2A5436095}" type="presParOf" srcId="{435EE288-46EE-400B-B958-E91851CBCBF4}" destId="{EFAB11B2-CD7C-4593-BD63-59BA2F26C8CC}" srcOrd="15" destOrd="0" presId="urn:microsoft.com/office/officeart/2005/8/layout/hierarchy6"/>
    <dgm:cxn modelId="{E02B058D-5DDC-47D3-98FC-3599EC967E05}" type="presParOf" srcId="{EFAB11B2-CD7C-4593-BD63-59BA2F26C8CC}" destId="{7DBDDC5A-0C22-48B8-8827-A24E287C8352}" srcOrd="0" destOrd="0" presId="urn:microsoft.com/office/officeart/2005/8/layout/hierarchy6"/>
    <dgm:cxn modelId="{804B7E79-EF08-4407-B0C8-7A71306BA9B2}" type="presParOf" srcId="{EFAB11B2-CD7C-4593-BD63-59BA2F26C8CC}" destId="{BA31260A-3B7B-4F89-A035-C97B4B25CD1F}" srcOrd="1" destOrd="0" presId="urn:microsoft.com/office/officeart/2005/8/layout/hierarchy6"/>
    <dgm:cxn modelId="{4DF308C4-AF71-4EE8-9720-F89ABB71A552}" type="presParOf" srcId="{D1B777FA-7329-4700-8847-7D30F3ACC2F4}" destId="{C3D4BA74-5815-4D1F-BE9E-AC4183054DE6}" srcOrd="4" destOrd="0" presId="urn:microsoft.com/office/officeart/2005/8/layout/hierarchy6"/>
    <dgm:cxn modelId="{D87991B8-07B5-46C6-AD58-1C8F7BF6E066}" type="presParOf" srcId="{D1B777FA-7329-4700-8847-7D30F3ACC2F4}" destId="{25DE8E0F-8A58-4618-A401-0B8A3F0EDBAC}" srcOrd="5" destOrd="0" presId="urn:microsoft.com/office/officeart/2005/8/layout/hierarchy6"/>
    <dgm:cxn modelId="{64F33090-137B-4F58-A069-786FD285224C}" type="presParOf" srcId="{25DE8E0F-8A58-4618-A401-0B8A3F0EDBAC}" destId="{9978E593-36A0-4006-B387-3E2374BF8BF0}" srcOrd="0" destOrd="0" presId="urn:microsoft.com/office/officeart/2005/8/layout/hierarchy6"/>
    <dgm:cxn modelId="{4F879B5A-AD8F-4FD2-ADF5-7D41C42D19DC}" type="presParOf" srcId="{25DE8E0F-8A58-4618-A401-0B8A3F0EDBAC}" destId="{CCE86BE6-F783-41FA-A27E-45DD60E681E7}" srcOrd="1" destOrd="0" presId="urn:microsoft.com/office/officeart/2005/8/layout/hierarchy6"/>
    <dgm:cxn modelId="{3534F2C6-99AE-4203-B22F-57DBB3B3F621}" type="presParOf" srcId="{D1B777FA-7329-4700-8847-7D30F3ACC2F4}" destId="{63E0B579-BA29-48FB-AFD7-CE35E4DB795F}" srcOrd="6" destOrd="0" presId="urn:microsoft.com/office/officeart/2005/8/layout/hierarchy6"/>
    <dgm:cxn modelId="{EFA1D4B3-0AA1-4D49-9C50-72E38D31A84A}" type="presParOf" srcId="{D1B777FA-7329-4700-8847-7D30F3ACC2F4}" destId="{C2470078-44C3-41C0-95BA-B730089CE35D}" srcOrd="7" destOrd="0" presId="urn:microsoft.com/office/officeart/2005/8/layout/hierarchy6"/>
    <dgm:cxn modelId="{AA037EFF-5AE7-440B-B2FF-AB3E4D88CED5}" type="presParOf" srcId="{C2470078-44C3-41C0-95BA-B730089CE35D}" destId="{97D701B0-A2D2-4445-AAFE-E5DE96902FCD}" srcOrd="0" destOrd="0" presId="urn:microsoft.com/office/officeart/2005/8/layout/hierarchy6"/>
    <dgm:cxn modelId="{6FC873E3-651A-4216-B8BA-5E1CEE2C12B6}" type="presParOf" srcId="{C2470078-44C3-41C0-95BA-B730089CE35D}" destId="{40EF3CB6-A6E9-4324-8D81-9B01C051DCAD}" srcOrd="1" destOrd="0" presId="urn:microsoft.com/office/officeart/2005/8/layout/hierarchy6"/>
    <dgm:cxn modelId="{3C3751F0-1863-47F1-934F-EE9B60CE0A31}" type="presParOf" srcId="{C2810D0F-3B4A-453A-A6F5-FFB3C51D8DA9}" destId="{51076FBA-5FBD-450D-8853-260FC6059308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fld id="{C565F5D3-FF6C-40E6-AC44-9879C6419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fld id="{FB7268A6-27D7-4010-94BA-5A6C207AB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838200"/>
            <a:ext cx="5094288" cy="38195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693" y="4962288"/>
            <a:ext cx="5115561" cy="3917156"/>
          </a:xfrm>
          <a:noFill/>
          <a:ln/>
        </p:spPr>
        <p:txBody>
          <a:bodyPr/>
          <a:lstStyle/>
          <a:p>
            <a:r>
              <a:rPr lang="en-GB" dirty="0" smtClean="0"/>
              <a:t>To help us navigate through the rest of this</a:t>
            </a:r>
            <a:r>
              <a:rPr lang="en-GB" baseline="0" dirty="0" smtClean="0"/>
              <a:t> presentation I’d like to use this example Level 2 Process Mapping for Integrated Order Management. Here we can see various swim-lanes that highlight the steps in the overall business process that are supported by the various Oracle applications that make up our Integrated Order Management Solution.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2187" cy="3602038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055" y="4562237"/>
            <a:ext cx="5361093" cy="4318873"/>
          </a:xfrm>
          <a:noFill/>
          <a:ln/>
        </p:spPr>
        <p:txBody>
          <a:bodyPr/>
          <a:lstStyle/>
          <a:p>
            <a:endParaRPr lang="en-GB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055" y="4562237"/>
            <a:ext cx="5361093" cy="4318873"/>
          </a:xfrm>
          <a:noFill/>
          <a:ln/>
        </p:spPr>
        <p:txBody>
          <a:bodyPr/>
          <a:lstStyle/>
          <a:p>
            <a:endParaRPr lang="en-GB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838200"/>
            <a:ext cx="5094288" cy="38195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693" y="4962288"/>
            <a:ext cx="5115561" cy="3917156"/>
          </a:xfrm>
          <a:noFill/>
          <a:ln/>
        </p:spPr>
        <p:txBody>
          <a:bodyPr/>
          <a:lstStyle/>
          <a:p>
            <a:r>
              <a:rPr lang="en-GB" dirty="0" smtClean="0"/>
              <a:t>To help us navigate through the rest of this</a:t>
            </a:r>
            <a:r>
              <a:rPr lang="en-GB" baseline="0" dirty="0" smtClean="0"/>
              <a:t> presentation I’d like to use this example Level 2 Process Mapping for Integrated Order Management. Here we can see various swim-lanes that highlight the steps in the overall business process that are supported by the various Oracle applications that make up our Integrated Order Management Solution.</a:t>
            </a:r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8A3A4-3171-DF4C-9EEF-B57CADFBE0C4}" type="slidenum">
              <a:rPr lang="en-US"/>
              <a:pPr/>
              <a:t>6</a:t>
            </a:fld>
            <a:endParaRPr lang="en-US"/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>
            <a:prstTxWarp prst="textNoShape">
              <a:avLst/>
            </a:prstTxWarp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B5CB1372-57F7-AE47-8863-75CBD027125B}" type="slidenum">
              <a:rPr lang="en-US" sz="1300">
                <a:ea typeface="MS PGothic" charset="0"/>
                <a:cs typeface="MS PGothic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6</a:t>
            </a:fld>
            <a:endParaRPr lang="en-US" sz="1300" dirty="0">
              <a:ea typeface="MS PGothic" charset="0"/>
              <a:cs typeface="MS PGothic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5"/>
            <a:ext cx="5365750" cy="4318000"/>
          </a:xfrm>
          <a:noFill/>
          <a:ln/>
        </p:spPr>
        <p:txBody>
          <a:bodyPr/>
          <a:lstStyle/>
          <a:p>
            <a:endParaRPr lang="en-GB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7268A6-27D7-4010-94BA-5A6C207AB0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00" y="209550"/>
            <a:ext cx="2038350" cy="5741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5" y="209550"/>
            <a:ext cx="5965825" cy="5741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2224" name="Picture 80" descr="Oracle_Logo_485C.jpg                                           00104BF0Macintosh HD                   BE05FFEF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</p:spPr>
      </p:pic>
      <p:pic>
        <p:nvPicPr>
          <p:cNvPr id="262233" name="Picture 89" descr="ORC_ArchitecturalShot_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2819400" cy="2819400"/>
          </a:xfrm>
          <a:prstGeom prst="rect">
            <a:avLst/>
          </a:prstGeom>
          <a:noFill/>
        </p:spPr>
      </p:pic>
      <p:pic>
        <p:nvPicPr>
          <p:cNvPr id="262234" name="Picture 90" descr="Tall Red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</p:spPr>
      </p:pic>
      <p:pic>
        <p:nvPicPr>
          <p:cNvPr id="262235" name="Picture 91" descr="Wide Re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22745"/>
            <a:ext cx="8315916" cy="4912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58454" y="6617445"/>
            <a:ext cx="538716" cy="28308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fld id="{84324F44-C176-40DD-8547-298F3C8D0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577975"/>
            <a:ext cx="4002088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577975"/>
            <a:ext cx="4002087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879" y="1222742"/>
            <a:ext cx="8517940" cy="500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09550"/>
            <a:ext cx="75295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5"/>
          <p:cNvPicPr>
            <a:picLocks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36503"/>
            <a:ext cx="9194800" cy="29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2" name="Rectangle 6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8584" name="Rectangle 8"/>
          <p:cNvSpPr>
            <a:spLocks noChangeArrowheads="1"/>
          </p:cNvSpPr>
          <p:nvPr userDrawn="1"/>
        </p:nvSpPr>
        <p:spPr bwMode="auto">
          <a:xfrm>
            <a:off x="0" y="0"/>
            <a:ext cx="657225" cy="639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117850" y="6577013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800">
                <a:ea typeface="SimSun" pitchFamily="2" charset="-122"/>
              </a:rPr>
              <a:t>Oracle Confidential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400050"/>
          </a:xfrm>
          <a:prstGeom prst="rect">
            <a:avLst/>
          </a:prstGeom>
        </p:spPr>
        <p:txBody>
          <a:bodyPr/>
          <a:lstStyle/>
          <a:p>
            <a:fld id="{84324F44-C176-40DD-8547-298F3C8D045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838200" y="4800600"/>
            <a:ext cx="8305800" cy="860425"/>
          </a:xfrm>
        </p:spPr>
        <p:txBody>
          <a:bodyPr/>
          <a:lstStyle/>
          <a:p>
            <a:r>
              <a:rPr lang="en-US" sz="2400" dirty="0" err="1" smtClean="0"/>
              <a:t>Catálogo</a:t>
            </a:r>
            <a:r>
              <a:rPr lang="en-US" sz="2400" dirty="0" smtClean="0"/>
              <a:t> de </a:t>
            </a:r>
            <a:r>
              <a:rPr lang="en-US" sz="2400" dirty="0" err="1" smtClean="0"/>
              <a:t>Produto</a:t>
            </a:r>
            <a:r>
              <a:rPr lang="en-US" sz="2400" dirty="0" smtClean="0"/>
              <a:t> – </a:t>
            </a:r>
            <a:r>
              <a:rPr lang="en-US" sz="2400" dirty="0" err="1" smtClean="0"/>
              <a:t>Arquitetura</a:t>
            </a:r>
            <a:r>
              <a:rPr lang="en-US" sz="2400" dirty="0" smtClean="0"/>
              <a:t> </a:t>
            </a:r>
            <a:r>
              <a:rPr lang="en-US" sz="2400" dirty="0" err="1" smtClean="0"/>
              <a:t>Referência</a:t>
            </a:r>
            <a:r>
              <a:rPr lang="en-US" sz="2400" dirty="0" smtClean="0"/>
              <a:t> (</a:t>
            </a:r>
            <a:r>
              <a:rPr lang="en-US" sz="2400" dirty="0" err="1" smtClean="0"/>
              <a:t>Nível</a:t>
            </a:r>
            <a:r>
              <a:rPr lang="en-US" sz="2400" dirty="0" smtClean="0"/>
              <a:t> 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 2009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4" descr="C:\Documents and Settings\cnunes\My Documents\PrintScreen Files\o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3373" y="3970341"/>
            <a:ext cx="847762" cy="8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5" descr="asianwoman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914400"/>
            <a:ext cx="2811463" cy="2819400"/>
          </a:xfrm>
          <a:prstGeom prst="rect">
            <a:avLst/>
          </a:prstGeom>
          <a:noFill/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Definição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de 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Produto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– Alto 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Nível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i="1" dirty="0" err="1" smtClean="0">
                <a:solidFill>
                  <a:srgbClr val="FD0000"/>
                </a:solidFill>
                <a:ea typeface="ＭＳ Ｐゴシック" pitchFamily="-111" charset="-128"/>
                <a:cs typeface="ＭＳ Ｐゴシック" pitchFamily="-111" charset="-128"/>
              </a:rPr>
              <a:t>Sobreposição</a:t>
            </a:r>
            <a:r>
              <a:rPr lang="en-US" sz="1800" i="1" dirty="0" smtClean="0">
                <a:solidFill>
                  <a:srgbClr val="FD0000"/>
                </a:solidFill>
                <a:ea typeface="ＭＳ Ｐゴシック" pitchFamily="-111" charset="-128"/>
                <a:cs typeface="ＭＳ Ｐゴシック" pitchFamily="-111" charset="-128"/>
              </a:rPr>
              <a:t> de </a:t>
            </a:r>
            <a:r>
              <a:rPr lang="en-US" sz="1800" i="1" dirty="0" err="1" smtClean="0">
                <a:solidFill>
                  <a:srgbClr val="FD0000"/>
                </a:solidFill>
                <a:ea typeface="ＭＳ Ｐゴシック" pitchFamily="-111" charset="-128"/>
                <a:cs typeface="ＭＳ Ｐゴシック" pitchFamily="-111" charset="-128"/>
              </a:rPr>
              <a:t>Domínios</a:t>
            </a:r>
            <a:endParaRPr lang="en-US" sz="2800" i="1" dirty="0"/>
          </a:p>
        </p:txBody>
      </p:sp>
      <p:sp>
        <p:nvSpPr>
          <p:cNvPr id="3" name="AutoShape 1027"/>
          <p:cNvSpPr>
            <a:spLocks noChangeArrowheads="1"/>
          </p:cNvSpPr>
          <p:nvPr/>
        </p:nvSpPr>
        <p:spPr bwMode="auto">
          <a:xfrm>
            <a:off x="320591" y="1395529"/>
            <a:ext cx="5610225" cy="3502025"/>
          </a:xfrm>
          <a:prstGeom prst="roundRect">
            <a:avLst>
              <a:gd name="adj" fmla="val 9581"/>
            </a:avLst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" name="AutoShape 1028"/>
          <p:cNvSpPr>
            <a:spLocks noChangeArrowheads="1"/>
          </p:cNvSpPr>
          <p:nvPr/>
        </p:nvSpPr>
        <p:spPr bwMode="auto">
          <a:xfrm>
            <a:off x="1527091" y="3881554"/>
            <a:ext cx="5478463" cy="2501900"/>
          </a:xfrm>
          <a:prstGeom prst="roundRect">
            <a:avLst>
              <a:gd name="adj" fmla="val 12583"/>
            </a:avLst>
          </a:prstGeom>
          <a:solidFill>
            <a:srgbClr val="996600">
              <a:alpha val="30196"/>
            </a:srgbClr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endParaRPr lang="sv-SE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" name="AutoShape 1029"/>
          <p:cNvSpPr>
            <a:spLocks noChangeArrowheads="1"/>
          </p:cNvSpPr>
          <p:nvPr/>
        </p:nvSpPr>
        <p:spPr bwMode="auto">
          <a:xfrm>
            <a:off x="2827254" y="1266942"/>
            <a:ext cx="5457825" cy="3502025"/>
          </a:xfrm>
          <a:prstGeom prst="roundRect">
            <a:avLst>
              <a:gd name="adj" fmla="val 9997"/>
            </a:avLst>
          </a:prstGeom>
          <a:noFill/>
          <a:ln w="381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3019341" y="1562217"/>
            <a:ext cx="2300630" cy="21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Commercial Offer &amp; Bundle</a:t>
            </a:r>
            <a:br>
              <a:rPr lang="en-US" sz="1200" dirty="0">
                <a:latin typeface="Arial" pitchFamily="-65" charset="0"/>
              </a:rPr>
            </a:br>
            <a:r>
              <a:rPr lang="en-US" sz="1200" dirty="0" smtClean="0">
                <a:latin typeface="Arial" pitchFamily="-65" charset="0"/>
              </a:rPr>
              <a:t>Structure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 smtClean="0"/>
              <a:t>Compatibility Rules</a:t>
            </a:r>
            <a:endParaRPr lang="en-US" sz="1200" dirty="0" smtClean="0">
              <a:latin typeface="Arial" pitchFamily="-65" charset="0"/>
            </a:endParaRP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Usage Rate Plan Choices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Usage Discount Choices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Event Pricing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Event Discounts 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Pricing &amp; Product Discounts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Product Specific Taxation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Commercial Product Detailed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Product Definition</a:t>
            </a:r>
          </a:p>
        </p:txBody>
      </p:sp>
      <p:sp>
        <p:nvSpPr>
          <p:cNvPr id="7" name="AutoShape 1033"/>
          <p:cNvSpPr>
            <a:spLocks noChangeArrowheads="1"/>
          </p:cNvSpPr>
          <p:nvPr/>
        </p:nvSpPr>
        <p:spPr bwMode="auto">
          <a:xfrm>
            <a:off x="1800141" y="3879967"/>
            <a:ext cx="1054100" cy="300037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r>
              <a:rPr lang="en-US" sz="1600">
                <a:latin typeface="+mn-lt"/>
                <a:ea typeface="ＭＳ Ｐゴシック" pitchFamily="-111" charset="-128"/>
                <a:cs typeface="ＭＳ Ｐゴシック" pitchFamily="-111" charset="-128"/>
              </a:rPr>
              <a:t>OSS</a:t>
            </a:r>
          </a:p>
        </p:txBody>
      </p:sp>
      <p:sp>
        <p:nvSpPr>
          <p:cNvPr id="8" name="AutoShape 1034"/>
          <p:cNvSpPr>
            <a:spLocks noChangeArrowheads="1"/>
          </p:cNvSpPr>
          <p:nvPr/>
        </p:nvSpPr>
        <p:spPr bwMode="auto">
          <a:xfrm>
            <a:off x="750804" y="1395529"/>
            <a:ext cx="1054100" cy="300038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r>
              <a:rPr lang="en-US" sz="1600">
                <a:latin typeface="+mn-lt"/>
                <a:ea typeface="ＭＳ Ｐゴシック" pitchFamily="-111" charset="-128"/>
                <a:cs typeface="ＭＳ Ｐゴシック" pitchFamily="-111" charset="-128"/>
              </a:rPr>
              <a:t>Billing</a:t>
            </a:r>
          </a:p>
        </p:txBody>
      </p:sp>
      <p:sp>
        <p:nvSpPr>
          <p:cNvPr id="9" name="AutoShape 1035"/>
          <p:cNvSpPr>
            <a:spLocks noChangeArrowheads="1"/>
          </p:cNvSpPr>
          <p:nvPr/>
        </p:nvSpPr>
        <p:spPr bwMode="auto">
          <a:xfrm>
            <a:off x="6783304" y="1266942"/>
            <a:ext cx="1054100" cy="300037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r>
              <a:rPr lang="en-US" sz="1600">
                <a:latin typeface="+mn-lt"/>
                <a:ea typeface="ＭＳ Ｐゴシック" pitchFamily="-111" charset="-128"/>
                <a:cs typeface="ＭＳ Ｐゴシック" pitchFamily="-111" charset="-128"/>
              </a:rPr>
              <a:t>CRM</a:t>
            </a:r>
          </a:p>
        </p:txBody>
      </p:sp>
      <p:sp>
        <p:nvSpPr>
          <p:cNvPr id="10" name="Rectangle 1037"/>
          <p:cNvSpPr>
            <a:spLocks noChangeArrowheads="1"/>
          </p:cNvSpPr>
          <p:nvPr/>
        </p:nvSpPr>
        <p:spPr bwMode="auto">
          <a:xfrm>
            <a:off x="1703304" y="4942004"/>
            <a:ext cx="2606675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Service Definition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Technical Services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Physical &amp; Virtual Resources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Technical Parameters 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(e.g. Speed)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Technical Configurations 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(e.g. MAC #)</a:t>
            </a:r>
          </a:p>
        </p:txBody>
      </p:sp>
      <p:sp>
        <p:nvSpPr>
          <p:cNvPr id="11" name="Rectangle 1038"/>
          <p:cNvSpPr>
            <a:spLocks noChangeArrowheads="1"/>
          </p:cNvSpPr>
          <p:nvPr/>
        </p:nvSpPr>
        <p:spPr bwMode="auto">
          <a:xfrm>
            <a:off x="4098841" y="4938829"/>
            <a:ext cx="284480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Resource &amp; No. Availability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Activation Flows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Provisioning Flows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Orchestration Flows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Dependency Metadata</a:t>
            </a:r>
          </a:p>
        </p:txBody>
      </p:sp>
      <p:sp>
        <p:nvSpPr>
          <p:cNvPr id="12" name="Freeform 1039"/>
          <p:cNvSpPr>
            <a:spLocks/>
          </p:cNvSpPr>
          <p:nvPr/>
        </p:nvSpPr>
        <p:spPr bwMode="auto">
          <a:xfrm>
            <a:off x="77373" y="4987088"/>
            <a:ext cx="1333500" cy="1162050"/>
          </a:xfrm>
          <a:custGeom>
            <a:avLst/>
            <a:gdLst>
              <a:gd name="T0" fmla="*/ 2147483647 w 376"/>
              <a:gd name="T1" fmla="*/ 2147483647 h 244"/>
              <a:gd name="T2" fmla="*/ 2147483647 w 376"/>
              <a:gd name="T3" fmla="*/ 2147483647 h 244"/>
              <a:gd name="T4" fmla="*/ 2147483647 w 376"/>
              <a:gd name="T5" fmla="*/ 2147483647 h 244"/>
              <a:gd name="T6" fmla="*/ 2147483647 w 376"/>
              <a:gd name="T7" fmla="*/ 2147483647 h 244"/>
              <a:gd name="T8" fmla="*/ 2147483647 w 376"/>
              <a:gd name="T9" fmla="*/ 2147483647 h 244"/>
              <a:gd name="T10" fmla="*/ 2147483647 w 376"/>
              <a:gd name="T11" fmla="*/ 2147483647 h 244"/>
              <a:gd name="T12" fmla="*/ 2147483647 w 376"/>
              <a:gd name="T13" fmla="*/ 2147483647 h 244"/>
              <a:gd name="T14" fmla="*/ 2147483647 w 376"/>
              <a:gd name="T15" fmla="*/ 2147483647 h 244"/>
              <a:gd name="T16" fmla="*/ 2147483647 w 376"/>
              <a:gd name="T17" fmla="*/ 2147483647 h 244"/>
              <a:gd name="T18" fmla="*/ 2147483647 w 376"/>
              <a:gd name="T19" fmla="*/ 2147483647 h 244"/>
              <a:gd name="T20" fmla="*/ 2147483647 w 376"/>
              <a:gd name="T21" fmla="*/ 2147483647 h 244"/>
              <a:gd name="T22" fmla="*/ 2147483647 w 376"/>
              <a:gd name="T23" fmla="*/ 2147483647 h 2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6"/>
              <a:gd name="T37" fmla="*/ 0 h 244"/>
              <a:gd name="T38" fmla="*/ 376 w 376"/>
              <a:gd name="T39" fmla="*/ 244 h 2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6" h="244">
                <a:moveTo>
                  <a:pt x="3" y="60"/>
                </a:moveTo>
                <a:cubicBezTo>
                  <a:pt x="23" y="0"/>
                  <a:pt x="84" y="40"/>
                  <a:pt x="131" y="52"/>
                </a:cubicBezTo>
                <a:cubicBezTo>
                  <a:pt x="209" y="43"/>
                  <a:pt x="242" y="37"/>
                  <a:pt x="323" y="44"/>
                </a:cubicBezTo>
                <a:cubicBezTo>
                  <a:pt x="335" y="74"/>
                  <a:pt x="376" y="131"/>
                  <a:pt x="347" y="164"/>
                </a:cubicBezTo>
                <a:cubicBezTo>
                  <a:pt x="336" y="177"/>
                  <a:pt x="314" y="172"/>
                  <a:pt x="299" y="180"/>
                </a:cubicBezTo>
                <a:cubicBezTo>
                  <a:pt x="189" y="235"/>
                  <a:pt x="340" y="155"/>
                  <a:pt x="243" y="220"/>
                </a:cubicBezTo>
                <a:cubicBezTo>
                  <a:pt x="228" y="230"/>
                  <a:pt x="210" y="234"/>
                  <a:pt x="195" y="244"/>
                </a:cubicBezTo>
                <a:cubicBezTo>
                  <a:pt x="175" y="237"/>
                  <a:pt x="163" y="236"/>
                  <a:pt x="147" y="220"/>
                </a:cubicBezTo>
                <a:cubicBezTo>
                  <a:pt x="127" y="200"/>
                  <a:pt x="114" y="165"/>
                  <a:pt x="83" y="156"/>
                </a:cubicBezTo>
                <a:cubicBezTo>
                  <a:pt x="62" y="150"/>
                  <a:pt x="40" y="151"/>
                  <a:pt x="19" y="148"/>
                </a:cubicBezTo>
                <a:cubicBezTo>
                  <a:pt x="14" y="132"/>
                  <a:pt x="0" y="117"/>
                  <a:pt x="3" y="100"/>
                </a:cubicBezTo>
                <a:cubicBezTo>
                  <a:pt x="12" y="57"/>
                  <a:pt x="25" y="60"/>
                  <a:pt x="3" y="60"/>
                </a:cubicBezTo>
                <a:close/>
              </a:path>
            </a:pathLst>
          </a:custGeom>
          <a:solidFill>
            <a:srgbClr val="3399FF">
              <a:alpha val="30196"/>
            </a:srgb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Freeform 1040"/>
          <p:cNvSpPr>
            <a:spLocks/>
          </p:cNvSpPr>
          <p:nvPr/>
        </p:nvSpPr>
        <p:spPr bwMode="auto">
          <a:xfrm flipH="1">
            <a:off x="7736069" y="446796"/>
            <a:ext cx="1333500" cy="906463"/>
          </a:xfrm>
          <a:custGeom>
            <a:avLst/>
            <a:gdLst>
              <a:gd name="T0" fmla="*/ 2147483647 w 376"/>
              <a:gd name="T1" fmla="*/ 2147483647 h 244"/>
              <a:gd name="T2" fmla="*/ 2147483647 w 376"/>
              <a:gd name="T3" fmla="*/ 2147483647 h 244"/>
              <a:gd name="T4" fmla="*/ 2147483647 w 376"/>
              <a:gd name="T5" fmla="*/ 2147483647 h 244"/>
              <a:gd name="T6" fmla="*/ 2147483647 w 376"/>
              <a:gd name="T7" fmla="*/ 2147483647 h 244"/>
              <a:gd name="T8" fmla="*/ 2147483647 w 376"/>
              <a:gd name="T9" fmla="*/ 2147483647 h 244"/>
              <a:gd name="T10" fmla="*/ 2147483647 w 376"/>
              <a:gd name="T11" fmla="*/ 2147483647 h 244"/>
              <a:gd name="T12" fmla="*/ 2147483647 w 376"/>
              <a:gd name="T13" fmla="*/ 2147483647 h 244"/>
              <a:gd name="T14" fmla="*/ 2147483647 w 376"/>
              <a:gd name="T15" fmla="*/ 2147483647 h 244"/>
              <a:gd name="T16" fmla="*/ 2147483647 w 376"/>
              <a:gd name="T17" fmla="*/ 2147483647 h 244"/>
              <a:gd name="T18" fmla="*/ 2147483647 w 376"/>
              <a:gd name="T19" fmla="*/ 2147483647 h 244"/>
              <a:gd name="T20" fmla="*/ 2147483647 w 376"/>
              <a:gd name="T21" fmla="*/ 2147483647 h 244"/>
              <a:gd name="T22" fmla="*/ 2147483647 w 376"/>
              <a:gd name="T23" fmla="*/ 2147483647 h 2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6"/>
              <a:gd name="T37" fmla="*/ 0 h 244"/>
              <a:gd name="T38" fmla="*/ 376 w 376"/>
              <a:gd name="T39" fmla="*/ 244 h 2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6" h="244">
                <a:moveTo>
                  <a:pt x="3" y="60"/>
                </a:moveTo>
                <a:cubicBezTo>
                  <a:pt x="23" y="0"/>
                  <a:pt x="84" y="40"/>
                  <a:pt x="131" y="52"/>
                </a:cubicBezTo>
                <a:cubicBezTo>
                  <a:pt x="209" y="43"/>
                  <a:pt x="242" y="37"/>
                  <a:pt x="323" y="44"/>
                </a:cubicBezTo>
                <a:cubicBezTo>
                  <a:pt x="335" y="74"/>
                  <a:pt x="376" y="131"/>
                  <a:pt x="347" y="164"/>
                </a:cubicBezTo>
                <a:cubicBezTo>
                  <a:pt x="336" y="177"/>
                  <a:pt x="314" y="172"/>
                  <a:pt x="299" y="180"/>
                </a:cubicBezTo>
                <a:cubicBezTo>
                  <a:pt x="189" y="235"/>
                  <a:pt x="340" y="155"/>
                  <a:pt x="243" y="220"/>
                </a:cubicBezTo>
                <a:cubicBezTo>
                  <a:pt x="228" y="230"/>
                  <a:pt x="210" y="234"/>
                  <a:pt x="195" y="244"/>
                </a:cubicBezTo>
                <a:cubicBezTo>
                  <a:pt x="175" y="237"/>
                  <a:pt x="163" y="236"/>
                  <a:pt x="147" y="220"/>
                </a:cubicBezTo>
                <a:cubicBezTo>
                  <a:pt x="127" y="200"/>
                  <a:pt x="114" y="165"/>
                  <a:pt x="83" y="156"/>
                </a:cubicBezTo>
                <a:cubicBezTo>
                  <a:pt x="62" y="150"/>
                  <a:pt x="40" y="151"/>
                  <a:pt x="19" y="148"/>
                </a:cubicBezTo>
                <a:cubicBezTo>
                  <a:pt x="14" y="132"/>
                  <a:pt x="0" y="117"/>
                  <a:pt x="3" y="100"/>
                </a:cubicBezTo>
                <a:cubicBezTo>
                  <a:pt x="12" y="57"/>
                  <a:pt x="25" y="60"/>
                  <a:pt x="3" y="60"/>
                </a:cubicBezTo>
                <a:close/>
              </a:path>
            </a:pathLst>
          </a:custGeom>
          <a:solidFill>
            <a:srgbClr val="996600">
              <a:alpha val="30196"/>
            </a:srgbClr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" name="Rectangle 1041"/>
          <p:cNvSpPr>
            <a:spLocks noChangeArrowheads="1"/>
          </p:cNvSpPr>
          <p:nvPr/>
        </p:nvSpPr>
        <p:spPr bwMode="auto">
          <a:xfrm>
            <a:off x="314721" y="5177770"/>
            <a:ext cx="97783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err="1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>Domínio</a:t>
            </a:r>
            <a:r>
              <a:rPr lang="en-US" sz="12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12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 err="1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>Catálogo</a:t>
            </a:r>
            <a:r>
              <a:rPr lang="en-US" sz="12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12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 err="1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>Corporativo</a:t>
            </a:r>
            <a:endParaRPr lang="en-US" sz="1200" dirty="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5" name="Rectangle 1042"/>
          <p:cNvSpPr>
            <a:spLocks noChangeArrowheads="1"/>
          </p:cNvSpPr>
          <p:nvPr/>
        </p:nvSpPr>
        <p:spPr bwMode="auto">
          <a:xfrm>
            <a:off x="8021819" y="707146"/>
            <a:ext cx="75661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latin typeface="Arial" pitchFamily="-65" charset="0"/>
              </a:rPr>
              <a:t>Domínio</a:t>
            </a:r>
            <a:r>
              <a:rPr lang="en-US" sz="1200" dirty="0" smtClean="0">
                <a:latin typeface="Arial" pitchFamily="-65" charset="0"/>
              </a:rPr>
              <a:t/>
            </a:r>
            <a:br>
              <a:rPr lang="en-US" sz="1200" dirty="0" smtClean="0">
                <a:latin typeface="Arial" pitchFamily="-65" charset="0"/>
              </a:rPr>
            </a:br>
            <a:r>
              <a:rPr lang="en-US" sz="1200" dirty="0" smtClean="0">
                <a:latin typeface="Arial" pitchFamily="-65" charset="0"/>
              </a:rPr>
              <a:t>OSS</a:t>
            </a:r>
            <a:endParaRPr lang="en-US" sz="1200" dirty="0">
              <a:latin typeface="Arial" pitchFamily="-65" charset="0"/>
            </a:endParaRPr>
          </a:p>
        </p:txBody>
      </p:sp>
      <p:sp>
        <p:nvSpPr>
          <p:cNvPr id="16" name="AutoShape 1046"/>
          <p:cNvSpPr>
            <a:spLocks noChangeArrowheads="1"/>
          </p:cNvSpPr>
          <p:nvPr/>
        </p:nvSpPr>
        <p:spPr bwMode="auto">
          <a:xfrm>
            <a:off x="369804" y="1907184"/>
            <a:ext cx="2405062" cy="279400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7" name="AutoShape 1047"/>
          <p:cNvSpPr>
            <a:spLocks noChangeArrowheads="1"/>
          </p:cNvSpPr>
          <p:nvPr/>
        </p:nvSpPr>
        <p:spPr bwMode="auto">
          <a:xfrm>
            <a:off x="6010191" y="1668910"/>
            <a:ext cx="2151063" cy="617091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grpSp>
        <p:nvGrpSpPr>
          <p:cNvPr id="18" name="Group 1048"/>
          <p:cNvGrpSpPr>
            <a:grpSpLocks/>
          </p:cNvGrpSpPr>
          <p:nvPr/>
        </p:nvGrpSpPr>
        <p:grpSpPr bwMode="auto">
          <a:xfrm>
            <a:off x="6507126" y="5281673"/>
            <a:ext cx="2509278" cy="1012825"/>
            <a:chOff x="3940" y="17"/>
            <a:chExt cx="1668" cy="638"/>
          </a:xfrm>
        </p:grpSpPr>
        <p:sp>
          <p:nvSpPr>
            <p:cNvPr id="19" name="Freeform 1049"/>
            <p:cNvSpPr>
              <a:spLocks/>
            </p:cNvSpPr>
            <p:nvPr/>
          </p:nvSpPr>
          <p:spPr bwMode="auto">
            <a:xfrm>
              <a:off x="3940" y="17"/>
              <a:ext cx="1668" cy="638"/>
            </a:xfrm>
            <a:custGeom>
              <a:avLst/>
              <a:gdLst>
                <a:gd name="T0" fmla="*/ 44 w 1796"/>
                <a:gd name="T1" fmla="*/ 111 h 663"/>
                <a:gd name="T2" fmla="*/ 92 w 1796"/>
                <a:gd name="T3" fmla="*/ 95 h 663"/>
                <a:gd name="T4" fmla="*/ 108 w 1796"/>
                <a:gd name="T5" fmla="*/ 71 h 663"/>
                <a:gd name="T6" fmla="*/ 156 w 1796"/>
                <a:gd name="T7" fmla="*/ 47 h 663"/>
                <a:gd name="T8" fmla="*/ 292 w 1796"/>
                <a:gd name="T9" fmla="*/ 39 h 663"/>
                <a:gd name="T10" fmla="*/ 716 w 1796"/>
                <a:gd name="T11" fmla="*/ 23 h 663"/>
                <a:gd name="T12" fmla="*/ 1612 w 1796"/>
                <a:gd name="T13" fmla="*/ 31 h 663"/>
                <a:gd name="T14" fmla="*/ 1724 w 1796"/>
                <a:gd name="T15" fmla="*/ 71 h 663"/>
                <a:gd name="T16" fmla="*/ 1772 w 1796"/>
                <a:gd name="T17" fmla="*/ 151 h 663"/>
                <a:gd name="T18" fmla="*/ 1764 w 1796"/>
                <a:gd name="T19" fmla="*/ 199 h 663"/>
                <a:gd name="T20" fmla="*/ 1764 w 1796"/>
                <a:gd name="T21" fmla="*/ 247 h 663"/>
                <a:gd name="T22" fmla="*/ 1796 w 1796"/>
                <a:gd name="T23" fmla="*/ 447 h 663"/>
                <a:gd name="T24" fmla="*/ 1740 w 1796"/>
                <a:gd name="T25" fmla="*/ 519 h 663"/>
                <a:gd name="T26" fmla="*/ 1724 w 1796"/>
                <a:gd name="T27" fmla="*/ 575 h 663"/>
                <a:gd name="T28" fmla="*/ 1652 w 1796"/>
                <a:gd name="T29" fmla="*/ 599 h 663"/>
                <a:gd name="T30" fmla="*/ 1628 w 1796"/>
                <a:gd name="T31" fmla="*/ 607 h 663"/>
                <a:gd name="T32" fmla="*/ 1412 w 1796"/>
                <a:gd name="T33" fmla="*/ 599 h 663"/>
                <a:gd name="T34" fmla="*/ 1332 w 1796"/>
                <a:gd name="T35" fmla="*/ 615 h 663"/>
                <a:gd name="T36" fmla="*/ 1124 w 1796"/>
                <a:gd name="T37" fmla="*/ 631 h 663"/>
                <a:gd name="T38" fmla="*/ 1076 w 1796"/>
                <a:gd name="T39" fmla="*/ 647 h 663"/>
                <a:gd name="T40" fmla="*/ 1012 w 1796"/>
                <a:gd name="T41" fmla="*/ 663 h 663"/>
                <a:gd name="T42" fmla="*/ 820 w 1796"/>
                <a:gd name="T43" fmla="*/ 647 h 663"/>
                <a:gd name="T44" fmla="*/ 660 w 1796"/>
                <a:gd name="T45" fmla="*/ 599 h 663"/>
                <a:gd name="T46" fmla="*/ 524 w 1796"/>
                <a:gd name="T47" fmla="*/ 583 h 663"/>
                <a:gd name="T48" fmla="*/ 276 w 1796"/>
                <a:gd name="T49" fmla="*/ 527 h 663"/>
                <a:gd name="T50" fmla="*/ 228 w 1796"/>
                <a:gd name="T51" fmla="*/ 519 h 663"/>
                <a:gd name="T52" fmla="*/ 180 w 1796"/>
                <a:gd name="T53" fmla="*/ 503 h 663"/>
                <a:gd name="T54" fmla="*/ 124 w 1796"/>
                <a:gd name="T55" fmla="*/ 431 h 663"/>
                <a:gd name="T56" fmla="*/ 76 w 1796"/>
                <a:gd name="T57" fmla="*/ 399 h 663"/>
                <a:gd name="T58" fmla="*/ 52 w 1796"/>
                <a:gd name="T59" fmla="*/ 383 h 663"/>
                <a:gd name="T60" fmla="*/ 28 w 1796"/>
                <a:gd name="T61" fmla="*/ 367 h 663"/>
                <a:gd name="T62" fmla="*/ 12 w 1796"/>
                <a:gd name="T63" fmla="*/ 279 h 663"/>
                <a:gd name="T64" fmla="*/ 28 w 1796"/>
                <a:gd name="T65" fmla="*/ 231 h 663"/>
                <a:gd name="T66" fmla="*/ 36 w 1796"/>
                <a:gd name="T67" fmla="*/ 159 h 663"/>
                <a:gd name="T68" fmla="*/ 44 w 1796"/>
                <a:gd name="T69" fmla="*/ 111 h 6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96"/>
                <a:gd name="T106" fmla="*/ 0 h 663"/>
                <a:gd name="T107" fmla="*/ 1796 w 1796"/>
                <a:gd name="T108" fmla="*/ 663 h 66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96" h="663">
                  <a:moveTo>
                    <a:pt x="44" y="111"/>
                  </a:moveTo>
                  <a:cubicBezTo>
                    <a:pt x="60" y="106"/>
                    <a:pt x="76" y="100"/>
                    <a:pt x="92" y="95"/>
                  </a:cubicBezTo>
                  <a:cubicBezTo>
                    <a:pt x="101" y="92"/>
                    <a:pt x="101" y="78"/>
                    <a:pt x="108" y="71"/>
                  </a:cubicBezTo>
                  <a:cubicBezTo>
                    <a:pt x="118" y="61"/>
                    <a:pt x="142" y="48"/>
                    <a:pt x="156" y="47"/>
                  </a:cubicBezTo>
                  <a:cubicBezTo>
                    <a:pt x="201" y="42"/>
                    <a:pt x="247" y="42"/>
                    <a:pt x="292" y="39"/>
                  </a:cubicBezTo>
                  <a:cubicBezTo>
                    <a:pt x="448" y="0"/>
                    <a:pt x="346" y="23"/>
                    <a:pt x="716" y="23"/>
                  </a:cubicBezTo>
                  <a:cubicBezTo>
                    <a:pt x="1015" y="23"/>
                    <a:pt x="1313" y="28"/>
                    <a:pt x="1612" y="31"/>
                  </a:cubicBezTo>
                  <a:cubicBezTo>
                    <a:pt x="1677" y="47"/>
                    <a:pt x="1671" y="53"/>
                    <a:pt x="1724" y="71"/>
                  </a:cubicBezTo>
                  <a:cubicBezTo>
                    <a:pt x="1744" y="102"/>
                    <a:pt x="1763" y="114"/>
                    <a:pt x="1772" y="151"/>
                  </a:cubicBezTo>
                  <a:cubicBezTo>
                    <a:pt x="1769" y="167"/>
                    <a:pt x="1764" y="183"/>
                    <a:pt x="1764" y="199"/>
                  </a:cubicBezTo>
                  <a:cubicBezTo>
                    <a:pt x="1764" y="263"/>
                    <a:pt x="1785" y="183"/>
                    <a:pt x="1764" y="247"/>
                  </a:cubicBezTo>
                  <a:cubicBezTo>
                    <a:pt x="1777" y="314"/>
                    <a:pt x="1788" y="379"/>
                    <a:pt x="1796" y="447"/>
                  </a:cubicBezTo>
                  <a:cubicBezTo>
                    <a:pt x="1786" y="486"/>
                    <a:pt x="1773" y="497"/>
                    <a:pt x="1740" y="519"/>
                  </a:cubicBezTo>
                  <a:cubicBezTo>
                    <a:pt x="1735" y="538"/>
                    <a:pt x="1740" y="564"/>
                    <a:pt x="1724" y="575"/>
                  </a:cubicBezTo>
                  <a:cubicBezTo>
                    <a:pt x="1724" y="575"/>
                    <a:pt x="1664" y="595"/>
                    <a:pt x="1652" y="599"/>
                  </a:cubicBezTo>
                  <a:cubicBezTo>
                    <a:pt x="1644" y="602"/>
                    <a:pt x="1628" y="607"/>
                    <a:pt x="1628" y="607"/>
                  </a:cubicBezTo>
                  <a:cubicBezTo>
                    <a:pt x="1556" y="604"/>
                    <a:pt x="1484" y="599"/>
                    <a:pt x="1412" y="599"/>
                  </a:cubicBezTo>
                  <a:cubicBezTo>
                    <a:pt x="1320" y="599"/>
                    <a:pt x="1386" y="605"/>
                    <a:pt x="1332" y="615"/>
                  </a:cubicBezTo>
                  <a:cubicBezTo>
                    <a:pt x="1271" y="626"/>
                    <a:pt x="1177" y="628"/>
                    <a:pt x="1124" y="631"/>
                  </a:cubicBezTo>
                  <a:cubicBezTo>
                    <a:pt x="1108" y="636"/>
                    <a:pt x="1092" y="643"/>
                    <a:pt x="1076" y="647"/>
                  </a:cubicBezTo>
                  <a:cubicBezTo>
                    <a:pt x="1055" y="652"/>
                    <a:pt x="1012" y="663"/>
                    <a:pt x="1012" y="663"/>
                  </a:cubicBezTo>
                  <a:cubicBezTo>
                    <a:pt x="934" y="658"/>
                    <a:pt x="889" y="660"/>
                    <a:pt x="820" y="647"/>
                  </a:cubicBezTo>
                  <a:cubicBezTo>
                    <a:pt x="765" y="637"/>
                    <a:pt x="714" y="611"/>
                    <a:pt x="660" y="599"/>
                  </a:cubicBezTo>
                  <a:cubicBezTo>
                    <a:pt x="616" y="589"/>
                    <a:pt x="569" y="587"/>
                    <a:pt x="524" y="583"/>
                  </a:cubicBezTo>
                  <a:cubicBezTo>
                    <a:pt x="440" y="566"/>
                    <a:pt x="361" y="539"/>
                    <a:pt x="276" y="527"/>
                  </a:cubicBezTo>
                  <a:cubicBezTo>
                    <a:pt x="260" y="525"/>
                    <a:pt x="244" y="523"/>
                    <a:pt x="228" y="519"/>
                  </a:cubicBezTo>
                  <a:cubicBezTo>
                    <a:pt x="212" y="515"/>
                    <a:pt x="180" y="503"/>
                    <a:pt x="180" y="503"/>
                  </a:cubicBezTo>
                  <a:cubicBezTo>
                    <a:pt x="159" y="482"/>
                    <a:pt x="149" y="448"/>
                    <a:pt x="124" y="431"/>
                  </a:cubicBezTo>
                  <a:cubicBezTo>
                    <a:pt x="108" y="420"/>
                    <a:pt x="92" y="410"/>
                    <a:pt x="76" y="399"/>
                  </a:cubicBezTo>
                  <a:cubicBezTo>
                    <a:pt x="68" y="394"/>
                    <a:pt x="60" y="388"/>
                    <a:pt x="52" y="383"/>
                  </a:cubicBezTo>
                  <a:cubicBezTo>
                    <a:pt x="44" y="378"/>
                    <a:pt x="28" y="367"/>
                    <a:pt x="28" y="367"/>
                  </a:cubicBezTo>
                  <a:cubicBezTo>
                    <a:pt x="5" y="333"/>
                    <a:pt x="0" y="321"/>
                    <a:pt x="12" y="279"/>
                  </a:cubicBezTo>
                  <a:cubicBezTo>
                    <a:pt x="16" y="263"/>
                    <a:pt x="28" y="231"/>
                    <a:pt x="28" y="231"/>
                  </a:cubicBezTo>
                  <a:cubicBezTo>
                    <a:pt x="31" y="207"/>
                    <a:pt x="30" y="182"/>
                    <a:pt x="36" y="159"/>
                  </a:cubicBezTo>
                  <a:cubicBezTo>
                    <a:pt x="49" y="106"/>
                    <a:pt x="62" y="164"/>
                    <a:pt x="44" y="111"/>
                  </a:cubicBez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>
                <a:latin typeface="+mn-lt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0" name="Rectangle 1050"/>
            <p:cNvSpPr>
              <a:spLocks noChangeArrowheads="1"/>
            </p:cNvSpPr>
            <p:nvPr/>
          </p:nvSpPr>
          <p:spPr bwMode="auto">
            <a:xfrm>
              <a:off x="4063" y="41"/>
              <a:ext cx="1473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Definido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 no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Catálogo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Corporativo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, com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enriquecimento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 a ser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feito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 no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seu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domínio</a:t>
              </a:r>
              <a:r>
                <a:rPr lang="en-US" sz="1100" dirty="0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 </a:t>
              </a:r>
              <a:r>
                <a:rPr lang="en-US" sz="1100" dirty="0" err="1" smtClean="0">
                  <a:latin typeface="+mn-lt"/>
                  <a:ea typeface="ＭＳ Ｐゴシック" pitchFamily="-111" charset="-128"/>
                  <a:cs typeface="ＭＳ Ｐゴシック" pitchFamily="-111" charset="-128"/>
                </a:rPr>
                <a:t>específico</a:t>
              </a:r>
              <a:endParaRPr lang="en-US" sz="1100" dirty="0">
                <a:latin typeface="+mn-lt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</p:grpSp>
      <p:sp>
        <p:nvSpPr>
          <p:cNvPr id="21" name="Rectangle 1052"/>
          <p:cNvSpPr>
            <a:spLocks noChangeArrowheads="1"/>
          </p:cNvSpPr>
          <p:nvPr/>
        </p:nvSpPr>
        <p:spPr bwMode="auto">
          <a:xfrm>
            <a:off x="369804" y="1932104"/>
            <a:ext cx="2291397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Usage Rate Plans</a:t>
            </a:r>
          </a:p>
          <a:p>
            <a:pPr lvl="1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Rate Plan Selector</a:t>
            </a:r>
          </a:p>
          <a:p>
            <a:pPr lvl="1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Zones/Tier Restrictions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Usage Discounts</a:t>
            </a:r>
          </a:p>
          <a:p>
            <a:pPr lvl="1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Discount Model/Rules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Rating &amp; Mediation</a:t>
            </a:r>
            <a:b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Configurations &amp; Rules</a:t>
            </a:r>
          </a:p>
        </p:txBody>
      </p:sp>
      <p:sp>
        <p:nvSpPr>
          <p:cNvPr id="22" name="Rectangle 1031"/>
          <p:cNvSpPr>
            <a:spLocks noChangeArrowheads="1"/>
          </p:cNvSpPr>
          <p:nvPr/>
        </p:nvSpPr>
        <p:spPr bwMode="auto">
          <a:xfrm>
            <a:off x="6021304" y="1679692"/>
            <a:ext cx="1800493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Commercial Offer</a:t>
            </a:r>
            <a:br>
              <a:rPr lang="en-US" sz="1200" dirty="0">
                <a:latin typeface="Arial" pitchFamily="-65" charset="0"/>
              </a:rPr>
            </a:br>
            <a:r>
              <a:rPr lang="en-US" sz="1200" dirty="0">
                <a:latin typeface="Arial" pitchFamily="-65" charset="0"/>
              </a:rPr>
              <a:t>&amp; Bundle Detailed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 smtClean="0">
                <a:latin typeface="Arial" pitchFamily="-65" charset="0"/>
              </a:rPr>
              <a:t>Compatibility Rules</a:t>
            </a:r>
          </a:p>
          <a:p>
            <a:pPr marL="119063" indent="-119063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 smtClean="0">
                <a:latin typeface="Arial" pitchFamily="-65" charset="0"/>
              </a:rPr>
              <a:t>Eligibility Rules</a:t>
            </a:r>
            <a:endParaRPr lang="en-US" sz="1200" dirty="0">
              <a:latin typeface="Arial" pitchFamily="-65" charset="0"/>
            </a:endParaRP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Contract Terms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Marketing Rules</a:t>
            </a:r>
            <a:br>
              <a:rPr lang="en-US" sz="1200" dirty="0">
                <a:latin typeface="Arial" pitchFamily="-65" charset="0"/>
              </a:rPr>
            </a:br>
            <a:r>
              <a:rPr lang="en-US" sz="1200" dirty="0">
                <a:latin typeface="Arial" pitchFamily="-65" charset="0"/>
              </a:rPr>
              <a:t>(e.g. related products,</a:t>
            </a:r>
            <a:br>
              <a:rPr lang="en-US" sz="1200" dirty="0">
                <a:latin typeface="Arial" pitchFamily="-65" charset="0"/>
              </a:rPr>
            </a:br>
            <a:r>
              <a:rPr lang="en-US" sz="1200" dirty="0">
                <a:latin typeface="Arial" pitchFamily="-65" charset="0"/>
              </a:rPr>
              <a:t>up sell, cross sell)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Contract Terms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Agreement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Payment Terms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200" dirty="0">
              <a:latin typeface="Arial" pitchFamily="-65" charset="0"/>
            </a:endParaRPr>
          </a:p>
        </p:txBody>
      </p:sp>
      <p:sp>
        <p:nvSpPr>
          <p:cNvPr id="23" name="Rectangle 1032"/>
          <p:cNvSpPr>
            <a:spLocks noChangeArrowheads="1"/>
          </p:cNvSpPr>
          <p:nvPr/>
        </p:nvSpPr>
        <p:spPr bwMode="auto">
          <a:xfrm>
            <a:off x="3209841" y="3902192"/>
            <a:ext cx="254268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Commercial Products </a:t>
            </a:r>
            <a:b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Basic Definition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Commercial Services &amp; Goods &amp;</a:t>
            </a:r>
            <a:b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associated parameters/values</a:t>
            </a:r>
          </a:p>
        </p:txBody>
      </p:sp>
      <p:sp>
        <p:nvSpPr>
          <p:cNvPr id="24" name="AutoShape 1047"/>
          <p:cNvSpPr>
            <a:spLocks noChangeArrowheads="1"/>
          </p:cNvSpPr>
          <p:nvPr/>
        </p:nvSpPr>
        <p:spPr bwMode="auto">
          <a:xfrm>
            <a:off x="2955543" y="1520459"/>
            <a:ext cx="2844800" cy="3184678"/>
          </a:xfrm>
          <a:prstGeom prst="roundRect">
            <a:avLst>
              <a:gd name="adj" fmla="val 8457"/>
            </a:avLst>
          </a:prstGeom>
          <a:solidFill>
            <a:srgbClr val="3366FF">
              <a:alpha val="30196"/>
            </a:srgb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/>
          <p:cNvGrpSpPr/>
          <p:nvPr/>
        </p:nvGrpSpPr>
        <p:grpSpPr>
          <a:xfrm>
            <a:off x="1619245" y="2615634"/>
            <a:ext cx="5791200" cy="2204781"/>
            <a:chOff x="1619245" y="2615634"/>
            <a:chExt cx="5791200" cy="2204781"/>
          </a:xfrm>
        </p:grpSpPr>
        <p:grpSp>
          <p:nvGrpSpPr>
            <p:cNvPr id="7" name="Group 202"/>
            <p:cNvGrpSpPr>
              <a:grpSpLocks/>
            </p:cNvGrpSpPr>
            <p:nvPr/>
          </p:nvGrpSpPr>
          <p:grpSpPr bwMode="auto">
            <a:xfrm>
              <a:off x="1619245" y="2615634"/>
              <a:ext cx="5791200" cy="2204781"/>
              <a:chOff x="1008" y="1248"/>
              <a:chExt cx="3648" cy="960"/>
            </a:xfrm>
          </p:grpSpPr>
          <p:sp>
            <p:nvSpPr>
              <p:cNvPr id="1589293" name="AutoShape 45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3648" cy="96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0C0C0">
                      <a:alpha val="91000"/>
                    </a:srgbClr>
                  </a:gs>
                  <a:gs pos="100000">
                    <a:srgbClr val="C0C0C0">
                      <a:gamma/>
                      <a:tint val="7451"/>
                      <a:invGamma/>
                      <a:alpha val="87000"/>
                    </a:srgbClr>
                  </a:gs>
                </a:gsLst>
                <a:lin ang="5400000" scaled="1"/>
              </a:gra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589303" name="Text Box 55"/>
              <p:cNvSpPr txBox="1">
                <a:spLocks noChangeArrowheads="1"/>
              </p:cNvSpPr>
              <p:nvPr/>
            </p:nvSpPr>
            <p:spPr bwMode="auto">
              <a:xfrm>
                <a:off x="1133" y="1313"/>
                <a:ext cx="3456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ct val="50000"/>
                  </a:spcBef>
                </a:pPr>
                <a:r>
                  <a:rPr lang="en-US" altLang="en-US" sz="1600" i="0" dirty="0"/>
                  <a:t>AIA Enterprise Business Objects &amp; </a:t>
                </a:r>
                <a:r>
                  <a:rPr lang="en-US" altLang="en-US" sz="1600" i="0" dirty="0" err="1" smtClean="0"/>
                  <a:t>Camada</a:t>
                </a:r>
                <a:r>
                  <a:rPr lang="en-US" altLang="en-US" sz="1600" i="0" dirty="0" smtClean="0"/>
                  <a:t> de </a:t>
                </a:r>
                <a:r>
                  <a:rPr lang="en-US" altLang="en-US" sz="1600" i="0" dirty="0" err="1" smtClean="0"/>
                  <a:t>Serviços</a:t>
                </a:r>
                <a:endParaRPr lang="en-US" altLang="en-US" sz="1600" i="0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589375" name="Rectangle 127"/>
            <p:cNvSpPr>
              <a:spLocks noChangeArrowheads="1"/>
            </p:cNvSpPr>
            <p:nvPr/>
          </p:nvSpPr>
          <p:spPr bwMode="auto">
            <a:xfrm>
              <a:off x="1806575" y="3714341"/>
              <a:ext cx="5365750" cy="4572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44314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76" name="Rectangle 128"/>
            <p:cNvSpPr>
              <a:spLocks noChangeArrowheads="1"/>
            </p:cNvSpPr>
            <p:nvPr/>
          </p:nvSpPr>
          <p:spPr bwMode="auto">
            <a:xfrm>
              <a:off x="3038475" y="3841341"/>
              <a:ext cx="26670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US" sz="1400" i="0"/>
                <a:t>BPEL Process Manager</a:t>
              </a:r>
            </a:p>
          </p:txBody>
        </p:sp>
        <p:sp>
          <p:nvSpPr>
            <p:cNvPr id="1589377" name="Rectangle 129"/>
            <p:cNvSpPr>
              <a:spLocks noChangeArrowheads="1"/>
            </p:cNvSpPr>
            <p:nvPr/>
          </p:nvSpPr>
          <p:spPr bwMode="auto">
            <a:xfrm>
              <a:off x="1806575" y="3169829"/>
              <a:ext cx="5365750" cy="4572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44314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78" name="Rectangle 130"/>
            <p:cNvSpPr>
              <a:spLocks noChangeArrowheads="1"/>
            </p:cNvSpPr>
            <p:nvPr/>
          </p:nvSpPr>
          <p:spPr bwMode="auto">
            <a:xfrm>
              <a:off x="3038475" y="3282541"/>
              <a:ext cx="22098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US" sz="1400" i="0"/>
                <a:t>Enterprise Service Bus</a:t>
              </a:r>
            </a:p>
          </p:txBody>
        </p:sp>
        <p:sp>
          <p:nvSpPr>
            <p:cNvPr id="1589379" name="Rectangle 131"/>
            <p:cNvSpPr>
              <a:spLocks noChangeArrowheads="1"/>
            </p:cNvSpPr>
            <p:nvPr/>
          </p:nvSpPr>
          <p:spPr bwMode="auto">
            <a:xfrm>
              <a:off x="1806575" y="4247741"/>
              <a:ext cx="5365750" cy="4572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44314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80" name="Rectangle 132"/>
            <p:cNvSpPr>
              <a:spLocks noChangeArrowheads="1"/>
            </p:cNvSpPr>
            <p:nvPr/>
          </p:nvSpPr>
          <p:spPr bwMode="auto">
            <a:xfrm>
              <a:off x="3038475" y="4349341"/>
              <a:ext cx="197643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US" sz="1400" i="0" dirty="0"/>
                <a:t>Data Integration</a:t>
              </a:r>
            </a:p>
          </p:txBody>
        </p:sp>
        <p:grpSp>
          <p:nvGrpSpPr>
            <p:cNvPr id="3" name="Group 134"/>
            <p:cNvGrpSpPr>
              <a:grpSpLocks/>
            </p:cNvGrpSpPr>
            <p:nvPr/>
          </p:nvGrpSpPr>
          <p:grpSpPr bwMode="auto">
            <a:xfrm>
              <a:off x="2028825" y="4352516"/>
              <a:ext cx="990600" cy="228600"/>
              <a:chOff x="960" y="2592"/>
              <a:chExt cx="624" cy="144"/>
            </a:xfrm>
          </p:grpSpPr>
          <p:sp>
            <p:nvSpPr>
              <p:cNvPr id="1589383" name="AutoShape 135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4" name="AutoShape 136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5" name="AutoShape 137"/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144" cy="96"/>
              </a:xfrm>
              <a:prstGeom prst="leftRightArrow">
                <a:avLst>
                  <a:gd name="adj1" fmla="val 50000"/>
                  <a:gd name="adj2" fmla="val 30000"/>
                </a:avLst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6" name="AutoShape 138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7" name="AutoShape 13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0"/>
            <p:cNvGrpSpPr>
              <a:grpSpLocks noChangeAspect="1"/>
            </p:cNvGrpSpPr>
            <p:nvPr/>
          </p:nvGrpSpPr>
          <p:grpSpPr bwMode="auto">
            <a:xfrm>
              <a:off x="1990725" y="3285716"/>
              <a:ext cx="987425" cy="247650"/>
              <a:chOff x="256" y="2496"/>
              <a:chExt cx="864" cy="240"/>
            </a:xfrm>
          </p:grpSpPr>
          <p:sp>
            <p:nvSpPr>
              <p:cNvPr id="1589389" name="AutoShape 141"/>
              <p:cNvSpPr>
                <a:spLocks noChangeAspect="1" noChangeArrowheads="1"/>
              </p:cNvSpPr>
              <p:nvPr/>
            </p:nvSpPr>
            <p:spPr bwMode="auto">
              <a:xfrm>
                <a:off x="256" y="2544"/>
                <a:ext cx="86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0" name="AutoShape 142"/>
              <p:cNvSpPr>
                <a:spLocks noChangeAspect="1" noChangeArrowheads="1"/>
              </p:cNvSpPr>
              <p:nvPr/>
            </p:nvSpPr>
            <p:spPr bwMode="auto">
              <a:xfrm>
                <a:off x="288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1" name="AutoShape 143"/>
              <p:cNvSpPr>
                <a:spLocks noChangeAspect="1" noChangeArrowheads="1"/>
              </p:cNvSpPr>
              <p:nvPr/>
            </p:nvSpPr>
            <p:spPr bwMode="auto">
              <a:xfrm>
                <a:off x="493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2" name="AutoShape 144"/>
              <p:cNvSpPr>
                <a:spLocks noChangeAspect="1" noChangeArrowheads="1"/>
              </p:cNvSpPr>
              <p:nvPr/>
            </p:nvSpPr>
            <p:spPr bwMode="auto">
              <a:xfrm>
                <a:off x="912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3" name="AutoShape 145"/>
              <p:cNvSpPr>
                <a:spLocks noChangeAspect="1" noChangeArrowheads="1"/>
              </p:cNvSpPr>
              <p:nvPr/>
            </p:nvSpPr>
            <p:spPr bwMode="auto">
              <a:xfrm>
                <a:off x="288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4" name="AutoShape 146"/>
              <p:cNvSpPr>
                <a:spLocks noChangeAspect="1" noChangeArrowheads="1"/>
              </p:cNvSpPr>
              <p:nvPr/>
            </p:nvSpPr>
            <p:spPr bwMode="auto">
              <a:xfrm>
                <a:off x="493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5" name="AutoShape 147"/>
              <p:cNvSpPr>
                <a:spLocks noChangeAspect="1" noChangeArrowheads="1"/>
              </p:cNvSpPr>
              <p:nvPr/>
            </p:nvSpPr>
            <p:spPr bwMode="auto">
              <a:xfrm>
                <a:off x="912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6" name="AutoShape 148"/>
              <p:cNvSpPr>
                <a:spLocks noChangeAspect="1" noChangeArrowheads="1"/>
              </p:cNvSpPr>
              <p:nvPr/>
            </p:nvSpPr>
            <p:spPr bwMode="auto">
              <a:xfrm>
                <a:off x="696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7" name="AutoShape 149"/>
              <p:cNvSpPr>
                <a:spLocks noChangeAspect="1" noChangeArrowheads="1"/>
              </p:cNvSpPr>
              <p:nvPr/>
            </p:nvSpPr>
            <p:spPr bwMode="auto">
              <a:xfrm>
                <a:off x="696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50"/>
            <p:cNvGrpSpPr>
              <a:grpSpLocks noChangeAspect="1"/>
            </p:cNvGrpSpPr>
            <p:nvPr/>
          </p:nvGrpSpPr>
          <p:grpSpPr bwMode="auto">
            <a:xfrm>
              <a:off x="2339975" y="3765770"/>
              <a:ext cx="393700" cy="379413"/>
              <a:chOff x="252" y="2370"/>
              <a:chExt cx="480" cy="462"/>
            </a:xfrm>
          </p:grpSpPr>
          <p:sp>
            <p:nvSpPr>
              <p:cNvPr id="1589399" name="AutoShape 151"/>
              <p:cNvSpPr>
                <a:spLocks noChangeAspect="1" noChangeArrowheads="1"/>
              </p:cNvSpPr>
              <p:nvPr/>
            </p:nvSpPr>
            <p:spPr bwMode="auto">
              <a:xfrm>
                <a:off x="252" y="2370"/>
                <a:ext cx="480" cy="462"/>
              </a:xfrm>
              <a:prstGeom prst="flowChartDocument">
                <a:avLst/>
              </a:prstGeom>
              <a:solidFill>
                <a:srgbClr val="4D4D4D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0" name="Oval 152"/>
              <p:cNvSpPr>
                <a:spLocks noChangeAspect="1" noChangeArrowheads="1"/>
              </p:cNvSpPr>
              <p:nvPr/>
            </p:nvSpPr>
            <p:spPr bwMode="auto">
              <a:xfrm>
                <a:off x="444" y="2400"/>
                <a:ext cx="77" cy="7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1" name="Oval 153"/>
              <p:cNvSpPr>
                <a:spLocks noChangeAspect="1" noChangeArrowheads="1"/>
              </p:cNvSpPr>
              <p:nvPr/>
            </p:nvSpPr>
            <p:spPr bwMode="auto">
              <a:xfrm>
                <a:off x="300" y="2652"/>
                <a:ext cx="77" cy="7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2" name="Oval 154"/>
              <p:cNvSpPr>
                <a:spLocks noChangeAspect="1" noChangeArrowheads="1"/>
              </p:cNvSpPr>
              <p:nvPr/>
            </p:nvSpPr>
            <p:spPr bwMode="auto">
              <a:xfrm>
                <a:off x="576" y="2652"/>
                <a:ext cx="77" cy="7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3" name="AutoShape 155"/>
              <p:cNvSpPr>
                <a:spLocks noChangeAspect="1" noChangeArrowheads="1"/>
              </p:cNvSpPr>
              <p:nvPr/>
            </p:nvSpPr>
            <p:spPr bwMode="auto">
              <a:xfrm>
                <a:off x="450" y="2544"/>
                <a:ext cx="69" cy="69"/>
              </a:xfrm>
              <a:prstGeom prst="flowChartDecision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4" name="Line 156"/>
              <p:cNvSpPr>
                <a:spLocks noChangeAspect="1" noChangeShapeType="1"/>
              </p:cNvSpPr>
              <p:nvPr/>
            </p:nvSpPr>
            <p:spPr bwMode="auto">
              <a:xfrm>
                <a:off x="480" y="245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5" name="Line 157"/>
              <p:cNvSpPr>
                <a:spLocks noChangeAspect="1" noChangeShapeType="1"/>
              </p:cNvSpPr>
              <p:nvPr/>
            </p:nvSpPr>
            <p:spPr bwMode="auto">
              <a:xfrm>
                <a:off x="342" y="2580"/>
                <a:ext cx="27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6" name="Line 158"/>
              <p:cNvSpPr>
                <a:spLocks noChangeAspect="1" noChangeShapeType="1"/>
              </p:cNvSpPr>
              <p:nvPr/>
            </p:nvSpPr>
            <p:spPr bwMode="auto">
              <a:xfrm>
                <a:off x="612" y="2586"/>
                <a:ext cx="0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7" name="Line 159"/>
              <p:cNvSpPr>
                <a:spLocks noChangeAspect="1" noChangeShapeType="1"/>
              </p:cNvSpPr>
              <p:nvPr/>
            </p:nvSpPr>
            <p:spPr bwMode="auto">
              <a:xfrm>
                <a:off x="342" y="2580"/>
                <a:ext cx="0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1 –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no Product Hub + AIA</a:t>
            </a:r>
            <a:endParaRPr lang="en-US" sz="2400" b="0" i="1" dirty="0">
              <a:solidFill>
                <a:schemeClr val="accent1"/>
              </a:solidFill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54934" y="3017908"/>
            <a:ext cx="1570038" cy="1033463"/>
            <a:chOff x="76200" y="2752083"/>
            <a:chExt cx="1570038" cy="1033463"/>
          </a:xfrm>
        </p:grpSpPr>
        <p:grpSp>
          <p:nvGrpSpPr>
            <p:cNvPr id="12" name="Group 226"/>
            <p:cNvGrpSpPr>
              <a:grpSpLocks/>
            </p:cNvGrpSpPr>
            <p:nvPr/>
          </p:nvGrpSpPr>
          <p:grpSpPr bwMode="auto">
            <a:xfrm>
              <a:off x="76200" y="2752083"/>
              <a:ext cx="1038225" cy="1033463"/>
              <a:chOff x="48" y="1392"/>
              <a:chExt cx="654" cy="651"/>
            </a:xfrm>
          </p:grpSpPr>
          <p:sp>
            <p:nvSpPr>
              <p:cNvPr id="1589414" name="AutoShape 166"/>
              <p:cNvSpPr>
                <a:spLocks noChangeArrowheads="1"/>
              </p:cNvSpPr>
              <p:nvPr/>
            </p:nvSpPr>
            <p:spPr bwMode="auto">
              <a:xfrm>
                <a:off x="48" y="1392"/>
                <a:ext cx="654" cy="65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round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15" name="Text Box 167"/>
              <p:cNvSpPr txBox="1">
                <a:spLocks noChangeArrowheads="1"/>
              </p:cNvSpPr>
              <p:nvPr/>
            </p:nvSpPr>
            <p:spPr bwMode="auto">
              <a:xfrm>
                <a:off x="108" y="1439"/>
                <a:ext cx="529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 i="0" dirty="0" smtClean="0">
                    <a:solidFill>
                      <a:schemeClr val="bg1"/>
                    </a:solidFill>
                  </a:rPr>
                  <a:t>PH</a:t>
                </a:r>
                <a:endParaRPr lang="en-US" sz="1400" i="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168"/>
              <p:cNvGrpSpPr>
                <a:grpSpLocks/>
              </p:cNvGrpSpPr>
              <p:nvPr/>
            </p:nvGrpSpPr>
            <p:grpSpPr bwMode="auto">
              <a:xfrm>
                <a:off x="246" y="1740"/>
                <a:ext cx="288" cy="240"/>
                <a:chOff x="432" y="2640"/>
                <a:chExt cx="336" cy="288"/>
              </a:xfrm>
            </p:grpSpPr>
            <p:sp>
              <p:nvSpPr>
                <p:cNvPr id="1589417" name="AutoShape 169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18" name="AutoShape 170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19" name="AutoShape 171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204"/>
            <p:cNvGrpSpPr>
              <a:grpSpLocks/>
            </p:cNvGrpSpPr>
            <p:nvPr/>
          </p:nvGrpSpPr>
          <p:grpSpPr bwMode="auto">
            <a:xfrm>
              <a:off x="1114425" y="3028308"/>
              <a:ext cx="531813" cy="533400"/>
              <a:chOff x="721" y="2736"/>
              <a:chExt cx="335" cy="336"/>
            </a:xfrm>
          </p:grpSpPr>
          <p:sp>
            <p:nvSpPr>
              <p:cNvPr id="1589445" name="AutoShape 197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46" name="AutoShape 198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47" name="AutoShape 199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7413775" y="3017908"/>
            <a:ext cx="1697665" cy="1033463"/>
            <a:chOff x="7445674" y="2752083"/>
            <a:chExt cx="1697665" cy="1033463"/>
          </a:xfrm>
        </p:grpSpPr>
        <p:grpSp>
          <p:nvGrpSpPr>
            <p:cNvPr id="16" name="Group 201"/>
            <p:cNvGrpSpPr>
              <a:grpSpLocks/>
            </p:cNvGrpSpPr>
            <p:nvPr/>
          </p:nvGrpSpPr>
          <p:grpSpPr bwMode="auto">
            <a:xfrm>
              <a:off x="7943189" y="2752083"/>
              <a:ext cx="1200150" cy="1033463"/>
              <a:chOff x="4902" y="1392"/>
              <a:chExt cx="756" cy="651"/>
            </a:xfrm>
          </p:grpSpPr>
          <p:sp>
            <p:nvSpPr>
              <p:cNvPr id="1589427" name="AutoShape 179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672" cy="65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round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28" name="Text Box 180"/>
              <p:cNvSpPr txBox="1">
                <a:spLocks noChangeArrowheads="1"/>
              </p:cNvSpPr>
              <p:nvPr/>
            </p:nvSpPr>
            <p:spPr bwMode="auto">
              <a:xfrm>
                <a:off x="4902" y="1439"/>
                <a:ext cx="756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 i="0" dirty="0" smtClean="0">
                    <a:solidFill>
                      <a:schemeClr val="bg1"/>
                    </a:solidFill>
                  </a:rPr>
                  <a:t>Siebel</a:t>
                </a:r>
                <a:endParaRPr lang="en-US" sz="1400" i="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oup 181"/>
              <p:cNvGrpSpPr>
                <a:grpSpLocks/>
              </p:cNvGrpSpPr>
              <p:nvPr/>
            </p:nvGrpSpPr>
            <p:grpSpPr bwMode="auto">
              <a:xfrm>
                <a:off x="5142" y="1740"/>
                <a:ext cx="288" cy="240"/>
                <a:chOff x="432" y="2640"/>
                <a:chExt cx="336" cy="288"/>
              </a:xfrm>
            </p:grpSpPr>
            <p:sp>
              <p:nvSpPr>
                <p:cNvPr id="1589430" name="AutoShape 182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31" name="AutoShape 183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32" name="AutoShape 184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89458" name="AutoShape 210"/>
            <p:cNvSpPr>
              <a:spLocks noChangeArrowheads="1"/>
            </p:cNvSpPr>
            <p:nvPr/>
          </p:nvSpPr>
          <p:spPr bwMode="auto">
            <a:xfrm rot="16200000">
              <a:off x="7563777" y="3080877"/>
              <a:ext cx="533400" cy="336550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459" name="AutoShape 211"/>
            <p:cNvSpPr>
              <a:spLocks noChangeArrowheads="1"/>
            </p:cNvSpPr>
            <p:nvPr/>
          </p:nvSpPr>
          <p:spPr bwMode="auto">
            <a:xfrm rot="10800000">
              <a:off x="7485358" y="3126421"/>
              <a:ext cx="277813" cy="2667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460" name="AutoShape 212"/>
            <p:cNvSpPr>
              <a:spLocks noChangeArrowheads="1"/>
            </p:cNvSpPr>
            <p:nvPr/>
          </p:nvSpPr>
          <p:spPr bwMode="auto">
            <a:xfrm rot="10800000">
              <a:off x="7445674" y="3144366"/>
              <a:ext cx="273050" cy="214313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46"/>
          <p:cNvGrpSpPr>
            <a:grpSpLocks/>
          </p:cNvGrpSpPr>
          <p:nvPr/>
        </p:nvGrpSpPr>
        <p:grpSpPr bwMode="auto">
          <a:xfrm>
            <a:off x="1967010" y="4740747"/>
            <a:ext cx="990600" cy="1522412"/>
            <a:chOff x="1680" y="2221"/>
            <a:chExt cx="624" cy="959"/>
          </a:xfrm>
        </p:grpSpPr>
        <p:grpSp>
          <p:nvGrpSpPr>
            <p:cNvPr id="23" name="Group 205"/>
            <p:cNvGrpSpPr>
              <a:grpSpLocks/>
            </p:cNvGrpSpPr>
            <p:nvPr/>
          </p:nvGrpSpPr>
          <p:grpSpPr bwMode="auto">
            <a:xfrm rot="16200000">
              <a:off x="1818" y="2221"/>
              <a:ext cx="335" cy="336"/>
              <a:chOff x="721" y="2736"/>
              <a:chExt cx="335" cy="336"/>
            </a:xfrm>
          </p:grpSpPr>
          <p:sp>
            <p:nvSpPr>
              <p:cNvPr id="1589454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55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56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1589469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68" name="Text Box 220"/>
              <p:cNvSpPr txBox="1">
                <a:spLocks noChangeArrowheads="1"/>
              </p:cNvSpPr>
              <p:nvPr/>
            </p:nvSpPr>
            <p:spPr bwMode="auto">
              <a:xfrm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Arbor</a:t>
                </a:r>
                <a:endParaRPr lang="en-US" sz="1200" i="0" dirty="0"/>
              </a:p>
            </p:txBody>
          </p:sp>
          <p:grpSp>
            <p:nvGrpSpPr>
              <p:cNvPr id="25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1589471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2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3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" name="Group 247"/>
          <p:cNvGrpSpPr>
            <a:grpSpLocks/>
          </p:cNvGrpSpPr>
          <p:nvPr/>
        </p:nvGrpSpPr>
        <p:grpSpPr bwMode="auto">
          <a:xfrm>
            <a:off x="3322214" y="4739953"/>
            <a:ext cx="990600" cy="1524000"/>
            <a:chOff x="2544" y="2220"/>
            <a:chExt cx="624" cy="960"/>
          </a:xfrm>
        </p:grpSpPr>
        <p:grpSp>
          <p:nvGrpSpPr>
            <p:cNvPr id="27" name="Group 236"/>
            <p:cNvGrpSpPr>
              <a:grpSpLocks/>
            </p:cNvGrpSpPr>
            <p:nvPr/>
          </p:nvGrpSpPr>
          <p:grpSpPr bwMode="auto">
            <a:xfrm>
              <a:off x="2544" y="2556"/>
              <a:ext cx="624" cy="624"/>
              <a:chOff x="2652" y="3168"/>
              <a:chExt cx="624" cy="624"/>
            </a:xfrm>
          </p:grpSpPr>
          <p:sp>
            <p:nvSpPr>
              <p:cNvPr id="1589466" name="AutoShape 218"/>
              <p:cNvSpPr>
                <a:spLocks noChangeArrowheads="1"/>
              </p:cNvSpPr>
              <p:nvPr/>
            </p:nvSpPr>
            <p:spPr bwMode="auto">
              <a:xfrm>
                <a:off x="2652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65" name="Text Box 217"/>
              <p:cNvSpPr txBox="1">
                <a:spLocks noChangeArrowheads="1"/>
              </p:cNvSpPr>
              <p:nvPr/>
            </p:nvSpPr>
            <p:spPr bwMode="auto">
              <a:xfrm>
                <a:off x="2688" y="3216"/>
                <a:ext cx="529" cy="1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100" i="0" dirty="0" smtClean="0"/>
                  <a:t>STC</a:t>
                </a:r>
                <a:endParaRPr lang="en-US" sz="1100" i="0" dirty="0"/>
              </a:p>
            </p:txBody>
          </p:sp>
          <p:grpSp>
            <p:nvGrpSpPr>
              <p:cNvPr id="28" name="Group 227"/>
              <p:cNvGrpSpPr>
                <a:grpSpLocks/>
              </p:cNvGrpSpPr>
              <p:nvPr/>
            </p:nvGrpSpPr>
            <p:grpSpPr bwMode="auto">
              <a:xfrm>
                <a:off x="2808" y="3492"/>
                <a:ext cx="288" cy="240"/>
                <a:chOff x="432" y="2640"/>
                <a:chExt cx="336" cy="288"/>
              </a:xfrm>
            </p:grpSpPr>
            <p:sp>
              <p:nvSpPr>
                <p:cNvPr id="1589476" name="AutoShape 228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7" name="AutoShape 229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8" name="AutoShape 230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238"/>
            <p:cNvGrpSpPr>
              <a:grpSpLocks/>
            </p:cNvGrpSpPr>
            <p:nvPr/>
          </p:nvGrpSpPr>
          <p:grpSpPr bwMode="auto">
            <a:xfrm rot="16200000">
              <a:off x="2676" y="2220"/>
              <a:ext cx="335" cy="336"/>
              <a:chOff x="721" y="2736"/>
              <a:chExt cx="335" cy="336"/>
            </a:xfrm>
          </p:grpSpPr>
          <p:sp>
            <p:nvSpPr>
              <p:cNvPr id="1589487" name="AutoShape 239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88" name="AutoShape 240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89" name="AutoShape 241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89251" name="Group 249"/>
          <p:cNvGrpSpPr>
            <a:grpSpLocks/>
          </p:cNvGrpSpPr>
          <p:nvPr/>
        </p:nvGrpSpPr>
        <p:grpSpPr bwMode="auto">
          <a:xfrm>
            <a:off x="7285303" y="5414405"/>
            <a:ext cx="1972997" cy="838201"/>
            <a:chOff x="96" y="3312"/>
            <a:chExt cx="1392" cy="528"/>
          </a:xfrm>
        </p:grpSpPr>
        <p:sp>
          <p:nvSpPr>
            <p:cNvPr id="1589498" name="Text Box 250"/>
            <p:cNvSpPr txBox="1">
              <a:spLocks noChangeArrowheads="1"/>
            </p:cNvSpPr>
            <p:nvPr/>
          </p:nvSpPr>
          <p:spPr bwMode="auto">
            <a:xfrm>
              <a:off x="432" y="3330"/>
              <a:ext cx="1056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000" b="0" i="0" dirty="0"/>
                <a:t>Application Business Connector Service</a:t>
              </a:r>
            </a:p>
          </p:txBody>
        </p:sp>
        <p:sp>
          <p:nvSpPr>
            <p:cNvPr id="1589499" name="Text Box 251"/>
            <p:cNvSpPr txBox="1">
              <a:spLocks noChangeArrowheads="1"/>
            </p:cNvSpPr>
            <p:nvPr/>
          </p:nvSpPr>
          <p:spPr bwMode="auto">
            <a:xfrm>
              <a:off x="432" y="3574"/>
              <a:ext cx="76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000" b="0" i="0" dirty="0"/>
                <a:t>API </a:t>
              </a:r>
              <a:r>
                <a:rPr lang="en-US" sz="1000" b="0" i="0" dirty="0" err="1" smtClean="0"/>
                <a:t>ou</a:t>
              </a:r>
              <a:r>
                <a:rPr lang="en-US" sz="1000" b="0" i="0" dirty="0" smtClean="0"/>
                <a:t> </a:t>
              </a:r>
              <a:r>
                <a:rPr lang="en-US" sz="1000" b="0" i="0" dirty="0"/>
                <a:t>Web Service</a:t>
              </a:r>
            </a:p>
          </p:txBody>
        </p:sp>
        <p:sp>
          <p:nvSpPr>
            <p:cNvPr id="1589500" name="Rectangle 252"/>
            <p:cNvSpPr>
              <a:spLocks noChangeArrowheads="1"/>
            </p:cNvSpPr>
            <p:nvPr/>
          </p:nvSpPr>
          <p:spPr bwMode="auto">
            <a:xfrm>
              <a:off x="96" y="3312"/>
              <a:ext cx="1248" cy="528"/>
            </a:xfrm>
            <a:prstGeom prst="rect">
              <a:avLst/>
            </a:prstGeom>
            <a:noFill/>
            <a:ln w="9525" algn="ctr">
              <a:solidFill>
                <a:srgbClr val="5F5F5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9252" name="Group 253"/>
            <p:cNvGrpSpPr>
              <a:grpSpLocks noChangeAspect="1"/>
            </p:cNvGrpSpPr>
            <p:nvPr/>
          </p:nvGrpSpPr>
          <p:grpSpPr bwMode="auto">
            <a:xfrm>
              <a:off x="174" y="3472"/>
              <a:ext cx="242" cy="293"/>
              <a:chOff x="2160" y="3408"/>
              <a:chExt cx="336" cy="407"/>
            </a:xfrm>
          </p:grpSpPr>
          <p:sp>
            <p:nvSpPr>
              <p:cNvPr id="1589502" name="AutoShape 254"/>
              <p:cNvSpPr>
                <a:spLocks noChangeAspect="1" noChangeArrowheads="1"/>
              </p:cNvSpPr>
              <p:nvPr/>
            </p:nvSpPr>
            <p:spPr bwMode="auto">
              <a:xfrm>
                <a:off x="2160" y="3603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503" name="AutoShape 255"/>
              <p:cNvSpPr>
                <a:spLocks noChangeAspect="1" noChangeArrowheads="1"/>
              </p:cNvSpPr>
              <p:nvPr/>
            </p:nvSpPr>
            <p:spPr bwMode="auto">
              <a:xfrm rot="-5400000">
                <a:off x="2192" y="3460"/>
                <a:ext cx="271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9504" name="AutoShape 256"/>
            <p:cNvSpPr>
              <a:spLocks noChangeAspect="1" noChangeArrowheads="1"/>
            </p:cNvSpPr>
            <p:nvPr/>
          </p:nvSpPr>
          <p:spPr bwMode="auto">
            <a:xfrm rot="16200000">
              <a:off x="228" y="3390"/>
              <a:ext cx="146" cy="9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246"/>
          <p:cNvGrpSpPr>
            <a:grpSpLocks/>
          </p:cNvGrpSpPr>
          <p:nvPr/>
        </p:nvGrpSpPr>
        <p:grpSpPr bwMode="auto">
          <a:xfrm rot="10800000">
            <a:off x="1864213" y="1165469"/>
            <a:ext cx="990600" cy="1522412"/>
            <a:chOff x="1680" y="2221"/>
            <a:chExt cx="624" cy="959"/>
          </a:xfrm>
        </p:grpSpPr>
        <p:grpSp>
          <p:nvGrpSpPr>
            <p:cNvPr id="177" name="Group 205"/>
            <p:cNvGrpSpPr>
              <a:grpSpLocks/>
            </p:cNvGrpSpPr>
            <p:nvPr/>
          </p:nvGrpSpPr>
          <p:grpSpPr bwMode="auto">
            <a:xfrm rot="16200000">
              <a:off x="1820" y="2223"/>
              <a:ext cx="335" cy="336"/>
              <a:chOff x="721" y="2736"/>
              <a:chExt cx="335" cy="336"/>
            </a:xfrm>
          </p:grpSpPr>
          <p:sp>
            <p:nvSpPr>
              <p:cNvPr id="186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179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0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181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DW</a:t>
                </a:r>
                <a:endParaRPr lang="en-US" sz="1200" i="0" dirty="0"/>
              </a:p>
            </p:txBody>
          </p:sp>
          <p:grpSp>
            <p:nvGrpSpPr>
              <p:cNvPr id="182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183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9" name="Group 246"/>
          <p:cNvGrpSpPr>
            <a:grpSpLocks/>
          </p:cNvGrpSpPr>
          <p:nvPr/>
        </p:nvGrpSpPr>
        <p:grpSpPr bwMode="auto">
          <a:xfrm rot="10800000">
            <a:off x="3310241" y="1165469"/>
            <a:ext cx="990600" cy="1522412"/>
            <a:chOff x="1680" y="2221"/>
            <a:chExt cx="624" cy="959"/>
          </a:xfrm>
        </p:grpSpPr>
        <p:grpSp>
          <p:nvGrpSpPr>
            <p:cNvPr id="190" name="Group 205"/>
            <p:cNvGrpSpPr>
              <a:grpSpLocks/>
            </p:cNvGrpSpPr>
            <p:nvPr/>
          </p:nvGrpSpPr>
          <p:grpSpPr bwMode="auto">
            <a:xfrm rot="16200000">
              <a:off x="1822" y="2225"/>
              <a:ext cx="335" cy="336"/>
              <a:chOff x="721" y="2736"/>
              <a:chExt cx="335" cy="336"/>
            </a:xfrm>
          </p:grpSpPr>
          <p:sp>
            <p:nvSpPr>
              <p:cNvPr id="199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1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192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93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194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Transact</a:t>
                </a:r>
                <a:endParaRPr lang="en-US" sz="1200" i="0" dirty="0"/>
              </a:p>
            </p:txBody>
          </p:sp>
          <p:grpSp>
            <p:nvGrpSpPr>
              <p:cNvPr id="195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196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02" name="Group 246"/>
          <p:cNvGrpSpPr>
            <a:grpSpLocks/>
          </p:cNvGrpSpPr>
          <p:nvPr/>
        </p:nvGrpSpPr>
        <p:grpSpPr bwMode="auto">
          <a:xfrm rot="10800000">
            <a:off x="4756269" y="1165470"/>
            <a:ext cx="990600" cy="1516062"/>
            <a:chOff x="1680" y="2225"/>
            <a:chExt cx="624" cy="955"/>
          </a:xfrm>
        </p:grpSpPr>
        <p:grpSp>
          <p:nvGrpSpPr>
            <p:cNvPr id="203" name="Group 205"/>
            <p:cNvGrpSpPr>
              <a:grpSpLocks/>
            </p:cNvGrpSpPr>
            <p:nvPr/>
          </p:nvGrpSpPr>
          <p:grpSpPr bwMode="auto">
            <a:xfrm rot="16200000">
              <a:off x="1822" y="2225"/>
              <a:ext cx="335" cy="336"/>
              <a:chOff x="721" y="2736"/>
              <a:chExt cx="335" cy="336"/>
            </a:xfrm>
          </p:grpSpPr>
          <p:sp>
            <p:nvSpPr>
              <p:cNvPr id="212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205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06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207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5"/>
                <a:ext cx="529" cy="1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dirty="0" smtClean="0"/>
                  <a:t>Expediter</a:t>
                </a:r>
                <a:endParaRPr lang="en-US" sz="1200" i="0" dirty="0"/>
              </a:p>
            </p:txBody>
          </p:sp>
          <p:grpSp>
            <p:nvGrpSpPr>
              <p:cNvPr id="208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209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15" name="Group 246"/>
          <p:cNvGrpSpPr>
            <a:grpSpLocks/>
          </p:cNvGrpSpPr>
          <p:nvPr/>
        </p:nvGrpSpPr>
        <p:grpSpPr bwMode="auto">
          <a:xfrm rot="10800000">
            <a:off x="6202297" y="1165469"/>
            <a:ext cx="990600" cy="1522412"/>
            <a:chOff x="1680" y="2221"/>
            <a:chExt cx="624" cy="959"/>
          </a:xfrm>
        </p:grpSpPr>
        <p:grpSp>
          <p:nvGrpSpPr>
            <p:cNvPr id="216" name="Group 205"/>
            <p:cNvGrpSpPr>
              <a:grpSpLocks/>
            </p:cNvGrpSpPr>
            <p:nvPr/>
          </p:nvGrpSpPr>
          <p:grpSpPr bwMode="auto">
            <a:xfrm rot="16200000">
              <a:off x="1822" y="2225"/>
              <a:ext cx="335" cy="336"/>
              <a:chOff x="721" y="2736"/>
              <a:chExt cx="335" cy="336"/>
            </a:xfrm>
          </p:grpSpPr>
          <p:sp>
            <p:nvSpPr>
              <p:cNvPr id="225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7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218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19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220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IN</a:t>
                </a:r>
                <a:endParaRPr lang="en-US" sz="1200" i="0" dirty="0"/>
              </a:p>
            </p:txBody>
          </p:sp>
          <p:grpSp>
            <p:nvGrpSpPr>
              <p:cNvPr id="221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222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1" name="Group 248"/>
          <p:cNvGrpSpPr>
            <a:grpSpLocks/>
          </p:cNvGrpSpPr>
          <p:nvPr/>
        </p:nvGrpSpPr>
        <p:grpSpPr bwMode="auto">
          <a:xfrm>
            <a:off x="4677418" y="4732809"/>
            <a:ext cx="1009650" cy="1538288"/>
            <a:chOff x="3444" y="2220"/>
            <a:chExt cx="636" cy="969"/>
          </a:xfrm>
        </p:grpSpPr>
        <p:grpSp>
          <p:nvGrpSpPr>
            <p:cNvPr id="232" name="Group 235"/>
            <p:cNvGrpSpPr>
              <a:grpSpLocks/>
            </p:cNvGrpSpPr>
            <p:nvPr/>
          </p:nvGrpSpPr>
          <p:grpSpPr bwMode="auto">
            <a:xfrm>
              <a:off x="3444" y="2565"/>
              <a:ext cx="636" cy="624"/>
              <a:chOff x="3552" y="3177"/>
              <a:chExt cx="636" cy="624"/>
            </a:xfrm>
          </p:grpSpPr>
          <p:sp>
            <p:nvSpPr>
              <p:cNvPr id="237" name="AutoShape 215"/>
              <p:cNvSpPr>
                <a:spLocks noChangeArrowheads="1"/>
              </p:cNvSpPr>
              <p:nvPr/>
            </p:nvSpPr>
            <p:spPr bwMode="auto">
              <a:xfrm>
                <a:off x="3564" y="3177"/>
                <a:ext cx="624" cy="6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Text Box 214"/>
              <p:cNvSpPr txBox="1">
                <a:spLocks noChangeArrowheads="1"/>
              </p:cNvSpPr>
              <p:nvPr/>
            </p:nvSpPr>
            <p:spPr bwMode="auto">
              <a:xfrm>
                <a:off x="3552" y="3225"/>
                <a:ext cx="624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OSM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9" name="Group 231"/>
              <p:cNvGrpSpPr>
                <a:grpSpLocks/>
              </p:cNvGrpSpPr>
              <p:nvPr/>
            </p:nvGrpSpPr>
            <p:grpSpPr bwMode="auto">
              <a:xfrm>
                <a:off x="3726" y="3486"/>
                <a:ext cx="288" cy="240"/>
                <a:chOff x="432" y="2640"/>
                <a:chExt cx="336" cy="288"/>
              </a:xfrm>
            </p:grpSpPr>
            <p:sp>
              <p:nvSpPr>
                <p:cNvPr id="240" name="AutoShape 232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1" name="AutoShape 233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34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3" name="Group 242"/>
            <p:cNvGrpSpPr>
              <a:grpSpLocks/>
            </p:cNvGrpSpPr>
            <p:nvPr/>
          </p:nvGrpSpPr>
          <p:grpSpPr bwMode="auto">
            <a:xfrm rot="16200000">
              <a:off x="3592" y="2224"/>
              <a:ext cx="335" cy="336"/>
              <a:chOff x="721" y="2736"/>
              <a:chExt cx="335" cy="336"/>
            </a:xfrm>
          </p:grpSpPr>
          <p:sp>
            <p:nvSpPr>
              <p:cNvPr id="234" name="AutoShape 243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44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45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3" name="Group 247"/>
          <p:cNvGrpSpPr>
            <a:grpSpLocks/>
          </p:cNvGrpSpPr>
          <p:nvPr/>
        </p:nvGrpSpPr>
        <p:grpSpPr bwMode="auto">
          <a:xfrm>
            <a:off x="6051672" y="4739953"/>
            <a:ext cx="990600" cy="1524000"/>
            <a:chOff x="2544" y="2220"/>
            <a:chExt cx="624" cy="960"/>
          </a:xfrm>
        </p:grpSpPr>
        <p:grpSp>
          <p:nvGrpSpPr>
            <p:cNvPr id="244" name="Group 236"/>
            <p:cNvGrpSpPr>
              <a:grpSpLocks/>
            </p:cNvGrpSpPr>
            <p:nvPr/>
          </p:nvGrpSpPr>
          <p:grpSpPr bwMode="auto">
            <a:xfrm>
              <a:off x="2544" y="2556"/>
              <a:ext cx="624" cy="624"/>
              <a:chOff x="2652" y="3168"/>
              <a:chExt cx="624" cy="624"/>
            </a:xfrm>
          </p:grpSpPr>
          <p:sp>
            <p:nvSpPr>
              <p:cNvPr id="249" name="AutoShape 218"/>
              <p:cNvSpPr>
                <a:spLocks noChangeArrowheads="1"/>
              </p:cNvSpPr>
              <p:nvPr/>
            </p:nvSpPr>
            <p:spPr bwMode="auto">
              <a:xfrm>
                <a:off x="2652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Text Box 217"/>
              <p:cNvSpPr txBox="1">
                <a:spLocks noChangeArrowheads="1"/>
              </p:cNvSpPr>
              <p:nvPr/>
            </p:nvSpPr>
            <p:spPr bwMode="auto">
              <a:xfrm>
                <a:off x="2688" y="3216"/>
                <a:ext cx="529" cy="1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100" i="0" dirty="0" smtClean="0"/>
                  <a:t>CMS</a:t>
                </a:r>
                <a:endParaRPr lang="en-US" sz="1100" i="0" dirty="0"/>
              </a:p>
            </p:txBody>
          </p:sp>
          <p:grpSp>
            <p:nvGrpSpPr>
              <p:cNvPr id="251" name="Group 227"/>
              <p:cNvGrpSpPr>
                <a:grpSpLocks/>
              </p:cNvGrpSpPr>
              <p:nvPr/>
            </p:nvGrpSpPr>
            <p:grpSpPr bwMode="auto">
              <a:xfrm>
                <a:off x="2808" y="3492"/>
                <a:ext cx="288" cy="240"/>
                <a:chOff x="432" y="2640"/>
                <a:chExt cx="336" cy="288"/>
              </a:xfrm>
            </p:grpSpPr>
            <p:sp>
              <p:nvSpPr>
                <p:cNvPr id="252" name="AutoShape 228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3" name="AutoShape 229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AutoShape 230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" name="Group 238"/>
            <p:cNvGrpSpPr>
              <a:grpSpLocks/>
            </p:cNvGrpSpPr>
            <p:nvPr/>
          </p:nvGrpSpPr>
          <p:grpSpPr bwMode="auto">
            <a:xfrm rot="16200000">
              <a:off x="2678" y="2222"/>
              <a:ext cx="335" cy="336"/>
              <a:chOff x="721" y="2736"/>
              <a:chExt cx="335" cy="336"/>
            </a:xfrm>
          </p:grpSpPr>
          <p:sp>
            <p:nvSpPr>
              <p:cNvPr id="246" name="AutoShape 239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240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241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0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82550" y="2253819"/>
            <a:ext cx="4570268" cy="329751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Text Box 11"/>
          <p:cNvSpPr txBox="1">
            <a:spLocks noChangeArrowheads="1"/>
          </p:cNvSpPr>
          <p:nvPr/>
        </p:nvSpPr>
        <p:spPr bwMode="auto">
          <a:xfrm rot="10800000">
            <a:off x="15427" y="2250787"/>
            <a:ext cx="455499" cy="3300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Product Hub for Communications</a:t>
            </a:r>
          </a:p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(Product Design Engineer)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58" name="Rectangle 23"/>
          <p:cNvSpPr>
            <a:spLocks noChangeArrowheads="1"/>
          </p:cNvSpPr>
          <p:nvPr/>
        </p:nvSpPr>
        <p:spPr bwMode="auto">
          <a:xfrm>
            <a:off x="629515" y="2334664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59" name="AutoShape 24"/>
          <p:cNvCxnSpPr>
            <a:cxnSpLocks noChangeShapeType="1"/>
            <a:stCxn id="158" idx="3"/>
            <a:endCxn id="161" idx="1"/>
          </p:cNvCxnSpPr>
          <p:nvPr/>
        </p:nvCxnSpPr>
        <p:spPr bwMode="auto">
          <a:xfrm>
            <a:off x="1295515" y="2586283"/>
            <a:ext cx="1430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1" name="Rectangle 63"/>
          <p:cNvSpPr>
            <a:spLocks noChangeArrowheads="1"/>
          </p:cNvSpPr>
          <p:nvPr/>
        </p:nvSpPr>
        <p:spPr bwMode="auto">
          <a:xfrm>
            <a:off x="1427688" y="2334664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Preço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(OC/RC)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64" name="Rectangle 23"/>
          <p:cNvSpPr>
            <a:spLocks noChangeArrowheads="1"/>
          </p:cNvSpPr>
          <p:nvPr/>
        </p:nvSpPr>
        <p:spPr bwMode="auto">
          <a:xfrm>
            <a:off x="629515" y="3006609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65" name="AutoShape 24"/>
          <p:cNvCxnSpPr>
            <a:cxnSpLocks noChangeShapeType="1"/>
            <a:stCxn id="164" idx="3"/>
            <a:endCxn id="167" idx="1"/>
          </p:cNvCxnSpPr>
          <p:nvPr/>
        </p:nvCxnSpPr>
        <p:spPr bwMode="auto">
          <a:xfrm>
            <a:off x="1295515" y="3258228"/>
            <a:ext cx="1315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7" name="Rectangle 63"/>
          <p:cNvSpPr>
            <a:spLocks noChangeArrowheads="1"/>
          </p:cNvSpPr>
          <p:nvPr/>
        </p:nvSpPr>
        <p:spPr bwMode="auto">
          <a:xfrm>
            <a:off x="1427015" y="3006609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70" name="Rectangle 23"/>
          <p:cNvSpPr>
            <a:spLocks noChangeArrowheads="1"/>
          </p:cNvSpPr>
          <p:nvPr/>
        </p:nvSpPr>
        <p:spPr bwMode="auto">
          <a:xfrm>
            <a:off x="631824" y="3667009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Bundle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71" name="AutoShape 24"/>
          <p:cNvCxnSpPr>
            <a:cxnSpLocks noChangeShapeType="1"/>
            <a:stCxn id="170" idx="3"/>
            <a:endCxn id="172" idx="1"/>
          </p:cNvCxnSpPr>
          <p:nvPr/>
        </p:nvCxnSpPr>
        <p:spPr bwMode="auto">
          <a:xfrm>
            <a:off x="1297824" y="3918628"/>
            <a:ext cx="13150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2" name="Rectangle 63"/>
          <p:cNvSpPr>
            <a:spLocks noChangeArrowheads="1"/>
          </p:cNvSpPr>
          <p:nvPr/>
        </p:nvSpPr>
        <p:spPr bwMode="auto">
          <a:xfrm>
            <a:off x="1429324" y="3667010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Estrutura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do Bundle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73" name="Rectangle 23"/>
          <p:cNvSpPr>
            <a:spLocks noChangeArrowheads="1"/>
          </p:cNvSpPr>
          <p:nvPr/>
        </p:nvSpPr>
        <p:spPr bwMode="auto">
          <a:xfrm>
            <a:off x="622587" y="4304314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Promoção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74" name="AutoShape 24"/>
          <p:cNvCxnSpPr>
            <a:cxnSpLocks noChangeShapeType="1"/>
            <a:stCxn id="173" idx="3"/>
            <a:endCxn id="175" idx="1"/>
          </p:cNvCxnSpPr>
          <p:nvPr/>
        </p:nvCxnSpPr>
        <p:spPr bwMode="auto">
          <a:xfrm flipV="1">
            <a:off x="1288587" y="4553312"/>
            <a:ext cx="143045" cy="2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5" name="Rectangle 63"/>
          <p:cNvSpPr>
            <a:spLocks noChangeArrowheads="1"/>
          </p:cNvSpPr>
          <p:nvPr/>
        </p:nvSpPr>
        <p:spPr bwMode="auto">
          <a:xfrm>
            <a:off x="1431632" y="4301693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Estrutura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Promoção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78" name="Rectangle 10"/>
          <p:cNvSpPr>
            <a:spLocks noChangeArrowheads="1"/>
          </p:cNvSpPr>
          <p:nvPr/>
        </p:nvSpPr>
        <p:spPr bwMode="auto">
          <a:xfrm>
            <a:off x="2959354" y="3310858"/>
            <a:ext cx="75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Compatibilidade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79" name="Rectangle 45"/>
          <p:cNvSpPr>
            <a:spLocks noChangeArrowheads="1"/>
          </p:cNvSpPr>
          <p:nvPr/>
        </p:nvSpPr>
        <p:spPr bwMode="auto">
          <a:xfrm>
            <a:off x="2227015" y="4301248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Promotion Overrides 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Descontos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80" name="AutoShape 64"/>
          <p:cNvCxnSpPr>
            <a:cxnSpLocks noChangeShapeType="1"/>
            <a:endCxn id="178" idx="1"/>
          </p:cNvCxnSpPr>
          <p:nvPr/>
        </p:nvCxnSpPr>
        <p:spPr bwMode="auto">
          <a:xfrm rot="5400000" flipH="1" flipV="1">
            <a:off x="2372011" y="3713907"/>
            <a:ext cx="738773" cy="435914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" name="AutoShape 24"/>
          <p:cNvCxnSpPr>
            <a:cxnSpLocks noChangeShapeType="1"/>
            <a:stCxn id="175" idx="3"/>
            <a:endCxn id="179" idx="1"/>
          </p:cNvCxnSpPr>
          <p:nvPr/>
        </p:nvCxnSpPr>
        <p:spPr bwMode="auto">
          <a:xfrm flipV="1">
            <a:off x="2097632" y="4552867"/>
            <a:ext cx="129383" cy="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9" name="AutoShape 64"/>
          <p:cNvCxnSpPr>
            <a:cxnSpLocks noChangeShapeType="1"/>
            <a:stCxn id="161" idx="3"/>
            <a:endCxn id="178" idx="1"/>
          </p:cNvCxnSpPr>
          <p:nvPr/>
        </p:nvCxnSpPr>
        <p:spPr bwMode="auto">
          <a:xfrm>
            <a:off x="2093688" y="2586283"/>
            <a:ext cx="865666" cy="9761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2" name="AutoShape 64"/>
          <p:cNvCxnSpPr>
            <a:cxnSpLocks noChangeShapeType="1"/>
            <a:stCxn id="167" idx="3"/>
            <a:endCxn id="178" idx="1"/>
          </p:cNvCxnSpPr>
          <p:nvPr/>
        </p:nvCxnSpPr>
        <p:spPr bwMode="auto">
          <a:xfrm>
            <a:off x="2093015" y="3258228"/>
            <a:ext cx="866339" cy="3042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" name="AutoShape 64"/>
          <p:cNvCxnSpPr>
            <a:cxnSpLocks noChangeShapeType="1"/>
            <a:stCxn id="172" idx="3"/>
            <a:endCxn id="178" idx="1"/>
          </p:cNvCxnSpPr>
          <p:nvPr/>
        </p:nvCxnSpPr>
        <p:spPr bwMode="auto">
          <a:xfrm flipV="1">
            <a:off x="2095324" y="3562477"/>
            <a:ext cx="864030" cy="3561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0" name="Rectangle 23"/>
          <p:cNvSpPr>
            <a:spLocks noChangeArrowheads="1"/>
          </p:cNvSpPr>
          <p:nvPr/>
        </p:nvSpPr>
        <p:spPr bwMode="auto">
          <a:xfrm>
            <a:off x="624896" y="4941624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Conjunto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Valores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21" name="AutoShape 24"/>
          <p:cNvCxnSpPr>
            <a:cxnSpLocks noChangeShapeType="1"/>
            <a:stCxn id="220" idx="3"/>
            <a:endCxn id="222" idx="1"/>
          </p:cNvCxnSpPr>
          <p:nvPr/>
        </p:nvCxnSpPr>
        <p:spPr bwMode="auto">
          <a:xfrm flipV="1">
            <a:off x="1290896" y="5190622"/>
            <a:ext cx="143045" cy="2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1433941" y="4939003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Atributos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Estáticos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Transacionais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23" name="Rectangle 45"/>
          <p:cNvSpPr>
            <a:spLocks noChangeArrowheads="1"/>
          </p:cNvSpPr>
          <p:nvPr/>
        </p:nvSpPr>
        <p:spPr bwMode="auto">
          <a:xfrm>
            <a:off x="2229324" y="4938558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Hierarquia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24" name="AutoShape 24"/>
          <p:cNvCxnSpPr>
            <a:cxnSpLocks noChangeShapeType="1"/>
            <a:stCxn id="222" idx="3"/>
            <a:endCxn id="223" idx="1"/>
          </p:cNvCxnSpPr>
          <p:nvPr/>
        </p:nvCxnSpPr>
        <p:spPr bwMode="auto">
          <a:xfrm flipV="1">
            <a:off x="2099941" y="5190177"/>
            <a:ext cx="129383" cy="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" name="Rectangle 45"/>
          <p:cNvSpPr>
            <a:spLocks noChangeArrowheads="1"/>
          </p:cNvSpPr>
          <p:nvPr/>
        </p:nvSpPr>
        <p:spPr bwMode="auto">
          <a:xfrm>
            <a:off x="3028270" y="4940867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Estrutura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26" name="AutoShape 24"/>
          <p:cNvCxnSpPr>
            <a:cxnSpLocks noChangeShapeType="1"/>
            <a:stCxn id="223" idx="3"/>
            <a:endCxn id="225" idx="1"/>
          </p:cNvCxnSpPr>
          <p:nvPr/>
        </p:nvCxnSpPr>
        <p:spPr bwMode="auto">
          <a:xfrm>
            <a:off x="2895324" y="5190177"/>
            <a:ext cx="132946" cy="23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7" name="Rectangle 10"/>
          <p:cNvSpPr>
            <a:spLocks noChangeArrowheads="1"/>
          </p:cNvSpPr>
          <p:nvPr/>
        </p:nvSpPr>
        <p:spPr bwMode="auto">
          <a:xfrm>
            <a:off x="3855790" y="3313167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Aprovar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Publicar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38" name="Rectangle 45"/>
          <p:cNvSpPr>
            <a:spLocks noChangeArrowheads="1"/>
          </p:cNvSpPr>
          <p:nvPr/>
        </p:nvSpPr>
        <p:spPr bwMode="auto">
          <a:xfrm>
            <a:off x="3855790" y="4940941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Aprovar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Publicar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39" name="AutoShape 24"/>
          <p:cNvCxnSpPr>
            <a:cxnSpLocks noChangeShapeType="1"/>
            <a:stCxn id="225" idx="3"/>
            <a:endCxn id="238" idx="1"/>
          </p:cNvCxnSpPr>
          <p:nvPr/>
        </p:nvCxnSpPr>
        <p:spPr bwMode="auto">
          <a:xfrm>
            <a:off x="3694270" y="5192486"/>
            <a:ext cx="161520" cy="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1" name="AutoShape 24"/>
          <p:cNvCxnSpPr>
            <a:cxnSpLocks noChangeShapeType="1"/>
            <a:stCxn id="178" idx="3"/>
            <a:endCxn id="237" idx="1"/>
          </p:cNvCxnSpPr>
          <p:nvPr/>
        </p:nvCxnSpPr>
        <p:spPr bwMode="auto">
          <a:xfrm>
            <a:off x="3715354" y="3562477"/>
            <a:ext cx="140436" cy="23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3" name="Rectangle 5"/>
          <p:cNvSpPr>
            <a:spLocks noChangeArrowheads="1"/>
          </p:cNvSpPr>
          <p:nvPr/>
        </p:nvSpPr>
        <p:spPr bwMode="auto">
          <a:xfrm>
            <a:off x="4776923" y="2288454"/>
            <a:ext cx="4265473" cy="24848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Rectangle 10"/>
          <p:cNvSpPr>
            <a:spLocks noChangeArrowheads="1"/>
          </p:cNvSpPr>
          <p:nvPr/>
        </p:nvSpPr>
        <p:spPr bwMode="auto">
          <a:xfrm>
            <a:off x="7058019" y="2959542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Eligibilidade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85" name="Text Box 11"/>
          <p:cNvSpPr txBox="1">
            <a:spLocks noChangeArrowheads="1"/>
          </p:cNvSpPr>
          <p:nvPr/>
        </p:nvSpPr>
        <p:spPr bwMode="auto">
          <a:xfrm>
            <a:off x="8654635" y="2661598"/>
            <a:ext cx="455499" cy="21762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Siebel CRM</a:t>
            </a:r>
          </a:p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(Commercial Product Manager)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86" name="Rectangle 23"/>
          <p:cNvSpPr>
            <a:spLocks noChangeArrowheads="1"/>
          </p:cNvSpPr>
          <p:nvPr/>
        </p:nvSpPr>
        <p:spPr bwMode="auto">
          <a:xfrm>
            <a:off x="4918644" y="2434213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88" name="Rectangle 45"/>
          <p:cNvSpPr>
            <a:spLocks noChangeArrowheads="1"/>
          </p:cNvSpPr>
          <p:nvPr/>
        </p:nvSpPr>
        <p:spPr bwMode="auto">
          <a:xfrm>
            <a:off x="6234445" y="2959542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Enriquece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Compatibilidade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89" name="Rectangle 63"/>
          <p:cNvSpPr>
            <a:spLocks noChangeArrowheads="1"/>
          </p:cNvSpPr>
          <p:nvPr/>
        </p:nvSpPr>
        <p:spPr bwMode="auto">
          <a:xfrm>
            <a:off x="5436272" y="2959542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Enriquece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Lista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Preço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90" name="AutoShape 64"/>
          <p:cNvCxnSpPr>
            <a:cxnSpLocks noChangeShapeType="1"/>
            <a:stCxn id="289" idx="3"/>
            <a:endCxn id="288" idx="1"/>
          </p:cNvCxnSpPr>
          <p:nvPr/>
        </p:nvCxnSpPr>
        <p:spPr bwMode="auto">
          <a:xfrm>
            <a:off x="6102272" y="3211161"/>
            <a:ext cx="1321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1" name="AutoShape 64"/>
          <p:cNvCxnSpPr>
            <a:cxnSpLocks noChangeShapeType="1"/>
            <a:stCxn id="288" idx="3"/>
            <a:endCxn id="284" idx="1"/>
          </p:cNvCxnSpPr>
          <p:nvPr/>
        </p:nvCxnSpPr>
        <p:spPr bwMode="auto">
          <a:xfrm>
            <a:off x="6900445" y="3211161"/>
            <a:ext cx="15757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2" name="Rectangle 23"/>
          <p:cNvSpPr>
            <a:spLocks noChangeArrowheads="1"/>
          </p:cNvSpPr>
          <p:nvPr/>
        </p:nvSpPr>
        <p:spPr bwMode="auto">
          <a:xfrm>
            <a:off x="7607656" y="2434213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94" name="Rectangle 45"/>
          <p:cNvSpPr>
            <a:spLocks noChangeArrowheads="1"/>
          </p:cNvSpPr>
          <p:nvPr/>
        </p:nvSpPr>
        <p:spPr bwMode="auto">
          <a:xfrm>
            <a:off x="7849166" y="3606084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Aprova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Lança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Promoção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95" name="Rectangle 63"/>
          <p:cNvSpPr>
            <a:spLocks noChangeArrowheads="1"/>
          </p:cNvSpPr>
          <p:nvPr/>
        </p:nvSpPr>
        <p:spPr bwMode="auto">
          <a:xfrm>
            <a:off x="7848599" y="2962620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IU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por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Canal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98" name="Rectangle 23"/>
          <p:cNvSpPr>
            <a:spLocks noChangeArrowheads="1"/>
          </p:cNvSpPr>
          <p:nvPr/>
        </p:nvSpPr>
        <p:spPr bwMode="auto">
          <a:xfrm>
            <a:off x="5590897" y="2434213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Bundle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01" name="Rectangle 23"/>
          <p:cNvSpPr>
            <a:spLocks noChangeArrowheads="1"/>
          </p:cNvSpPr>
          <p:nvPr/>
        </p:nvSpPr>
        <p:spPr bwMode="auto">
          <a:xfrm>
            <a:off x="8279910" y="2434213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Promoção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1" name="Rectangle 23"/>
          <p:cNvSpPr>
            <a:spLocks noChangeArrowheads="1"/>
          </p:cNvSpPr>
          <p:nvPr/>
        </p:nvSpPr>
        <p:spPr bwMode="auto">
          <a:xfrm>
            <a:off x="6263150" y="2434213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Lista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Preço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2" name="Rectangle 23"/>
          <p:cNvSpPr>
            <a:spLocks noChangeArrowheads="1"/>
          </p:cNvSpPr>
          <p:nvPr/>
        </p:nvSpPr>
        <p:spPr bwMode="auto">
          <a:xfrm>
            <a:off x="6935403" y="2434213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Compatibilidade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4" name="Rectangle 5"/>
          <p:cNvSpPr>
            <a:spLocks noChangeArrowheads="1"/>
          </p:cNvSpPr>
          <p:nvPr/>
        </p:nvSpPr>
        <p:spPr bwMode="auto">
          <a:xfrm>
            <a:off x="4776923" y="1382233"/>
            <a:ext cx="4265473" cy="827183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Text Box 11"/>
          <p:cNvSpPr txBox="1">
            <a:spLocks noChangeArrowheads="1"/>
          </p:cNvSpPr>
          <p:nvPr/>
        </p:nvSpPr>
        <p:spPr bwMode="auto">
          <a:xfrm>
            <a:off x="8654640" y="1462684"/>
            <a:ext cx="455499" cy="6959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Arbor</a:t>
            </a:r>
          </a:p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(Billing Mgr)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6" name="Rectangle 23"/>
          <p:cNvSpPr>
            <a:spLocks noChangeArrowheads="1"/>
          </p:cNvSpPr>
          <p:nvPr/>
        </p:nvSpPr>
        <p:spPr bwMode="auto">
          <a:xfrm>
            <a:off x="5698782" y="1673559"/>
            <a:ext cx="666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8" name="Rectangle 63"/>
          <p:cNvSpPr>
            <a:spLocks noChangeArrowheads="1"/>
          </p:cNvSpPr>
          <p:nvPr/>
        </p:nvSpPr>
        <p:spPr bwMode="auto">
          <a:xfrm>
            <a:off x="7618157" y="1605826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Enriquece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Plano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Tarifação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Utilização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0" name="Rectangle 23"/>
          <p:cNvSpPr>
            <a:spLocks noChangeArrowheads="1"/>
          </p:cNvSpPr>
          <p:nvPr/>
        </p:nvSpPr>
        <p:spPr bwMode="auto">
          <a:xfrm>
            <a:off x="6462948" y="1672941"/>
            <a:ext cx="79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Precificação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Básica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4" name="Rectangle 23"/>
          <p:cNvSpPr>
            <a:spLocks noChangeArrowheads="1"/>
          </p:cNvSpPr>
          <p:nvPr/>
        </p:nvSpPr>
        <p:spPr bwMode="auto">
          <a:xfrm>
            <a:off x="4977913" y="4261404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Definição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Atributo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5" name="Rectangle 23"/>
          <p:cNvSpPr>
            <a:spLocks noChangeArrowheads="1"/>
          </p:cNvSpPr>
          <p:nvPr/>
        </p:nvSpPr>
        <p:spPr bwMode="auto">
          <a:xfrm>
            <a:off x="6324113" y="4268018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Estrutura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da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6" name="Rectangle 23"/>
          <p:cNvSpPr>
            <a:spLocks noChangeArrowheads="1"/>
          </p:cNvSpPr>
          <p:nvPr/>
        </p:nvSpPr>
        <p:spPr bwMode="auto">
          <a:xfrm>
            <a:off x="5646780" y="4261404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e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Atributos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7" name="Rectangle 45"/>
          <p:cNvSpPr>
            <a:spLocks noChangeArrowheads="1"/>
          </p:cNvSpPr>
          <p:nvPr/>
        </p:nvSpPr>
        <p:spPr bwMode="auto">
          <a:xfrm>
            <a:off x="5434050" y="3606083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dos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Atributos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330" name="AutoShape 64"/>
          <p:cNvCxnSpPr>
            <a:cxnSpLocks noChangeShapeType="1"/>
            <a:stCxn id="327" idx="3"/>
            <a:endCxn id="294" idx="1"/>
          </p:cNvCxnSpPr>
          <p:nvPr/>
        </p:nvCxnSpPr>
        <p:spPr bwMode="auto">
          <a:xfrm>
            <a:off x="6100050" y="3857702"/>
            <a:ext cx="174911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3" name="AutoShape 64"/>
          <p:cNvCxnSpPr>
            <a:cxnSpLocks noChangeShapeType="1"/>
            <a:stCxn id="284" idx="3"/>
            <a:endCxn id="295" idx="1"/>
          </p:cNvCxnSpPr>
          <p:nvPr/>
        </p:nvCxnSpPr>
        <p:spPr bwMode="auto">
          <a:xfrm>
            <a:off x="7724019" y="3211161"/>
            <a:ext cx="124580" cy="30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2" name="Rectangle 5"/>
          <p:cNvSpPr>
            <a:spLocks noChangeArrowheads="1"/>
          </p:cNvSpPr>
          <p:nvPr/>
        </p:nvSpPr>
        <p:spPr bwMode="auto">
          <a:xfrm>
            <a:off x="4842933" y="2359376"/>
            <a:ext cx="4123267" cy="524933"/>
          </a:xfrm>
          <a:prstGeom prst="rect">
            <a:avLst/>
          </a:prstGeom>
          <a:noFill/>
          <a:ln w="12700" cap="flat" cmpd="sng" algn="ctr">
            <a:solidFill>
              <a:srgbClr val="0033CC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5"/>
          <p:cNvSpPr>
            <a:spLocks noChangeArrowheads="1"/>
          </p:cNvSpPr>
          <p:nvPr/>
        </p:nvSpPr>
        <p:spPr bwMode="auto">
          <a:xfrm>
            <a:off x="4902188" y="4188947"/>
            <a:ext cx="2108200" cy="524933"/>
          </a:xfrm>
          <a:prstGeom prst="rect">
            <a:avLst/>
          </a:prstGeom>
          <a:noFill/>
          <a:ln w="12700" cap="flat" cmpd="sng" algn="ctr">
            <a:solidFill>
              <a:srgbClr val="0033CC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48" name="AutoShape 64"/>
          <p:cNvCxnSpPr>
            <a:cxnSpLocks noChangeShapeType="1"/>
            <a:stCxn id="295" idx="2"/>
            <a:endCxn id="294" idx="0"/>
          </p:cNvCxnSpPr>
          <p:nvPr/>
        </p:nvCxnSpPr>
        <p:spPr bwMode="auto">
          <a:xfrm rot="16200000" flipH="1">
            <a:off x="8111769" y="3535687"/>
            <a:ext cx="140226" cy="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1" name="Rectangle 5"/>
          <p:cNvSpPr>
            <a:spLocks noChangeArrowheads="1"/>
          </p:cNvSpPr>
          <p:nvPr/>
        </p:nvSpPr>
        <p:spPr bwMode="auto">
          <a:xfrm>
            <a:off x="4978402" y="4188947"/>
            <a:ext cx="609600" cy="524933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5"/>
          <p:cNvSpPr>
            <a:spLocks noChangeArrowheads="1"/>
          </p:cNvSpPr>
          <p:nvPr/>
        </p:nvSpPr>
        <p:spPr bwMode="auto">
          <a:xfrm>
            <a:off x="4919133" y="2359373"/>
            <a:ext cx="609600" cy="524933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3" name="AutoShape 64"/>
          <p:cNvCxnSpPr>
            <a:cxnSpLocks noChangeShapeType="1"/>
            <a:stCxn id="351" idx="0"/>
            <a:endCxn id="327" idx="1"/>
          </p:cNvCxnSpPr>
          <p:nvPr/>
        </p:nvCxnSpPr>
        <p:spPr bwMode="auto">
          <a:xfrm rot="5400000" flipH="1" flipV="1">
            <a:off x="5193004" y="3947901"/>
            <a:ext cx="331245" cy="15084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6" name="AutoShape 64"/>
          <p:cNvCxnSpPr>
            <a:cxnSpLocks noChangeShapeType="1"/>
            <a:stCxn id="352" idx="2"/>
            <a:endCxn id="289" idx="1"/>
          </p:cNvCxnSpPr>
          <p:nvPr/>
        </p:nvCxnSpPr>
        <p:spPr bwMode="auto">
          <a:xfrm rot="16200000" flipH="1">
            <a:off x="5166675" y="2941563"/>
            <a:ext cx="326855" cy="212339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6" name="Rectangle 5"/>
          <p:cNvSpPr>
            <a:spLocks noChangeArrowheads="1"/>
          </p:cNvSpPr>
          <p:nvPr/>
        </p:nvSpPr>
        <p:spPr bwMode="auto">
          <a:xfrm>
            <a:off x="4902188" y="1599813"/>
            <a:ext cx="2455542" cy="524933"/>
          </a:xfrm>
          <a:prstGeom prst="rect">
            <a:avLst/>
          </a:prstGeom>
          <a:noFill/>
          <a:ln w="12700" cap="flat" cmpd="sng" algn="ctr">
            <a:solidFill>
              <a:srgbClr val="0033CC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Rectangle 5"/>
          <p:cNvSpPr>
            <a:spLocks noChangeArrowheads="1"/>
          </p:cNvSpPr>
          <p:nvPr/>
        </p:nvSpPr>
        <p:spPr bwMode="auto">
          <a:xfrm>
            <a:off x="4776923" y="4847805"/>
            <a:ext cx="4265473" cy="968204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Text Box 11"/>
          <p:cNvSpPr txBox="1">
            <a:spLocks noChangeArrowheads="1"/>
          </p:cNvSpPr>
          <p:nvPr/>
        </p:nvSpPr>
        <p:spPr bwMode="auto">
          <a:xfrm>
            <a:off x="8700522" y="4846940"/>
            <a:ext cx="430877" cy="94780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Oracle Design Studio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69" name="Rectangle 23"/>
          <p:cNvSpPr>
            <a:spLocks noChangeArrowheads="1"/>
          </p:cNvSpPr>
          <p:nvPr/>
        </p:nvSpPr>
        <p:spPr bwMode="auto">
          <a:xfrm>
            <a:off x="4967318" y="5023193"/>
            <a:ext cx="493682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71" name="Rectangle 63"/>
          <p:cNvSpPr>
            <a:spLocks noChangeArrowheads="1"/>
          </p:cNvSpPr>
          <p:nvPr/>
        </p:nvSpPr>
        <p:spPr bwMode="auto">
          <a:xfrm>
            <a:off x="5662461" y="4951574"/>
            <a:ext cx="636739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Mapear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a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Espeficicação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372" name="AutoShape 64"/>
          <p:cNvCxnSpPr>
            <a:cxnSpLocks noChangeShapeType="1"/>
            <a:stCxn id="374" idx="3"/>
            <a:endCxn id="371" idx="1"/>
          </p:cNvCxnSpPr>
          <p:nvPr/>
        </p:nvCxnSpPr>
        <p:spPr bwMode="auto">
          <a:xfrm>
            <a:off x="5549901" y="5228726"/>
            <a:ext cx="112560" cy="10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4" name="Rectangle 5"/>
          <p:cNvSpPr>
            <a:spLocks noChangeArrowheads="1"/>
          </p:cNvSpPr>
          <p:nvPr/>
        </p:nvSpPr>
        <p:spPr bwMode="auto">
          <a:xfrm>
            <a:off x="4883139" y="4940726"/>
            <a:ext cx="666762" cy="576000"/>
          </a:xfrm>
          <a:prstGeom prst="rect">
            <a:avLst/>
          </a:prstGeom>
          <a:noFill/>
          <a:ln w="12700" cap="flat" cmpd="sng" algn="ctr">
            <a:solidFill>
              <a:srgbClr val="0033CC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77" name="AutoShape 64"/>
          <p:cNvCxnSpPr>
            <a:cxnSpLocks noChangeShapeType="1"/>
            <a:stCxn id="366" idx="3"/>
            <a:endCxn id="318" idx="1"/>
          </p:cNvCxnSpPr>
          <p:nvPr/>
        </p:nvCxnSpPr>
        <p:spPr bwMode="auto">
          <a:xfrm flipV="1">
            <a:off x="7357730" y="1857445"/>
            <a:ext cx="260427" cy="4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1" name="AutoShape 24"/>
          <p:cNvCxnSpPr>
            <a:cxnSpLocks noChangeShapeType="1"/>
            <a:stCxn id="238" idx="3"/>
            <a:endCxn id="374" idx="1"/>
          </p:cNvCxnSpPr>
          <p:nvPr/>
        </p:nvCxnSpPr>
        <p:spPr bwMode="auto">
          <a:xfrm>
            <a:off x="4521790" y="5192560"/>
            <a:ext cx="361349" cy="361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4" name="AutoShape 64"/>
          <p:cNvCxnSpPr>
            <a:cxnSpLocks noChangeShapeType="1"/>
            <a:stCxn id="238" idx="3"/>
            <a:endCxn id="345" idx="1"/>
          </p:cNvCxnSpPr>
          <p:nvPr/>
        </p:nvCxnSpPr>
        <p:spPr bwMode="auto">
          <a:xfrm flipV="1">
            <a:off x="4521790" y="4451414"/>
            <a:ext cx="380398" cy="7411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7" name="AutoShape 64"/>
          <p:cNvCxnSpPr>
            <a:cxnSpLocks noChangeShapeType="1"/>
            <a:stCxn id="237" idx="3"/>
            <a:endCxn id="342" idx="1"/>
          </p:cNvCxnSpPr>
          <p:nvPr/>
        </p:nvCxnSpPr>
        <p:spPr bwMode="auto">
          <a:xfrm flipV="1">
            <a:off x="4521790" y="2621843"/>
            <a:ext cx="321143" cy="942943"/>
          </a:xfrm>
          <a:prstGeom prst="bentConnector3">
            <a:avLst>
              <a:gd name="adj1" fmla="val 598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0" name="AutoShape 64"/>
          <p:cNvCxnSpPr>
            <a:cxnSpLocks noChangeShapeType="1"/>
            <a:stCxn id="237" idx="3"/>
            <a:endCxn id="366" idx="1"/>
          </p:cNvCxnSpPr>
          <p:nvPr/>
        </p:nvCxnSpPr>
        <p:spPr bwMode="auto">
          <a:xfrm flipV="1">
            <a:off x="4521790" y="1862280"/>
            <a:ext cx="380398" cy="17025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0433" y="4869767"/>
            <a:ext cx="4572000" cy="8466"/>
          </a:xfrm>
          <a:prstGeom prst="line">
            <a:avLst/>
          </a:prstGeom>
          <a:noFill/>
          <a:ln w="12700" cap="flat" cmpd="sng" algn="ctr">
            <a:solidFill>
              <a:schemeClr val="bg2"/>
            </a:solidFill>
            <a:prstDash val="dash"/>
            <a:miter lim="800000"/>
            <a:headEnd type="none" w="med" len="med"/>
            <a:tailEnd type="none" w="med" len="med"/>
          </a:ln>
        </p:spPr>
      </p:cxnSp>
      <p:cxnSp>
        <p:nvCxnSpPr>
          <p:cNvPr id="149" name="AutoShape 64"/>
          <p:cNvCxnSpPr>
            <a:cxnSpLocks noChangeShapeType="1"/>
            <a:stCxn id="160" idx="3"/>
          </p:cNvCxnSpPr>
          <p:nvPr/>
        </p:nvCxnSpPr>
        <p:spPr bwMode="auto">
          <a:xfrm flipV="1">
            <a:off x="4293810" y="2503336"/>
            <a:ext cx="520095" cy="68754"/>
          </a:xfrm>
          <a:prstGeom prst="straightConnector1">
            <a:avLst/>
          </a:prstGeom>
          <a:ln>
            <a:solidFill>
              <a:srgbClr val="0033CC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AutoShape 64"/>
          <p:cNvCxnSpPr>
            <a:cxnSpLocks noChangeShapeType="1"/>
            <a:stCxn id="160" idx="3"/>
          </p:cNvCxnSpPr>
          <p:nvPr/>
        </p:nvCxnSpPr>
        <p:spPr bwMode="auto">
          <a:xfrm flipV="1">
            <a:off x="4293810" y="2128384"/>
            <a:ext cx="604761" cy="443706"/>
          </a:xfrm>
          <a:prstGeom prst="straightConnector1">
            <a:avLst/>
          </a:prstGeom>
          <a:ln>
            <a:solidFill>
              <a:srgbClr val="0033CC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115340" y="2341257"/>
            <a:ext cx="117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rgbClr val="0033CC"/>
                </a:solidFill>
              </a:rPr>
              <a:t>Tarefas</a:t>
            </a:r>
            <a:r>
              <a:rPr lang="en-US" sz="800" b="1" dirty="0" smtClean="0">
                <a:solidFill>
                  <a:srgbClr val="0033CC"/>
                </a:solidFill>
              </a:rPr>
              <a:t> </a:t>
            </a:r>
            <a:r>
              <a:rPr lang="en-US" sz="800" b="1" dirty="0" err="1" smtClean="0">
                <a:solidFill>
                  <a:srgbClr val="0033CC"/>
                </a:solidFill>
              </a:rPr>
              <a:t>Automatizadas</a:t>
            </a:r>
            <a:r>
              <a:rPr lang="en-US" sz="800" b="1" dirty="0" smtClean="0">
                <a:solidFill>
                  <a:srgbClr val="0033CC"/>
                </a:solidFill>
              </a:rPr>
              <a:t> no AIA</a:t>
            </a:r>
            <a:endParaRPr lang="en-US" sz="800" b="1" dirty="0">
              <a:solidFill>
                <a:srgbClr val="0033CC"/>
              </a:solidFill>
            </a:endParaRPr>
          </a:p>
        </p:txBody>
      </p:sp>
      <p:sp>
        <p:nvSpPr>
          <p:cNvPr id="154" name="Rectangle 63"/>
          <p:cNvSpPr>
            <a:spLocks noChangeArrowheads="1"/>
          </p:cNvSpPr>
          <p:nvPr/>
        </p:nvSpPr>
        <p:spPr bwMode="auto">
          <a:xfrm>
            <a:off x="6413500" y="4946736"/>
            <a:ext cx="813940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Ger. Central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Ordem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Lógica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cal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Provisionamento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(OSM)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56" name="AutoShape 64"/>
          <p:cNvCxnSpPr>
            <a:cxnSpLocks noChangeShapeType="1"/>
            <a:stCxn id="371" idx="3"/>
            <a:endCxn id="154" idx="1"/>
          </p:cNvCxnSpPr>
          <p:nvPr/>
        </p:nvCxnSpPr>
        <p:spPr bwMode="auto">
          <a:xfrm flipV="1">
            <a:off x="6299200" y="5234736"/>
            <a:ext cx="114300" cy="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7327068" y="4947643"/>
            <a:ext cx="667582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Service Activation Cartridge(s) (ASAP)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77" name="AutoShape 64"/>
          <p:cNvCxnSpPr>
            <a:cxnSpLocks noChangeShapeType="1"/>
            <a:stCxn id="154" idx="3"/>
            <a:endCxn id="166" idx="1"/>
          </p:cNvCxnSpPr>
          <p:nvPr/>
        </p:nvCxnSpPr>
        <p:spPr bwMode="auto">
          <a:xfrm>
            <a:off x="7227440" y="5234736"/>
            <a:ext cx="99628" cy="9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0" name="Rectangle 63"/>
          <p:cNvSpPr>
            <a:spLocks noChangeArrowheads="1"/>
          </p:cNvSpPr>
          <p:nvPr/>
        </p:nvSpPr>
        <p:spPr bwMode="auto">
          <a:xfrm>
            <a:off x="8120818" y="4947643"/>
            <a:ext cx="666000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Service &amp; Resource Configuration (UIM)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11" name="AutoShape 64"/>
          <p:cNvCxnSpPr>
            <a:cxnSpLocks noChangeShapeType="1"/>
            <a:stCxn id="166" idx="3"/>
            <a:endCxn id="210" idx="1"/>
          </p:cNvCxnSpPr>
          <p:nvPr/>
        </p:nvCxnSpPr>
        <p:spPr bwMode="auto">
          <a:xfrm>
            <a:off x="7994650" y="5235643"/>
            <a:ext cx="12616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5" name="AutoShape 64"/>
          <p:cNvCxnSpPr>
            <a:cxnSpLocks noChangeShapeType="1"/>
            <a:stCxn id="160" idx="3"/>
          </p:cNvCxnSpPr>
          <p:nvPr/>
        </p:nvCxnSpPr>
        <p:spPr bwMode="auto">
          <a:xfrm>
            <a:off x="4293810" y="2572090"/>
            <a:ext cx="786190" cy="1600385"/>
          </a:xfrm>
          <a:prstGeom prst="straightConnector1">
            <a:avLst/>
          </a:prstGeom>
          <a:ln>
            <a:solidFill>
              <a:srgbClr val="0033CC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itle 1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i="1" dirty="0" err="1" smtClean="0">
                <a:solidFill>
                  <a:schemeClr val="accent1"/>
                </a:solidFill>
              </a:rPr>
              <a:t>Cenário</a:t>
            </a:r>
            <a:r>
              <a:rPr lang="en-US" sz="1800" i="1" dirty="0" smtClean="0">
                <a:solidFill>
                  <a:schemeClr val="accent1"/>
                </a:solidFill>
              </a:rPr>
              <a:t> 1 – </a:t>
            </a:r>
            <a:r>
              <a:rPr lang="en-US" sz="1800" i="1" dirty="0" err="1" smtClean="0">
                <a:solidFill>
                  <a:schemeClr val="accent1"/>
                </a:solidFill>
              </a:rPr>
              <a:t>Catálogo</a:t>
            </a:r>
            <a:r>
              <a:rPr lang="en-US" sz="1800" i="1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 err="1" smtClean="0">
                <a:solidFill>
                  <a:schemeClr val="accent1"/>
                </a:solidFill>
              </a:rPr>
              <a:t>Corporativo</a:t>
            </a:r>
            <a:r>
              <a:rPr lang="en-US" sz="1800" i="1" dirty="0" smtClean="0">
                <a:solidFill>
                  <a:schemeClr val="accent1"/>
                </a:solidFill>
              </a:rPr>
              <a:t> no Product Hub + AIA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7855262" y="4233971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Catálogo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Comercial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96" name="AutoShape 64"/>
          <p:cNvCxnSpPr>
            <a:cxnSpLocks noChangeShapeType="1"/>
          </p:cNvCxnSpPr>
          <p:nvPr/>
        </p:nvCxnSpPr>
        <p:spPr bwMode="auto">
          <a:xfrm rot="16200000" flipH="1">
            <a:off x="8132497" y="4178206"/>
            <a:ext cx="140226" cy="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4975351" y="1682846"/>
            <a:ext cx="61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9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2819037" y="2940935"/>
            <a:ext cx="6163037" cy="1801407"/>
            <a:chOff x="2819037" y="2951568"/>
            <a:chExt cx="6163037" cy="1801407"/>
          </a:xfrm>
        </p:grpSpPr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2819037" y="2951568"/>
              <a:ext cx="6163037" cy="1801407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5033345" y="3043900"/>
              <a:ext cx="131548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i="1" dirty="0" err="1" smtClean="0">
                  <a:solidFill>
                    <a:srgbClr val="0033CC"/>
                  </a:solidFill>
                </a:rPr>
                <a:t>Arquitetura</a:t>
              </a:r>
              <a:r>
                <a:rPr lang="en-US" sz="1200" b="1" i="1" dirty="0" smtClean="0">
                  <a:solidFill>
                    <a:srgbClr val="0033CC"/>
                  </a:solidFill>
                </a:rPr>
                <a:t> AIA</a:t>
              </a:r>
              <a:endParaRPr lang="en-US" sz="1200" b="1" i="1" dirty="0">
                <a:solidFill>
                  <a:srgbClr val="0033CC"/>
                </a:solidFill>
              </a:endParaRPr>
            </a:p>
          </p:txBody>
        </p:sp>
        <p:grpSp>
          <p:nvGrpSpPr>
            <p:cNvPr id="41" name="Group 65"/>
            <p:cNvGrpSpPr>
              <a:grpSpLocks/>
            </p:cNvGrpSpPr>
            <p:nvPr/>
          </p:nvGrpSpPr>
          <p:grpSpPr bwMode="auto">
            <a:xfrm>
              <a:off x="4639487" y="3597351"/>
              <a:ext cx="914400" cy="609600"/>
              <a:chOff x="2668" y="2112"/>
              <a:chExt cx="576" cy="384"/>
            </a:xfrm>
          </p:grpSpPr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2668" y="2112"/>
                <a:ext cx="57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Ctr="1"/>
              <a:lstStyle/>
              <a:p>
                <a:pPr algn="ctr" eaLnBrk="0" hangingPunct="0"/>
                <a:r>
                  <a:rPr lang="en-US" sz="800" dirty="0" err="1" smtClean="0">
                    <a:cs typeface="Times New Roman" pitchFamily="18" charset="0"/>
                  </a:rPr>
                  <a:t>Modelo</a:t>
                </a:r>
                <a:r>
                  <a:rPr lang="en-US" sz="800" dirty="0" smtClean="0">
                    <a:cs typeface="Times New Roman" pitchFamily="18" charset="0"/>
                  </a:rPr>
                  <a:t> </a:t>
                </a:r>
                <a:r>
                  <a:rPr lang="en-US" sz="800" dirty="0" err="1" smtClean="0">
                    <a:cs typeface="Times New Roman" pitchFamily="18" charset="0"/>
                  </a:rPr>
                  <a:t>Canônico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pic>
            <p:nvPicPr>
              <p:cNvPr id="43" name="Picture 45" descr="D:\myData\Projects\myFusion2Cash\Prez\ProductImages\ESB (1)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12" y="2256"/>
                <a:ext cx="276" cy="188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66"/>
            <p:cNvGrpSpPr>
              <a:grpSpLocks/>
            </p:cNvGrpSpPr>
            <p:nvPr/>
          </p:nvGrpSpPr>
          <p:grpSpPr bwMode="auto">
            <a:xfrm>
              <a:off x="7909301" y="3118867"/>
              <a:ext cx="742950" cy="414662"/>
              <a:chOff x="3636" y="2112"/>
              <a:chExt cx="468" cy="384"/>
            </a:xfrm>
          </p:grpSpPr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3636" y="2112"/>
                <a:ext cx="468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Ctr="1"/>
              <a:lstStyle/>
              <a:p>
                <a:pPr algn="ctr" eaLnBrk="0" hangingPunct="0"/>
                <a:r>
                  <a:rPr lang="en-US" sz="800">
                    <a:cs typeface="Times New Roman" pitchFamily="18" charset="0"/>
                  </a:rPr>
                  <a:t>ABCS</a:t>
                </a:r>
              </a:p>
            </p:txBody>
          </p:sp>
          <p:pic>
            <p:nvPicPr>
              <p:cNvPr id="46" name="Picture 47" descr="D:\myData\Projects\myFusion2Cash\Prez\ProductImages\ESB (1)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32" y="2256"/>
                <a:ext cx="276" cy="188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64"/>
            <p:cNvGrpSpPr>
              <a:grpSpLocks/>
            </p:cNvGrpSpPr>
            <p:nvPr/>
          </p:nvGrpSpPr>
          <p:grpSpPr bwMode="auto">
            <a:xfrm>
              <a:off x="3159937" y="3597351"/>
              <a:ext cx="742950" cy="609600"/>
              <a:chOff x="1736" y="2112"/>
              <a:chExt cx="468" cy="384"/>
            </a:xfrm>
          </p:grpSpPr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1736" y="2112"/>
                <a:ext cx="468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Ctr="1"/>
              <a:lstStyle/>
              <a:p>
                <a:pPr algn="ctr" eaLnBrk="0" hangingPunct="0"/>
                <a:r>
                  <a:rPr lang="en-US" sz="800">
                    <a:cs typeface="Times New Roman" pitchFamily="18" charset="0"/>
                  </a:rPr>
                  <a:t>ABCS</a:t>
                </a:r>
              </a:p>
            </p:txBody>
          </p:sp>
          <p:pic>
            <p:nvPicPr>
              <p:cNvPr id="49" name="Picture 49" descr="D:\myData\Projects\myFusion2Cash\Prez\ProductImages\ESB (1)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832" y="2256"/>
                <a:ext cx="276" cy="188"/>
              </a:xfrm>
              <a:prstGeom prst="rect">
                <a:avLst/>
              </a:prstGeom>
              <a:noFill/>
            </p:spPr>
          </p:pic>
        </p:grp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145775" y="3635451"/>
              <a:ext cx="22066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/>
              <a:r>
                <a:rPr lang="en-US" sz="800" dirty="0"/>
                <a:t>EBM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731538" y="3622751"/>
              <a:ext cx="2206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/>
              <a:r>
                <a:rPr lang="en-US" sz="800" dirty="0"/>
                <a:t>EBM</a:t>
              </a:r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4026712" y="3816426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5642787" y="3835476"/>
              <a:ext cx="422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46"/>
            <p:cNvGrpSpPr>
              <a:grpSpLocks/>
            </p:cNvGrpSpPr>
            <p:nvPr/>
          </p:nvGrpSpPr>
          <p:grpSpPr bwMode="auto">
            <a:xfrm>
              <a:off x="6215281" y="3597351"/>
              <a:ext cx="990600" cy="609600"/>
              <a:chOff x="2080" y="2112"/>
              <a:chExt cx="624" cy="384"/>
            </a:xfrm>
          </p:grpSpPr>
          <p:sp>
            <p:nvSpPr>
              <p:cNvPr id="115" name="Rectangle 23"/>
              <p:cNvSpPr>
                <a:spLocks noChangeArrowheads="1"/>
              </p:cNvSpPr>
              <p:nvPr/>
            </p:nvSpPr>
            <p:spPr bwMode="auto">
              <a:xfrm>
                <a:off x="2080" y="2112"/>
                <a:ext cx="624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Ctr="1"/>
              <a:lstStyle/>
              <a:p>
                <a:pPr algn="ctr" eaLnBrk="0" hangingPunct="0"/>
                <a:r>
                  <a:rPr lang="en-US" sz="800" dirty="0" err="1" smtClean="0">
                    <a:cs typeface="Times New Roman" pitchFamily="18" charset="0"/>
                  </a:rPr>
                  <a:t>Propagar</a:t>
                </a:r>
                <a:r>
                  <a:rPr lang="en-US" sz="800" dirty="0" smtClean="0">
                    <a:cs typeface="Times New Roman" pitchFamily="18" charset="0"/>
                  </a:rPr>
                  <a:t> </a:t>
                </a:r>
                <a:r>
                  <a:rPr lang="en-US" sz="800" dirty="0" err="1" smtClean="0">
                    <a:cs typeface="Times New Roman" pitchFamily="18" charset="0"/>
                  </a:rPr>
                  <a:t>Produto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pic>
            <p:nvPicPr>
              <p:cNvPr id="116" name="Picture 27" descr="D:\myData\Projects\myFusion2Cash\Prez\ProductImages\ESB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90" y="2232"/>
                <a:ext cx="234" cy="234"/>
              </a:xfrm>
              <a:prstGeom prst="rect">
                <a:avLst/>
              </a:prstGeom>
              <a:noFill/>
            </p:spPr>
          </p:pic>
        </p:grp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7336908" y="3839021"/>
              <a:ext cx="422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9" name="Group 66"/>
            <p:cNvGrpSpPr>
              <a:grpSpLocks/>
            </p:cNvGrpSpPr>
            <p:nvPr/>
          </p:nvGrpSpPr>
          <p:grpSpPr bwMode="auto">
            <a:xfrm>
              <a:off x="7909301" y="3574308"/>
              <a:ext cx="742950" cy="414662"/>
              <a:chOff x="3636" y="2112"/>
              <a:chExt cx="468" cy="384"/>
            </a:xfrm>
          </p:grpSpPr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3636" y="2112"/>
                <a:ext cx="468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Ctr="1"/>
              <a:lstStyle/>
              <a:p>
                <a:pPr algn="ctr" eaLnBrk="0" hangingPunct="0"/>
                <a:r>
                  <a:rPr lang="en-US" sz="800">
                    <a:cs typeface="Times New Roman" pitchFamily="18" charset="0"/>
                  </a:rPr>
                  <a:t>ABCS</a:t>
                </a:r>
              </a:p>
            </p:txBody>
          </p:sp>
          <p:pic>
            <p:nvPicPr>
              <p:cNvPr id="121" name="Picture 47" descr="D:\myData\Projects\myFusion2Cash\Prez\ProductImages\ESB (1)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32" y="2256"/>
                <a:ext cx="276" cy="188"/>
              </a:xfrm>
              <a:prstGeom prst="rect">
                <a:avLst/>
              </a:prstGeom>
              <a:noFill/>
            </p:spPr>
          </p:pic>
        </p:grpSp>
        <p:grpSp>
          <p:nvGrpSpPr>
            <p:cNvPr id="122" name="Group 66"/>
            <p:cNvGrpSpPr>
              <a:grpSpLocks/>
            </p:cNvGrpSpPr>
            <p:nvPr/>
          </p:nvGrpSpPr>
          <p:grpSpPr bwMode="auto">
            <a:xfrm>
              <a:off x="7909301" y="4029748"/>
              <a:ext cx="742950" cy="414662"/>
              <a:chOff x="3636" y="2112"/>
              <a:chExt cx="468" cy="384"/>
            </a:xfrm>
          </p:grpSpPr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3636" y="2112"/>
                <a:ext cx="468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Ctr="1"/>
              <a:lstStyle/>
              <a:p>
                <a:pPr algn="ctr" eaLnBrk="0" hangingPunct="0"/>
                <a:r>
                  <a:rPr lang="en-US" sz="800">
                    <a:cs typeface="Times New Roman" pitchFamily="18" charset="0"/>
                  </a:rPr>
                  <a:t>ABCS</a:t>
                </a:r>
              </a:p>
            </p:txBody>
          </p:sp>
          <p:pic>
            <p:nvPicPr>
              <p:cNvPr id="124" name="Picture 47" descr="D:\myData\Projects\myFusion2Cash\Prez\ProductImages\ESB (1)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32" y="2256"/>
                <a:ext cx="276" cy="188"/>
              </a:xfrm>
              <a:prstGeom prst="rect">
                <a:avLst/>
              </a:prstGeom>
              <a:noFill/>
            </p:spPr>
          </p:pic>
        </p:grpSp>
        <p:cxnSp>
          <p:nvCxnSpPr>
            <p:cNvPr id="126" name="Straight Connector 125"/>
            <p:cNvCxnSpPr/>
            <p:nvPr/>
          </p:nvCxnSpPr>
          <p:spPr bwMode="auto">
            <a:xfrm rot="16200000" flipH="1">
              <a:off x="7070651" y="3785191"/>
              <a:ext cx="903768" cy="1063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Arrow Connector 128"/>
            <p:cNvCxnSpPr/>
            <p:nvPr/>
          </p:nvCxnSpPr>
          <p:spPr bwMode="auto">
            <a:xfrm flipV="1">
              <a:off x="7517153" y="3332231"/>
              <a:ext cx="252442" cy="561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/>
            <p:cNvCxnSpPr/>
            <p:nvPr/>
          </p:nvCxnSpPr>
          <p:spPr bwMode="auto">
            <a:xfrm flipV="1">
              <a:off x="7529303" y="4230761"/>
              <a:ext cx="252442" cy="561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AutoShape 89"/>
            <p:cNvCxnSpPr>
              <a:cxnSpLocks noChangeShapeType="1"/>
              <a:stCxn id="37" idx="3"/>
              <a:endCxn id="48" idx="0"/>
            </p:cNvCxnSpPr>
            <p:nvPr/>
          </p:nvCxnSpPr>
          <p:spPr bwMode="auto">
            <a:xfrm rot="5400000">
              <a:off x="3353494" y="3211893"/>
              <a:ext cx="563376" cy="207540"/>
            </a:xfrm>
            <a:prstGeom prst="curvedConnector3">
              <a:avLst>
                <a:gd name="adj1" fmla="val 500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7" name="Rectangle 52"/>
            <p:cNvSpPr>
              <a:spLocks noChangeArrowheads="1"/>
            </p:cNvSpPr>
            <p:nvPr/>
          </p:nvSpPr>
          <p:spPr bwMode="auto">
            <a:xfrm>
              <a:off x="7508893" y="3094082"/>
              <a:ext cx="2206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/>
              <a:r>
                <a:rPr lang="en-US" sz="800" dirty="0"/>
                <a:t>EBM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err="1" smtClean="0">
                <a:solidFill>
                  <a:schemeClr val="accent1"/>
                </a:solidFill>
              </a:rPr>
              <a:t>Cenário</a:t>
            </a:r>
            <a:r>
              <a:rPr lang="en-US" sz="2000" i="1" dirty="0" smtClean="0">
                <a:solidFill>
                  <a:schemeClr val="accent1"/>
                </a:solidFill>
              </a:rPr>
              <a:t> 1 – Product Hub + AIA</a:t>
            </a:r>
            <a:endParaRPr lang="en-US" i="1" dirty="0">
              <a:solidFill>
                <a:schemeClr val="accent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14300" y="1224370"/>
            <a:ext cx="2308225" cy="2401332"/>
            <a:chOff x="33007" y="1224370"/>
            <a:chExt cx="2308225" cy="2401332"/>
          </a:xfrm>
        </p:grpSpPr>
        <p:pic>
          <p:nvPicPr>
            <p:cNvPr id="7" name="Picture 2" descr="OC_Graphic_372Full_ValueChain_1-4_PPonly-1"/>
            <p:cNvPicPr>
              <a:picLocks noChangeAspect="1" noChangeArrowheads="1"/>
            </p:cNvPicPr>
            <p:nvPr/>
          </p:nvPicPr>
          <p:blipFill>
            <a:blip r:embed="rId5"/>
            <a:srcRect l="34909" r="34911" b="62039"/>
            <a:stretch>
              <a:fillRect/>
            </a:stretch>
          </p:blipFill>
          <p:spPr bwMode="auto">
            <a:xfrm>
              <a:off x="52057" y="1224370"/>
              <a:ext cx="2289175" cy="240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 flipH="1">
              <a:off x="33007" y="2536805"/>
              <a:ext cx="864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52332" y="2556963"/>
              <a:ext cx="864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6669" y="1422808"/>
              <a:ext cx="4318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800" dirty="0">
                  <a:solidFill>
                    <a:schemeClr val="bg1"/>
                  </a:solidFill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accent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579107" y="1439642"/>
              <a:ext cx="16668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20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Criação</a:t>
              </a:r>
              <a:r>
                <a:rPr lang="en-US" sz="12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de </a:t>
              </a:r>
              <a:r>
                <a:rPr lang="en-US" sz="120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Produto</a:t>
              </a:r>
              <a:endParaRPr lang="en-US" sz="1200" dirty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43503" y="2049656"/>
              <a:ext cx="2074863" cy="145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Definição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da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estrutura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produtos</a:t>
              </a:r>
              <a:r>
                <a:rPr lang="en-US" sz="1000" dirty="0" smtClean="0">
                  <a:ea typeface="Arial" charset="0"/>
                  <a:cs typeface="Arial" charset="0"/>
                </a:rPr>
                <a:t>,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serviços</a:t>
              </a:r>
              <a:r>
                <a:rPr lang="en-US" sz="1000" dirty="0" smtClean="0">
                  <a:ea typeface="Arial" charset="0"/>
                  <a:cs typeface="Arial" charset="0"/>
                </a:rPr>
                <a:t>,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promoções</a:t>
              </a:r>
              <a:r>
                <a:rPr lang="en-US" sz="1000" dirty="0" smtClean="0">
                  <a:ea typeface="Arial" charset="0"/>
                  <a:cs typeface="Arial" charset="0"/>
                </a:rPr>
                <a:t>, bundles</a:t>
              </a: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Definição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atributos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Valores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padrões</a:t>
              </a:r>
              <a:r>
                <a:rPr lang="en-US" sz="1000" dirty="0" smtClean="0">
                  <a:ea typeface="Arial" charset="0"/>
                  <a:cs typeface="Arial" charset="0"/>
                </a:rPr>
                <a:t>,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validações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Definição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preços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Processo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revisão</a:t>
              </a:r>
              <a:r>
                <a:rPr lang="en-US" sz="1000" dirty="0" smtClean="0">
                  <a:ea typeface="Arial" charset="0"/>
                  <a:cs typeface="Arial" charset="0"/>
                </a:rPr>
                <a:t>/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aprovação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smtClean="0">
                  <a:ea typeface="Arial" charset="0"/>
                  <a:cs typeface="Arial" charset="0"/>
                </a:rPr>
                <a:t>PH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publica</a:t>
              </a:r>
              <a:r>
                <a:rPr lang="en-US" sz="1000" dirty="0" smtClean="0">
                  <a:ea typeface="Arial" charset="0"/>
                  <a:cs typeface="Arial" charset="0"/>
                </a:rPr>
                <a:t> novo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produto</a:t>
              </a:r>
              <a:endParaRPr lang="en-US" sz="1000" dirty="0" smtClean="0">
                <a:ea typeface="Arial" charset="0"/>
                <a:cs typeface="Arial" charset="0"/>
              </a:endParaRPr>
            </a:p>
          </p:txBody>
        </p:sp>
      </p:grpSp>
      <p:graphicFrame>
        <p:nvGraphicFramePr>
          <p:cNvPr id="80" name="Group 182"/>
          <p:cNvGraphicFramePr>
            <a:graphicFrameLocks noGrp="1"/>
          </p:cNvGraphicFramePr>
          <p:nvPr/>
        </p:nvGraphicFramePr>
        <p:xfrm>
          <a:off x="7382504" y="1406753"/>
          <a:ext cx="1612641" cy="1249680"/>
        </p:xfrm>
        <a:graphic>
          <a:graphicData uri="http://schemas.openxmlformats.org/drawingml/2006/table">
            <a:tbl>
              <a:tblPr/>
              <a:tblGrid>
                <a:gridCol w="809296"/>
                <a:gridCol w="803345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Ref.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Cruzada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Helvetica" pitchFamily="34" charset="0"/>
                        </a:rPr>
                        <a:t>#197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2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Text Box 133"/>
          <p:cNvSpPr txBox="1">
            <a:spLocks noChangeArrowheads="1"/>
          </p:cNvSpPr>
          <p:nvPr/>
        </p:nvSpPr>
        <p:spPr bwMode="auto">
          <a:xfrm>
            <a:off x="8227779" y="1740472"/>
            <a:ext cx="7354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1400" b="0" dirty="0">
                <a:solidFill>
                  <a:srgbClr val="0000FF"/>
                </a:solidFill>
                <a:latin typeface="Helvetica" pitchFamily="34" charset="0"/>
              </a:rPr>
              <a:t>#</a:t>
            </a:r>
            <a:r>
              <a:rPr lang="en-US" sz="1400" b="0" dirty="0" smtClean="0">
                <a:solidFill>
                  <a:srgbClr val="0000FF"/>
                </a:solidFill>
                <a:latin typeface="Helvetica" pitchFamily="34" charset="0"/>
              </a:rPr>
              <a:t>8U9</a:t>
            </a:r>
          </a:p>
        </p:txBody>
      </p:sp>
      <p:grpSp>
        <p:nvGrpSpPr>
          <p:cNvPr id="56" name="Group 248"/>
          <p:cNvGrpSpPr>
            <a:grpSpLocks/>
          </p:cNvGrpSpPr>
          <p:nvPr/>
        </p:nvGrpSpPr>
        <p:grpSpPr bwMode="auto">
          <a:xfrm>
            <a:off x="3230952" y="4683670"/>
            <a:ext cx="1009650" cy="1538288"/>
            <a:chOff x="3444" y="2220"/>
            <a:chExt cx="636" cy="969"/>
          </a:xfrm>
        </p:grpSpPr>
        <p:grpSp>
          <p:nvGrpSpPr>
            <p:cNvPr id="57" name="Group 235"/>
            <p:cNvGrpSpPr>
              <a:grpSpLocks/>
            </p:cNvGrpSpPr>
            <p:nvPr/>
          </p:nvGrpSpPr>
          <p:grpSpPr bwMode="auto">
            <a:xfrm>
              <a:off x="3444" y="2565"/>
              <a:ext cx="636" cy="624"/>
              <a:chOff x="3552" y="3177"/>
              <a:chExt cx="636" cy="624"/>
            </a:xfrm>
          </p:grpSpPr>
          <p:sp>
            <p:nvSpPr>
              <p:cNvPr id="62" name="AutoShape 215"/>
              <p:cNvSpPr>
                <a:spLocks noChangeArrowheads="1"/>
              </p:cNvSpPr>
              <p:nvPr/>
            </p:nvSpPr>
            <p:spPr bwMode="auto">
              <a:xfrm>
                <a:off x="3564" y="3177"/>
                <a:ext cx="624" cy="6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214"/>
              <p:cNvSpPr txBox="1">
                <a:spLocks noChangeArrowheads="1"/>
              </p:cNvSpPr>
              <p:nvPr/>
            </p:nvSpPr>
            <p:spPr bwMode="auto">
              <a:xfrm>
                <a:off x="3552" y="3225"/>
                <a:ext cx="624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Siebel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231"/>
              <p:cNvGrpSpPr>
                <a:grpSpLocks/>
              </p:cNvGrpSpPr>
              <p:nvPr/>
            </p:nvGrpSpPr>
            <p:grpSpPr bwMode="auto">
              <a:xfrm>
                <a:off x="3726" y="3486"/>
                <a:ext cx="288" cy="240"/>
                <a:chOff x="432" y="2640"/>
                <a:chExt cx="336" cy="288"/>
              </a:xfrm>
            </p:grpSpPr>
            <p:sp>
              <p:nvSpPr>
                <p:cNvPr id="65" name="AutoShape 232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233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234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242"/>
            <p:cNvGrpSpPr>
              <a:grpSpLocks/>
            </p:cNvGrpSpPr>
            <p:nvPr/>
          </p:nvGrpSpPr>
          <p:grpSpPr bwMode="auto">
            <a:xfrm rot="16200000">
              <a:off x="3594" y="2226"/>
              <a:ext cx="335" cy="336"/>
              <a:chOff x="721" y="2736"/>
              <a:chExt cx="335" cy="336"/>
            </a:xfrm>
          </p:grpSpPr>
          <p:sp>
            <p:nvSpPr>
              <p:cNvPr id="59" name="AutoShape 243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AutoShape 244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245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oup 248"/>
          <p:cNvGrpSpPr>
            <a:grpSpLocks/>
          </p:cNvGrpSpPr>
          <p:nvPr/>
        </p:nvGrpSpPr>
        <p:grpSpPr bwMode="auto">
          <a:xfrm>
            <a:off x="7321168" y="4683670"/>
            <a:ext cx="1009650" cy="1538288"/>
            <a:chOff x="3444" y="2220"/>
            <a:chExt cx="636" cy="969"/>
          </a:xfrm>
        </p:grpSpPr>
        <p:grpSp>
          <p:nvGrpSpPr>
            <p:cNvPr id="69" name="Group 235"/>
            <p:cNvGrpSpPr>
              <a:grpSpLocks/>
            </p:cNvGrpSpPr>
            <p:nvPr/>
          </p:nvGrpSpPr>
          <p:grpSpPr bwMode="auto">
            <a:xfrm>
              <a:off x="3444" y="2565"/>
              <a:ext cx="636" cy="624"/>
              <a:chOff x="3552" y="3177"/>
              <a:chExt cx="636" cy="624"/>
            </a:xfrm>
          </p:grpSpPr>
          <p:sp>
            <p:nvSpPr>
              <p:cNvPr id="74" name="AutoShape 215"/>
              <p:cNvSpPr>
                <a:spLocks noChangeArrowheads="1"/>
              </p:cNvSpPr>
              <p:nvPr/>
            </p:nvSpPr>
            <p:spPr bwMode="auto">
              <a:xfrm>
                <a:off x="3564" y="3177"/>
                <a:ext cx="624" cy="6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14"/>
              <p:cNvSpPr txBox="1">
                <a:spLocks noChangeArrowheads="1"/>
              </p:cNvSpPr>
              <p:nvPr/>
            </p:nvSpPr>
            <p:spPr bwMode="auto">
              <a:xfrm>
                <a:off x="3552" y="3225"/>
                <a:ext cx="624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OSM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6" name="Group 231"/>
              <p:cNvGrpSpPr>
                <a:grpSpLocks/>
              </p:cNvGrpSpPr>
              <p:nvPr/>
            </p:nvGrpSpPr>
            <p:grpSpPr bwMode="auto">
              <a:xfrm>
                <a:off x="3726" y="3486"/>
                <a:ext cx="288" cy="240"/>
                <a:chOff x="432" y="2640"/>
                <a:chExt cx="336" cy="288"/>
              </a:xfrm>
            </p:grpSpPr>
            <p:sp>
              <p:nvSpPr>
                <p:cNvPr id="77" name="AutoShape 232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AutoShape 233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AutoShape 234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" name="Group 242"/>
            <p:cNvGrpSpPr>
              <a:grpSpLocks/>
            </p:cNvGrpSpPr>
            <p:nvPr/>
          </p:nvGrpSpPr>
          <p:grpSpPr bwMode="auto">
            <a:xfrm rot="16200000">
              <a:off x="3596" y="2228"/>
              <a:ext cx="335" cy="336"/>
              <a:chOff x="721" y="2736"/>
              <a:chExt cx="335" cy="336"/>
            </a:xfrm>
          </p:grpSpPr>
          <p:sp>
            <p:nvSpPr>
              <p:cNvPr id="71" name="AutoShape 243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44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45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246"/>
          <p:cNvGrpSpPr>
            <a:grpSpLocks/>
          </p:cNvGrpSpPr>
          <p:nvPr/>
        </p:nvGrpSpPr>
        <p:grpSpPr bwMode="auto">
          <a:xfrm>
            <a:off x="5292786" y="4699546"/>
            <a:ext cx="990600" cy="1522412"/>
            <a:chOff x="1680" y="2221"/>
            <a:chExt cx="624" cy="959"/>
          </a:xfrm>
        </p:grpSpPr>
        <p:grpSp>
          <p:nvGrpSpPr>
            <p:cNvPr id="83" name="Group 205"/>
            <p:cNvGrpSpPr>
              <a:grpSpLocks/>
            </p:cNvGrpSpPr>
            <p:nvPr/>
          </p:nvGrpSpPr>
          <p:grpSpPr bwMode="auto">
            <a:xfrm rot="16200000">
              <a:off x="1820" y="2223"/>
              <a:ext cx="335" cy="336"/>
              <a:chOff x="721" y="2736"/>
              <a:chExt cx="335" cy="336"/>
            </a:xfrm>
          </p:grpSpPr>
          <p:sp>
            <p:nvSpPr>
              <p:cNvPr id="91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85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220"/>
              <p:cNvSpPr txBox="1">
                <a:spLocks noChangeArrowheads="1"/>
              </p:cNvSpPr>
              <p:nvPr/>
            </p:nvSpPr>
            <p:spPr bwMode="auto">
              <a:xfrm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Arbor</a:t>
                </a:r>
                <a:endParaRPr lang="en-US" sz="1200" i="0" dirty="0"/>
              </a:p>
            </p:txBody>
          </p:sp>
          <p:grpSp>
            <p:nvGrpSpPr>
              <p:cNvPr id="87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88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1" name="Group 100"/>
          <p:cNvGrpSpPr/>
          <p:nvPr/>
        </p:nvGrpSpPr>
        <p:grpSpPr>
          <a:xfrm>
            <a:off x="114300" y="1664460"/>
            <a:ext cx="2300287" cy="2401332"/>
            <a:chOff x="24807" y="3843528"/>
            <a:chExt cx="2300287" cy="2401332"/>
          </a:xfrm>
        </p:grpSpPr>
        <p:pic>
          <p:nvPicPr>
            <p:cNvPr id="107" name="Picture 2" descr="OC_Graphic_372Full_ValueChain_1-4_PPonly-1"/>
            <p:cNvPicPr>
              <a:picLocks noChangeAspect="1" noChangeArrowheads="1"/>
            </p:cNvPicPr>
            <p:nvPr/>
          </p:nvPicPr>
          <p:blipFill>
            <a:blip r:embed="rId5"/>
            <a:srcRect l="34909" r="34911" b="62039"/>
            <a:stretch>
              <a:fillRect/>
            </a:stretch>
          </p:blipFill>
          <p:spPr bwMode="auto">
            <a:xfrm>
              <a:off x="34332" y="3843528"/>
              <a:ext cx="2289175" cy="240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0" name="Group 99"/>
            <p:cNvGrpSpPr/>
            <p:nvPr/>
          </p:nvGrpSpPr>
          <p:grpSpPr>
            <a:xfrm>
              <a:off x="24807" y="4041966"/>
              <a:ext cx="2300287" cy="2002226"/>
              <a:chOff x="24807" y="4041966"/>
              <a:chExt cx="2300287" cy="2002226"/>
            </a:xfrm>
          </p:grpSpPr>
          <p:sp>
            <p:nvSpPr>
              <p:cNvPr id="108" name="Rectangle 3"/>
              <p:cNvSpPr>
                <a:spLocks noChangeArrowheads="1"/>
              </p:cNvSpPr>
              <p:nvPr/>
            </p:nvSpPr>
            <p:spPr bwMode="auto">
              <a:xfrm flipH="1">
                <a:off x="24807" y="5155963"/>
                <a:ext cx="90487" cy="292100"/>
              </a:xfrm>
              <a:prstGeom prst="rect">
                <a:avLst/>
              </a:prstGeom>
              <a:gradFill rotWithShape="1">
                <a:gsLst>
                  <a:gs pos="0">
                    <a:srgbClr val="D6D6D6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>
                <a:prstTxWarp prst="textNoShape">
                  <a:avLst/>
                </a:prstTxWarp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09" name="Rectangle 4"/>
              <p:cNvSpPr>
                <a:spLocks noChangeArrowheads="1"/>
              </p:cNvSpPr>
              <p:nvPr/>
            </p:nvSpPr>
            <p:spPr bwMode="auto">
              <a:xfrm>
                <a:off x="2234607" y="5185646"/>
                <a:ext cx="90487" cy="292100"/>
              </a:xfrm>
              <a:prstGeom prst="rect">
                <a:avLst/>
              </a:prstGeom>
              <a:gradFill rotWithShape="1">
                <a:gsLst>
                  <a:gs pos="0">
                    <a:srgbClr val="D6D6D6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>
                <a:prstTxWarp prst="textNoShape">
                  <a:avLst/>
                </a:prstTxWarp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110" name="Text Box 5"/>
              <p:cNvSpPr txBox="1">
                <a:spLocks noChangeArrowheads="1"/>
              </p:cNvSpPr>
              <p:nvPr/>
            </p:nvSpPr>
            <p:spPr bwMode="auto">
              <a:xfrm>
                <a:off x="108944" y="4041966"/>
                <a:ext cx="431800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r>
                  <a:rPr lang="en-US" sz="18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2</a:t>
                </a:r>
                <a:endParaRPr lang="en-US" sz="1800" dirty="0">
                  <a:solidFill>
                    <a:schemeClr val="accent1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561382" y="4058800"/>
                <a:ext cx="1666875" cy="257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r>
                  <a:rPr lang="en-US" sz="1200" dirty="0" err="1" smtClean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Integração</a:t>
                </a:r>
                <a:endParaRPr lang="en-US" sz="1200" dirty="0">
                  <a:solidFill>
                    <a:schemeClr val="bg1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Text Box 7"/>
              <p:cNvSpPr txBox="1">
                <a:spLocks noChangeArrowheads="1"/>
              </p:cNvSpPr>
              <p:nvPr/>
            </p:nvSpPr>
            <p:spPr bwMode="auto">
              <a:xfrm>
                <a:off x="125778" y="4668814"/>
                <a:ext cx="2074863" cy="1375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marL="114300" indent="-114300" algn="l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chemeClr val="tx1"/>
                  </a:buClr>
                  <a:buFont typeface="Times" charset="0"/>
                  <a:buChar char="•"/>
                </a:pPr>
                <a:r>
                  <a:rPr lang="en-US" sz="1000" dirty="0" smtClean="0">
                    <a:ea typeface="Arial" charset="0"/>
                    <a:cs typeface="Arial" charset="0"/>
                  </a:rPr>
                  <a:t>As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informações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sobre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o novo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produto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são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processadas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pelo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AIA</a:t>
                </a:r>
              </a:p>
              <a:p>
                <a:pPr marL="114300" indent="-114300" algn="l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chemeClr val="tx1"/>
                  </a:buClr>
                  <a:buFont typeface="Times" charset="0"/>
                  <a:buChar char="•"/>
                </a:pPr>
                <a:r>
                  <a:rPr lang="en-US" sz="1000" dirty="0" err="1" smtClean="0">
                    <a:ea typeface="Arial" charset="0"/>
                    <a:cs typeface="Arial" charset="0"/>
                  </a:rPr>
                  <a:t>Transformação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para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o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modelo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canônico</a:t>
                </a:r>
                <a:endParaRPr lang="en-US" sz="1000" dirty="0" smtClean="0">
                  <a:ea typeface="Arial" charset="0"/>
                  <a:cs typeface="Arial" charset="0"/>
                </a:endParaRPr>
              </a:p>
              <a:p>
                <a:pPr marL="114300" indent="-114300" algn="l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chemeClr val="tx1"/>
                  </a:buClr>
                  <a:buFont typeface="Times" charset="0"/>
                  <a:buChar char="•"/>
                </a:pPr>
                <a:r>
                  <a:rPr lang="en-US" sz="1000" dirty="0" err="1" smtClean="0">
                    <a:ea typeface="Arial" charset="0"/>
                    <a:cs typeface="Arial" charset="0"/>
                  </a:rPr>
                  <a:t>Outros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processos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são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invocados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para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propagar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dados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para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os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demais</a:t>
                </a:r>
                <a:r>
                  <a:rPr lang="en-US" sz="1000" dirty="0" smtClean="0">
                    <a:ea typeface="Arial" charset="0"/>
                    <a:cs typeface="Arial" charset="0"/>
                  </a:rPr>
                  <a:t> </a:t>
                </a:r>
                <a:r>
                  <a:rPr lang="en-US" sz="1000" dirty="0" err="1" smtClean="0">
                    <a:ea typeface="Arial" charset="0"/>
                    <a:cs typeface="Arial" charset="0"/>
                  </a:rPr>
                  <a:t>sistemas</a:t>
                </a:r>
                <a:endParaRPr lang="en-US" sz="1000" dirty="0" smtClean="0">
                  <a:ea typeface="Arial" charset="0"/>
                  <a:cs typeface="Arial" charset="0"/>
                </a:endParaRPr>
              </a:p>
            </p:txBody>
          </p:sp>
        </p:grpSp>
      </p:grpSp>
      <p:cxnSp>
        <p:nvCxnSpPr>
          <p:cNvPr id="136" name="AutoShape 89"/>
          <p:cNvCxnSpPr>
            <a:cxnSpLocks noChangeShapeType="1"/>
            <a:stCxn id="45" idx="3"/>
            <a:endCxn id="61" idx="3"/>
          </p:cNvCxnSpPr>
          <p:nvPr/>
        </p:nvCxnSpPr>
        <p:spPr bwMode="auto">
          <a:xfrm flipH="1">
            <a:off x="3732603" y="3315565"/>
            <a:ext cx="4919648" cy="1378424"/>
          </a:xfrm>
          <a:prstGeom prst="curvedConnector4">
            <a:avLst>
              <a:gd name="adj1" fmla="val -4647"/>
              <a:gd name="adj2" fmla="val 58586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3" name="AutoShape 89"/>
          <p:cNvCxnSpPr>
            <a:cxnSpLocks noChangeShapeType="1"/>
            <a:stCxn id="120" idx="3"/>
            <a:endCxn id="93" idx="3"/>
          </p:cNvCxnSpPr>
          <p:nvPr/>
        </p:nvCxnSpPr>
        <p:spPr bwMode="auto">
          <a:xfrm flipH="1">
            <a:off x="5778562" y="3771006"/>
            <a:ext cx="2873689" cy="932510"/>
          </a:xfrm>
          <a:prstGeom prst="curvedConnector4">
            <a:avLst>
              <a:gd name="adj1" fmla="val -7955"/>
              <a:gd name="adj2" fmla="val 62691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7" name="AutoShape 89"/>
          <p:cNvCxnSpPr>
            <a:cxnSpLocks noChangeShapeType="1"/>
            <a:stCxn id="123" idx="3"/>
            <a:endCxn id="73" idx="3"/>
          </p:cNvCxnSpPr>
          <p:nvPr/>
        </p:nvCxnSpPr>
        <p:spPr bwMode="auto">
          <a:xfrm flipH="1">
            <a:off x="7825994" y="4226446"/>
            <a:ext cx="826257" cy="470718"/>
          </a:xfrm>
          <a:prstGeom prst="curvedConnector4">
            <a:avLst>
              <a:gd name="adj1" fmla="val -27667"/>
              <a:gd name="adj2" fmla="val 75142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114300" y="2104550"/>
            <a:ext cx="2302125" cy="2401332"/>
            <a:chOff x="24807" y="3843528"/>
            <a:chExt cx="2302125" cy="2401332"/>
          </a:xfrm>
        </p:grpSpPr>
        <p:pic>
          <p:nvPicPr>
            <p:cNvPr id="103" name="Picture 2" descr="OC_Graphic_372Full_ValueChain_1-4_PPonly-1"/>
            <p:cNvPicPr>
              <a:picLocks noChangeAspect="1" noChangeArrowheads="1"/>
            </p:cNvPicPr>
            <p:nvPr/>
          </p:nvPicPr>
          <p:blipFill>
            <a:blip r:embed="rId5"/>
            <a:srcRect l="34909" r="34911" b="62039"/>
            <a:stretch>
              <a:fillRect/>
            </a:stretch>
          </p:blipFill>
          <p:spPr bwMode="auto">
            <a:xfrm>
              <a:off x="34332" y="3843528"/>
              <a:ext cx="2289175" cy="240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Rectangle 3"/>
            <p:cNvSpPr>
              <a:spLocks noChangeArrowheads="1"/>
            </p:cNvSpPr>
            <p:nvPr/>
          </p:nvSpPr>
          <p:spPr bwMode="auto">
            <a:xfrm flipH="1">
              <a:off x="24807" y="5155963"/>
              <a:ext cx="90487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244132" y="5195171"/>
              <a:ext cx="828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06" name="Text Box 5"/>
            <p:cNvSpPr txBox="1">
              <a:spLocks noChangeArrowheads="1"/>
            </p:cNvSpPr>
            <p:nvPr/>
          </p:nvSpPr>
          <p:spPr bwMode="auto">
            <a:xfrm>
              <a:off x="108944" y="4041966"/>
              <a:ext cx="4318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8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3</a:t>
              </a:r>
              <a:endParaRPr lang="en-US" sz="1800" dirty="0">
                <a:solidFill>
                  <a:schemeClr val="accent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3" name="Text Box 6"/>
            <p:cNvSpPr txBox="1">
              <a:spLocks noChangeArrowheads="1"/>
            </p:cNvSpPr>
            <p:nvPr/>
          </p:nvSpPr>
          <p:spPr bwMode="auto">
            <a:xfrm>
              <a:off x="561382" y="4058800"/>
              <a:ext cx="1666875" cy="42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20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Enriquecimento</a:t>
              </a:r>
              <a:r>
                <a:rPr lang="en-US" sz="12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no Siebel</a:t>
              </a:r>
              <a:endParaRPr lang="en-US" sz="1200" dirty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125778" y="4615649"/>
              <a:ext cx="2074863" cy="1580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Administrador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produtos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enriquece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informações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como</a:t>
              </a:r>
              <a:r>
                <a:rPr lang="en-US" sz="1000" dirty="0" smtClean="0">
                  <a:ea typeface="Arial" charset="0"/>
                  <a:cs typeface="Arial" charset="0"/>
                </a:rPr>
                <a:t>:</a:t>
              </a:r>
            </a:p>
            <a:p>
              <a:pPr marL="114300" indent="-114300" algn="l"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</a:pPr>
              <a:r>
                <a:rPr lang="en-US" sz="1000" dirty="0" smtClean="0">
                  <a:ea typeface="Arial" charset="0"/>
                  <a:cs typeface="Arial" charset="0"/>
                </a:rPr>
                <a:t>    -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Regras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Eligibilidade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</a:pPr>
              <a:r>
                <a:rPr lang="en-US" sz="1000" dirty="0" smtClean="0">
                  <a:ea typeface="Arial" charset="0"/>
                  <a:cs typeface="Arial" charset="0"/>
                </a:rPr>
                <a:t>    -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Regras</a:t>
              </a:r>
              <a:r>
                <a:rPr lang="en-US" sz="1000" dirty="0" smtClean="0">
                  <a:ea typeface="Arial" charset="0"/>
                  <a:cs typeface="Arial" charset="0"/>
                </a:rPr>
                <a:t> no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Configurador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Produtos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Gerenciamento</a:t>
              </a:r>
              <a:r>
                <a:rPr lang="en-US" sz="1000" dirty="0" smtClean="0">
                  <a:ea typeface="Arial" charset="0"/>
                  <a:cs typeface="Arial" charset="0"/>
                </a:rPr>
                <a:t> do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catálogo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comercial</a:t>
              </a:r>
              <a:r>
                <a:rPr lang="en-US" sz="1000" dirty="0" smtClean="0">
                  <a:ea typeface="Arial" charset="0"/>
                  <a:cs typeface="Arial" charset="0"/>
                </a:rPr>
                <a:t> (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Categorias</a:t>
              </a:r>
              <a:r>
                <a:rPr lang="en-US" sz="1000" dirty="0" smtClean="0">
                  <a:ea typeface="Arial" charset="0"/>
                  <a:cs typeface="Arial" charset="0"/>
                </a:rPr>
                <a:t> 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acessibilidade</a:t>
              </a:r>
              <a:r>
                <a:rPr lang="en-US" sz="1000" dirty="0" smtClean="0">
                  <a:ea typeface="Arial" charset="0"/>
                  <a:cs typeface="Arial" charset="0"/>
                </a:rPr>
                <a:t>)</a:t>
              </a: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smtClean="0">
                  <a:ea typeface="Arial" charset="0"/>
                  <a:cs typeface="Arial" charset="0"/>
                </a:rPr>
                <a:t>Siebel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retorna</a:t>
              </a:r>
              <a:r>
                <a:rPr lang="en-US" sz="1000" dirty="0" smtClean="0">
                  <a:ea typeface="Arial" charset="0"/>
                  <a:cs typeface="Arial" charset="0"/>
                </a:rPr>
                <a:t> a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referência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4300" y="2544640"/>
            <a:ext cx="2302125" cy="2401332"/>
            <a:chOff x="2888510" y="1305891"/>
            <a:chExt cx="2302125" cy="2401332"/>
          </a:xfrm>
        </p:grpSpPr>
        <p:pic>
          <p:nvPicPr>
            <p:cNvPr id="128" name="Picture 2" descr="OC_Graphic_372Full_ValueChain_1-4_PPonly-1"/>
            <p:cNvPicPr>
              <a:picLocks noChangeAspect="1" noChangeArrowheads="1"/>
            </p:cNvPicPr>
            <p:nvPr/>
          </p:nvPicPr>
          <p:blipFill>
            <a:blip r:embed="rId5"/>
            <a:srcRect l="34909" r="34911" b="62039"/>
            <a:stretch>
              <a:fillRect/>
            </a:stretch>
          </p:blipFill>
          <p:spPr bwMode="auto">
            <a:xfrm>
              <a:off x="2898035" y="1305891"/>
              <a:ext cx="2289175" cy="240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0" name="Rectangle 3"/>
            <p:cNvSpPr>
              <a:spLocks noChangeArrowheads="1"/>
            </p:cNvSpPr>
            <p:nvPr/>
          </p:nvSpPr>
          <p:spPr bwMode="auto">
            <a:xfrm flipH="1">
              <a:off x="2888510" y="2618326"/>
              <a:ext cx="864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5107835" y="2648009"/>
              <a:ext cx="828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34" name="Text Box 5"/>
            <p:cNvSpPr txBox="1">
              <a:spLocks noChangeArrowheads="1"/>
            </p:cNvSpPr>
            <p:nvPr/>
          </p:nvSpPr>
          <p:spPr bwMode="auto">
            <a:xfrm>
              <a:off x="2972647" y="1504329"/>
              <a:ext cx="4318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8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4</a:t>
              </a:r>
              <a:endParaRPr lang="en-US" sz="1800" dirty="0">
                <a:solidFill>
                  <a:schemeClr val="accent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3425085" y="1521163"/>
              <a:ext cx="1666875" cy="42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20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Enriquecimento</a:t>
              </a:r>
              <a:r>
                <a:rPr lang="en-US" sz="12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no Arbor</a:t>
              </a:r>
              <a:endParaRPr lang="en-US" sz="1200" dirty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2989481" y="2078012"/>
              <a:ext cx="2074863" cy="140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en-US" sz="1000" dirty="0" err="1" smtClean="0">
                  <a:ea typeface="Arial" charset="0"/>
                  <a:cs typeface="Arial" charset="0"/>
                </a:rPr>
                <a:t>Administrador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planos</a:t>
              </a:r>
              <a:r>
                <a:rPr lang="en-US" sz="1000" dirty="0" smtClean="0">
                  <a:ea typeface="Arial" charset="0"/>
                  <a:cs typeface="Arial" charset="0"/>
                </a:rPr>
                <a:t> no Arbor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enriquece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informações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como</a:t>
              </a:r>
              <a:r>
                <a:rPr lang="en-US" sz="1000" dirty="0" smtClean="0">
                  <a:ea typeface="Arial" charset="0"/>
                  <a:cs typeface="Arial" charset="0"/>
                </a:rPr>
                <a:t>:</a:t>
              </a: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</a:pPr>
              <a:r>
                <a:rPr lang="en-US" sz="1000" dirty="0" smtClean="0">
                  <a:ea typeface="Arial" charset="0"/>
                  <a:cs typeface="Arial" charset="0"/>
                </a:rPr>
                <a:t>    -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Planos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tarifação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utilização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</a:pPr>
              <a:r>
                <a:rPr lang="en-US" sz="1000" dirty="0" smtClean="0">
                  <a:ea typeface="Arial" charset="0"/>
                  <a:cs typeface="Arial" charset="0"/>
                </a:rPr>
                <a:t>    -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Demais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atividades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relacionadas</a:t>
              </a:r>
              <a:r>
                <a:rPr lang="en-US" sz="1000" dirty="0" smtClean="0">
                  <a:ea typeface="Arial" charset="0"/>
                  <a:cs typeface="Arial" charset="0"/>
                </a:rPr>
                <a:t> a billing</a:t>
              </a:r>
            </a:p>
            <a:p>
              <a:pPr marL="114300" indent="-114300" algn="l"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en-US" sz="1000" dirty="0" smtClean="0">
                  <a:ea typeface="Arial" charset="0"/>
                  <a:cs typeface="Arial" charset="0"/>
                </a:rPr>
                <a:t>Arbor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retorna</a:t>
              </a:r>
              <a:r>
                <a:rPr lang="en-US" sz="1000" dirty="0" smtClean="0">
                  <a:ea typeface="Arial" charset="0"/>
                  <a:cs typeface="Arial" charset="0"/>
                </a:rPr>
                <a:t> a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referência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6957" y="2988554"/>
            <a:ext cx="2302125" cy="2401332"/>
            <a:chOff x="5879803" y="1298803"/>
            <a:chExt cx="2302125" cy="2401332"/>
          </a:xfrm>
        </p:grpSpPr>
        <p:pic>
          <p:nvPicPr>
            <p:cNvPr id="139" name="Picture 2" descr="OC_Graphic_372Full_ValueChain_1-4_PPonly-1"/>
            <p:cNvPicPr>
              <a:picLocks noChangeAspect="1" noChangeArrowheads="1"/>
            </p:cNvPicPr>
            <p:nvPr/>
          </p:nvPicPr>
          <p:blipFill>
            <a:blip r:embed="rId5"/>
            <a:srcRect l="34909" r="34911" b="62039"/>
            <a:stretch>
              <a:fillRect/>
            </a:stretch>
          </p:blipFill>
          <p:spPr bwMode="auto">
            <a:xfrm>
              <a:off x="5889328" y="1298803"/>
              <a:ext cx="2289175" cy="240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" name="Rectangle 3"/>
            <p:cNvSpPr>
              <a:spLocks noChangeArrowheads="1"/>
            </p:cNvSpPr>
            <p:nvPr/>
          </p:nvSpPr>
          <p:spPr bwMode="auto">
            <a:xfrm flipH="1">
              <a:off x="5879803" y="2611238"/>
              <a:ext cx="864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41" name="Rectangle 4"/>
            <p:cNvSpPr>
              <a:spLocks noChangeArrowheads="1"/>
            </p:cNvSpPr>
            <p:nvPr/>
          </p:nvSpPr>
          <p:spPr bwMode="auto">
            <a:xfrm>
              <a:off x="8099128" y="2650446"/>
              <a:ext cx="82800" cy="292100"/>
            </a:xfrm>
            <a:prstGeom prst="rect">
              <a:avLst/>
            </a:prstGeom>
            <a:gradFill rotWithShape="1">
              <a:gsLst>
                <a:gs pos="0">
                  <a:srgbClr val="D6D6D6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42" name="Text Box 5"/>
            <p:cNvSpPr txBox="1">
              <a:spLocks noChangeArrowheads="1"/>
            </p:cNvSpPr>
            <p:nvPr/>
          </p:nvSpPr>
          <p:spPr bwMode="auto">
            <a:xfrm>
              <a:off x="5963940" y="1497241"/>
              <a:ext cx="4318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8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5</a:t>
              </a:r>
              <a:endParaRPr lang="en-US" sz="1800" dirty="0">
                <a:solidFill>
                  <a:schemeClr val="accent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4" name="Text Box 6"/>
            <p:cNvSpPr txBox="1">
              <a:spLocks noChangeArrowheads="1"/>
            </p:cNvSpPr>
            <p:nvPr/>
          </p:nvSpPr>
          <p:spPr bwMode="auto">
            <a:xfrm>
              <a:off x="6416378" y="1514075"/>
              <a:ext cx="1666875" cy="42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sz="120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Enriquecimento</a:t>
              </a:r>
              <a:r>
                <a:rPr lang="en-US" sz="1200" dirty="0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 no OSM</a:t>
              </a:r>
              <a:endParaRPr lang="en-US" sz="1200" dirty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5980774" y="2070924"/>
              <a:ext cx="2074863" cy="1554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Times" charset="0"/>
                <a:buChar char="•"/>
              </a:pPr>
              <a:r>
                <a:rPr lang="pt-BR" sz="1000" dirty="0" smtClean="0">
                  <a:ea typeface="Arial" charset="0"/>
                  <a:cs typeface="Arial" charset="0"/>
                </a:rPr>
                <a:t>Administrador de regras do OSM enriquece informações como:</a:t>
              </a: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</a:pPr>
              <a:r>
                <a:rPr lang="en-US" sz="1000" dirty="0" smtClean="0">
                  <a:ea typeface="Arial" charset="0"/>
                  <a:cs typeface="Arial" charset="0"/>
                </a:rPr>
                <a:t>    -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Mapeamento</a:t>
              </a:r>
              <a:r>
                <a:rPr lang="en-US" sz="1000" dirty="0" smtClean="0">
                  <a:ea typeface="Arial" charset="0"/>
                  <a:cs typeface="Arial" charset="0"/>
                </a:rPr>
                <a:t> entre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especificações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comerciais</a:t>
              </a:r>
              <a:r>
                <a:rPr lang="en-US" sz="1000" dirty="0" smtClean="0">
                  <a:ea typeface="Arial" charset="0"/>
                  <a:cs typeface="Arial" charset="0"/>
                </a:rPr>
                <a:t> com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serviços</a:t>
              </a:r>
              <a:r>
                <a:rPr lang="en-US" sz="1000" dirty="0" smtClean="0">
                  <a:ea typeface="Arial" charset="0"/>
                  <a:cs typeface="Arial" charset="0"/>
                </a:rPr>
                <a:t>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técnicos</a:t>
              </a:r>
              <a:r>
                <a:rPr lang="en-US" sz="1000" dirty="0" smtClean="0">
                  <a:ea typeface="Arial" charset="0"/>
                  <a:cs typeface="Arial" charset="0"/>
                </a:rPr>
                <a:t> (OSS)</a:t>
              </a:r>
            </a:p>
            <a:p>
              <a:pPr marL="114300" indent="-114300" algn="l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</a:pPr>
              <a:r>
                <a:rPr lang="en-US" sz="1000" dirty="0" smtClean="0">
                  <a:ea typeface="Arial" charset="0"/>
                  <a:cs typeface="Arial" charset="0"/>
                </a:rPr>
                <a:t>    -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Regras</a:t>
              </a:r>
              <a:r>
                <a:rPr lang="en-US" sz="1000" dirty="0" smtClean="0">
                  <a:ea typeface="Arial" charset="0"/>
                  <a:cs typeface="Arial" charset="0"/>
                </a:rPr>
                <a:t> de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decomposição</a:t>
              </a:r>
              <a:r>
                <a:rPr lang="en-US" sz="1000" dirty="0" smtClean="0">
                  <a:ea typeface="Arial" charset="0"/>
                  <a:cs typeface="Arial" charset="0"/>
                </a:rPr>
                <a:t> e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orquestração</a:t>
              </a:r>
              <a:endParaRPr lang="en-US" sz="1000" dirty="0" smtClean="0">
                <a:ea typeface="Arial" charset="0"/>
                <a:cs typeface="Arial" charset="0"/>
              </a:endParaRPr>
            </a:p>
            <a:p>
              <a:pPr marL="114300" indent="-114300" algn="l">
                <a:spcBef>
                  <a:spcPts val="0"/>
                </a:spcBef>
                <a:spcAft>
                  <a:spcPts val="200"/>
                </a:spcAft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en-US" sz="1000" dirty="0" smtClean="0">
                  <a:ea typeface="Arial" charset="0"/>
                  <a:cs typeface="Arial" charset="0"/>
                </a:rPr>
                <a:t>OSM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retorna</a:t>
              </a:r>
              <a:r>
                <a:rPr lang="en-US" sz="1000" dirty="0" smtClean="0">
                  <a:ea typeface="Arial" charset="0"/>
                  <a:cs typeface="Arial" charset="0"/>
                </a:rPr>
                <a:t> a </a:t>
              </a:r>
              <a:r>
                <a:rPr lang="en-US" sz="1000" dirty="0" err="1" smtClean="0">
                  <a:ea typeface="Arial" charset="0"/>
                  <a:cs typeface="Arial" charset="0"/>
                </a:rPr>
                <a:t>referência</a:t>
              </a:r>
              <a:endParaRPr lang="en-US" sz="1000" dirty="0" smtClean="0">
                <a:ea typeface="Arial" charset="0"/>
                <a:cs typeface="Arial" charset="0"/>
              </a:endParaRPr>
            </a:p>
          </p:txBody>
        </p:sp>
      </p:grpSp>
      <p:sp>
        <p:nvSpPr>
          <p:cNvPr id="150" name="Text Box 133"/>
          <p:cNvSpPr txBox="1">
            <a:spLocks noChangeArrowheads="1"/>
          </p:cNvSpPr>
          <p:nvPr/>
        </p:nvSpPr>
        <p:spPr bwMode="auto">
          <a:xfrm>
            <a:off x="8218254" y="2040509"/>
            <a:ext cx="7354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1400" b="0" dirty="0" smtClean="0">
                <a:solidFill>
                  <a:schemeClr val="accent1"/>
                </a:solidFill>
                <a:latin typeface="Helvetica" pitchFamily="34" charset="0"/>
              </a:rPr>
              <a:t>#T21</a:t>
            </a:r>
            <a:endParaRPr lang="en-US" sz="1400" b="0" dirty="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151" name="Text Box 133"/>
          <p:cNvSpPr txBox="1">
            <a:spLocks noChangeArrowheads="1"/>
          </p:cNvSpPr>
          <p:nvPr/>
        </p:nvSpPr>
        <p:spPr bwMode="auto">
          <a:xfrm>
            <a:off x="8227779" y="2340547"/>
            <a:ext cx="7354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1400" b="0" dirty="0" smtClean="0">
                <a:solidFill>
                  <a:srgbClr val="00B050"/>
                </a:solidFill>
                <a:latin typeface="Helvetica" pitchFamily="34" charset="0"/>
              </a:rPr>
              <a:t>#</a:t>
            </a:r>
            <a:r>
              <a:rPr lang="en-US" sz="1400" b="0" dirty="0">
                <a:solidFill>
                  <a:srgbClr val="00B050"/>
                </a:solidFill>
                <a:latin typeface="Helvetica" pitchFamily="34" charset="0"/>
              </a:rPr>
              <a:t>324</a:t>
            </a:r>
          </a:p>
        </p:txBody>
      </p:sp>
      <p:grpSp>
        <p:nvGrpSpPr>
          <p:cNvPr id="25" name="Group 246"/>
          <p:cNvGrpSpPr>
            <a:grpSpLocks/>
          </p:cNvGrpSpPr>
          <p:nvPr/>
        </p:nvGrpSpPr>
        <p:grpSpPr bwMode="auto">
          <a:xfrm rot="10800000">
            <a:off x="3240477" y="1521881"/>
            <a:ext cx="990600" cy="1522412"/>
            <a:chOff x="1680" y="2221"/>
            <a:chExt cx="624" cy="959"/>
          </a:xfrm>
        </p:grpSpPr>
        <p:grpSp>
          <p:nvGrpSpPr>
            <p:cNvPr id="26" name="Group 205"/>
            <p:cNvGrpSpPr>
              <a:grpSpLocks/>
            </p:cNvGrpSpPr>
            <p:nvPr/>
          </p:nvGrpSpPr>
          <p:grpSpPr bwMode="auto">
            <a:xfrm rot="16200000">
              <a:off x="1824" y="2227"/>
              <a:ext cx="335" cy="336"/>
              <a:chOff x="721" y="2736"/>
              <a:chExt cx="335" cy="336"/>
            </a:xfrm>
          </p:grpSpPr>
          <p:sp>
            <p:nvSpPr>
              <p:cNvPr id="35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28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198"/>
                <a:ext cx="529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i="0" dirty="0" smtClean="0">
                    <a:solidFill>
                      <a:schemeClr val="bg1"/>
                    </a:solidFill>
                  </a:rPr>
                  <a:t>PH</a:t>
                </a:r>
                <a:endParaRPr lang="en-US" sz="1400" i="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1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32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150" grpId="0" autoUpdateAnimBg="0"/>
      <p:bldP spid="1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Interação</a:t>
            </a:r>
            <a:r>
              <a:rPr lang="en-US" dirty="0" smtClean="0"/>
              <a:t> do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r>
              <a:rPr lang="en-US" dirty="0" smtClean="0"/>
              <a:t> e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Product Hub </a:t>
            </a:r>
            <a:r>
              <a:rPr lang="en-US" dirty="0" err="1" smtClean="0"/>
              <a:t>manipula</a:t>
            </a:r>
            <a:r>
              <a:rPr lang="en-US" dirty="0" smtClean="0"/>
              <a:t> (</a:t>
            </a:r>
            <a:r>
              <a:rPr lang="en-US" dirty="0" err="1" smtClean="0"/>
              <a:t>cria</a:t>
            </a:r>
            <a:r>
              <a:rPr lang="en-US" dirty="0" smtClean="0"/>
              <a:t> e </a:t>
            </a:r>
            <a:r>
              <a:rPr lang="en-US" dirty="0" err="1" smtClean="0"/>
              <a:t>modifica</a:t>
            </a:r>
            <a:r>
              <a:rPr lang="en-US" dirty="0" smtClean="0"/>
              <a:t>) as </a:t>
            </a:r>
            <a:r>
              <a:rPr lang="en-US" dirty="0" err="1" smtClean="0"/>
              <a:t>especificações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 e </a:t>
            </a:r>
            <a:r>
              <a:rPr lang="en-US" dirty="0" err="1" smtClean="0"/>
              <a:t>sincroniza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r>
              <a:rPr lang="en-US" dirty="0" smtClean="0"/>
              <a:t> do Siebel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enriquecidas</a:t>
            </a:r>
            <a:r>
              <a:rPr lang="en-US" dirty="0" smtClean="0"/>
              <a:t> de </a:t>
            </a:r>
            <a:r>
              <a:rPr lang="en-US" dirty="0" err="1" smtClean="0"/>
              <a:t>maneira</a:t>
            </a:r>
            <a:r>
              <a:rPr lang="en-US" dirty="0" smtClean="0"/>
              <a:t> a </a:t>
            </a:r>
            <a:r>
              <a:rPr lang="en-US" dirty="0" err="1" smtClean="0"/>
              <a:t>prover</a:t>
            </a:r>
            <a:r>
              <a:rPr lang="en-US" dirty="0" smtClean="0"/>
              <a:t> a </a:t>
            </a:r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venda</a:t>
            </a:r>
            <a:r>
              <a:rPr lang="en-US" dirty="0" smtClean="0"/>
              <a:t> dos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Siebel Marketing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e </a:t>
            </a:r>
            <a:r>
              <a:rPr lang="en-US" dirty="0" err="1" smtClean="0"/>
              <a:t>executadas</a:t>
            </a:r>
            <a:r>
              <a:rPr lang="en-US" dirty="0" smtClean="0"/>
              <a:t> </a:t>
            </a:r>
            <a:r>
              <a:rPr lang="en-US" dirty="0" err="1" smtClean="0"/>
              <a:t>campanhas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manipulados</a:t>
            </a:r>
            <a:r>
              <a:rPr lang="en-US" dirty="0" smtClean="0"/>
              <a:t> e </a:t>
            </a:r>
            <a:r>
              <a:rPr lang="en-US" dirty="0" err="1" smtClean="0"/>
              <a:t>liberados</a:t>
            </a:r>
            <a:r>
              <a:rPr lang="en-US" dirty="0" smtClean="0"/>
              <a:t> no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r>
              <a:rPr lang="en-US" dirty="0" smtClean="0"/>
              <a:t> do Siebel.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dados </a:t>
            </a:r>
            <a:r>
              <a:rPr lang="en-US" dirty="0" err="1" smtClean="0"/>
              <a:t>adicionais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reflitam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preço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enriquecimento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, </a:t>
            </a:r>
            <a:r>
              <a:rPr lang="en-US" dirty="0" err="1" smtClean="0"/>
              <a:t>promoção</a:t>
            </a:r>
            <a:r>
              <a:rPr lang="en-US" dirty="0" smtClean="0"/>
              <a:t>, </a:t>
            </a:r>
            <a:r>
              <a:rPr lang="en-US" dirty="0" err="1" smtClean="0"/>
              <a:t>preço</a:t>
            </a:r>
            <a:r>
              <a:rPr lang="en-US" dirty="0" smtClean="0"/>
              <a:t> e </a:t>
            </a:r>
            <a:r>
              <a:rPr lang="en-US" dirty="0" err="1" smtClean="0"/>
              <a:t>desconto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24F44-C176-40DD-8547-298F3C8D045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395870" y="5135526"/>
          <a:ext cx="4398335" cy="125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Interação</a:t>
            </a:r>
            <a:r>
              <a:rPr lang="en-US" dirty="0" smtClean="0"/>
              <a:t> do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r>
              <a:rPr lang="en-US" dirty="0" smtClean="0"/>
              <a:t> e Marketing</a:t>
            </a:r>
            <a:endParaRPr lang="en-US" dirty="0"/>
          </a:p>
        </p:txBody>
      </p:sp>
      <p:sp>
        <p:nvSpPr>
          <p:cNvPr id="9" name="AutoShape 215"/>
          <p:cNvSpPr>
            <a:spLocks noChangeArrowheads="1"/>
          </p:cNvSpPr>
          <p:nvPr/>
        </p:nvSpPr>
        <p:spPr bwMode="auto">
          <a:xfrm>
            <a:off x="1442474" y="194589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14"/>
          <p:cNvSpPr txBox="1">
            <a:spLocks noChangeArrowheads="1"/>
          </p:cNvSpPr>
          <p:nvPr/>
        </p:nvSpPr>
        <p:spPr bwMode="auto">
          <a:xfrm>
            <a:off x="1423424" y="2022090"/>
            <a:ext cx="990600" cy="45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Catálogo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Group 231"/>
          <p:cNvGrpSpPr>
            <a:grpSpLocks/>
          </p:cNvGrpSpPr>
          <p:nvPr/>
        </p:nvGrpSpPr>
        <p:grpSpPr bwMode="auto">
          <a:xfrm>
            <a:off x="4358268" y="2309653"/>
            <a:ext cx="457200" cy="407047"/>
            <a:chOff x="440" y="2666"/>
            <a:chExt cx="336" cy="306"/>
          </a:xfrm>
        </p:grpSpPr>
        <p:sp>
          <p:nvSpPr>
            <p:cNvPr id="12" name="AutoShape 232"/>
            <p:cNvSpPr>
              <a:spLocks noChangeArrowheads="1"/>
            </p:cNvSpPr>
            <p:nvPr/>
          </p:nvSpPr>
          <p:spPr bwMode="auto">
            <a:xfrm>
              <a:off x="440" y="2666"/>
              <a:ext cx="336" cy="9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33"/>
            <p:cNvSpPr>
              <a:spLocks noChangeArrowheads="1"/>
            </p:cNvSpPr>
            <p:nvPr/>
          </p:nvSpPr>
          <p:spPr bwMode="auto">
            <a:xfrm>
              <a:off x="440" y="2765"/>
              <a:ext cx="336" cy="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34"/>
            <p:cNvSpPr>
              <a:spLocks noChangeArrowheads="1"/>
            </p:cNvSpPr>
            <p:nvPr/>
          </p:nvSpPr>
          <p:spPr bwMode="auto">
            <a:xfrm>
              <a:off x="440" y="2876"/>
              <a:ext cx="336" cy="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215"/>
          <p:cNvSpPr>
            <a:spLocks noChangeArrowheads="1"/>
          </p:cNvSpPr>
          <p:nvPr/>
        </p:nvSpPr>
        <p:spPr bwMode="auto">
          <a:xfrm>
            <a:off x="6751674" y="190691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4"/>
          <p:cNvSpPr txBox="1">
            <a:spLocks noChangeArrowheads="1"/>
          </p:cNvSpPr>
          <p:nvPr/>
        </p:nvSpPr>
        <p:spPr bwMode="auto">
          <a:xfrm>
            <a:off x="6732624" y="1983110"/>
            <a:ext cx="990600" cy="45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Marketing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42257" y="3349256"/>
            <a:ext cx="2808000" cy="2952000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Denominaremos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esta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instância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Siebel de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Catálogo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 dados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são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sincrorizados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do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PH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para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o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Siebel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via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AIA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deste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enriquecem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 as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necessárias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operações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comerciais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eligibilidades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Uma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vez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enriquecido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liberados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,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produtos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estarão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prontos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para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serem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vendidos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e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ofertados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pelos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diversos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canais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e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meios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de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interação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62092" y="3331538"/>
            <a:ext cx="2808000" cy="2952000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Denominaremos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instância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Marketing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mesma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base de dados do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instância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são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criadas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executadas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campanhas</a:t>
            </a: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Os dados do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estão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disponíveis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analistas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marketing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utilizá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-los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campanhas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-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Produtos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Simples,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Compostos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Bundles,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Produtos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Desconto</a:t>
            </a: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15608" y="1266751"/>
            <a:ext cx="3934047" cy="5847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sz="1600" b="1" u="sng" dirty="0" err="1" smtClean="0">
                <a:solidFill>
                  <a:srgbClr val="0033CC"/>
                </a:solidFill>
              </a:rPr>
              <a:t>Cenário</a:t>
            </a:r>
            <a:r>
              <a:rPr lang="en-US" sz="1600" b="1" u="sng" dirty="0" smtClean="0">
                <a:solidFill>
                  <a:srgbClr val="0033CC"/>
                </a:solidFill>
              </a:rPr>
              <a:t> 1</a:t>
            </a:r>
            <a:r>
              <a:rPr lang="en-US" sz="1600" dirty="0" smtClean="0">
                <a:solidFill>
                  <a:srgbClr val="0033CC"/>
                </a:solidFill>
              </a:rPr>
              <a:t> – Base de Dados </a:t>
            </a:r>
            <a:r>
              <a:rPr lang="en-US" sz="1600" dirty="0" err="1" smtClean="0">
                <a:solidFill>
                  <a:srgbClr val="0033CC"/>
                </a:solidFill>
              </a:rPr>
              <a:t>Compartilhada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4" name="Text Box 214"/>
          <p:cNvSpPr txBox="1">
            <a:spLocks noChangeArrowheads="1"/>
          </p:cNvSpPr>
          <p:nvPr/>
        </p:nvSpPr>
        <p:spPr bwMode="auto">
          <a:xfrm>
            <a:off x="1448234" y="2562436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 Box 214"/>
          <p:cNvSpPr txBox="1">
            <a:spLocks noChangeArrowheads="1"/>
          </p:cNvSpPr>
          <p:nvPr/>
        </p:nvSpPr>
        <p:spPr bwMode="auto">
          <a:xfrm>
            <a:off x="6757435" y="2523450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 Box 214"/>
          <p:cNvSpPr txBox="1">
            <a:spLocks noChangeArrowheads="1"/>
          </p:cNvSpPr>
          <p:nvPr/>
        </p:nvSpPr>
        <p:spPr bwMode="auto">
          <a:xfrm>
            <a:off x="4088652" y="2746734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OLTP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9" idx="3"/>
            <a:endCxn id="13" idx="2"/>
          </p:cNvCxnSpPr>
          <p:nvPr/>
        </p:nvCxnSpPr>
        <p:spPr bwMode="auto">
          <a:xfrm>
            <a:off x="2433074" y="2441190"/>
            <a:ext cx="1925194" cy="6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6" idx="1"/>
            <a:endCxn id="13" idx="4"/>
          </p:cNvCxnSpPr>
          <p:nvPr/>
        </p:nvCxnSpPr>
        <p:spPr bwMode="auto">
          <a:xfrm rot="10800000" flipV="1">
            <a:off x="4815468" y="2402210"/>
            <a:ext cx="1936206" cy="1029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9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Interação</a:t>
            </a:r>
            <a:r>
              <a:rPr lang="en-US" dirty="0" smtClean="0"/>
              <a:t> do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r>
              <a:rPr lang="en-US" dirty="0" smtClean="0"/>
              <a:t> e Marketing</a:t>
            </a:r>
            <a:endParaRPr lang="en-US" dirty="0"/>
          </a:p>
        </p:txBody>
      </p:sp>
      <p:sp>
        <p:nvSpPr>
          <p:cNvPr id="9" name="AutoShape 215"/>
          <p:cNvSpPr>
            <a:spLocks noChangeArrowheads="1"/>
          </p:cNvSpPr>
          <p:nvPr/>
        </p:nvSpPr>
        <p:spPr bwMode="auto">
          <a:xfrm>
            <a:off x="1548818" y="157375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14"/>
          <p:cNvSpPr txBox="1">
            <a:spLocks noChangeArrowheads="1"/>
          </p:cNvSpPr>
          <p:nvPr/>
        </p:nvSpPr>
        <p:spPr bwMode="auto">
          <a:xfrm>
            <a:off x="1529768" y="1649950"/>
            <a:ext cx="990600" cy="45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Catálogo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Group 231"/>
          <p:cNvGrpSpPr>
            <a:grpSpLocks/>
          </p:cNvGrpSpPr>
          <p:nvPr/>
        </p:nvGrpSpPr>
        <p:grpSpPr bwMode="auto">
          <a:xfrm>
            <a:off x="7122729" y="2543569"/>
            <a:ext cx="457200" cy="407047"/>
            <a:chOff x="440" y="2666"/>
            <a:chExt cx="336" cy="306"/>
          </a:xfrm>
        </p:grpSpPr>
        <p:sp>
          <p:nvSpPr>
            <p:cNvPr id="12" name="AutoShape 232"/>
            <p:cNvSpPr>
              <a:spLocks noChangeArrowheads="1"/>
            </p:cNvSpPr>
            <p:nvPr/>
          </p:nvSpPr>
          <p:spPr bwMode="auto">
            <a:xfrm>
              <a:off x="440" y="2666"/>
              <a:ext cx="336" cy="9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33"/>
            <p:cNvSpPr>
              <a:spLocks noChangeArrowheads="1"/>
            </p:cNvSpPr>
            <p:nvPr/>
          </p:nvSpPr>
          <p:spPr bwMode="auto">
            <a:xfrm>
              <a:off x="440" y="2765"/>
              <a:ext cx="336" cy="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34"/>
            <p:cNvSpPr>
              <a:spLocks noChangeArrowheads="1"/>
            </p:cNvSpPr>
            <p:nvPr/>
          </p:nvSpPr>
          <p:spPr bwMode="auto">
            <a:xfrm>
              <a:off x="440" y="2876"/>
              <a:ext cx="336" cy="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215"/>
          <p:cNvSpPr>
            <a:spLocks noChangeArrowheads="1"/>
          </p:cNvSpPr>
          <p:nvPr/>
        </p:nvSpPr>
        <p:spPr bwMode="auto">
          <a:xfrm>
            <a:off x="6826098" y="1513506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4"/>
          <p:cNvSpPr txBox="1">
            <a:spLocks noChangeArrowheads="1"/>
          </p:cNvSpPr>
          <p:nvPr/>
        </p:nvSpPr>
        <p:spPr bwMode="auto">
          <a:xfrm>
            <a:off x="6807048" y="1589706"/>
            <a:ext cx="990600" cy="45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Marketing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42257" y="3349256"/>
            <a:ext cx="2808000" cy="2952000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Denominaremos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esta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instância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Siebel de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Catálogo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 dados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são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sincrorizados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do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PH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para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o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Siebel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via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AIA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deste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enriquecem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 as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necessárias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operações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comerciais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eligibilidades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Uma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vez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enriquecidos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e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liberados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,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produtos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estarão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prontos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para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serem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vendidos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e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ofertados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pelos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diversos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canais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e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meios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 de </a:t>
            </a:r>
            <a:r>
              <a:rPr kumimoji="0" lang="en-US" sz="13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interação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62092" y="3331538"/>
            <a:ext cx="2808000" cy="2952000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Denominaremos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instância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Marketing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mesma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base de dados do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instância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são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criadas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executadas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campanhas</a:t>
            </a: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Os dados do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Catálogo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terão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ser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replicados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base de dados do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 Marketing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analistas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administradores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marketing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possam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utilizá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-los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campanhas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-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Produtos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Simples,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Compostos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Bundles,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Produtos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Desconto</a:t>
            </a: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732571" y="1266751"/>
            <a:ext cx="3934047" cy="5847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sz="1600" b="1" u="sng" dirty="0" err="1" smtClean="0">
                <a:solidFill>
                  <a:srgbClr val="0033CC"/>
                </a:solidFill>
              </a:rPr>
              <a:t>Cenário</a:t>
            </a:r>
            <a:r>
              <a:rPr lang="en-US" sz="1600" b="1" u="sng" dirty="0" smtClean="0">
                <a:solidFill>
                  <a:srgbClr val="0033CC"/>
                </a:solidFill>
              </a:rPr>
              <a:t> 2</a:t>
            </a:r>
            <a:r>
              <a:rPr lang="en-US" sz="1600" dirty="0" smtClean="0">
                <a:solidFill>
                  <a:srgbClr val="0033CC"/>
                </a:solidFill>
              </a:rPr>
              <a:t> – Base de Dados </a:t>
            </a:r>
            <a:r>
              <a:rPr lang="en-US" sz="1600" dirty="0" err="1" smtClean="0">
                <a:solidFill>
                  <a:srgbClr val="0033CC"/>
                </a:solidFill>
              </a:rPr>
              <a:t>Não</a:t>
            </a:r>
            <a:r>
              <a:rPr lang="en-US" sz="1600" dirty="0" smtClean="0">
                <a:solidFill>
                  <a:srgbClr val="0033CC"/>
                </a:solidFill>
              </a:rPr>
              <a:t> </a:t>
            </a:r>
            <a:r>
              <a:rPr lang="en-US" sz="1600" dirty="0" err="1" smtClean="0">
                <a:solidFill>
                  <a:srgbClr val="0033CC"/>
                </a:solidFill>
              </a:rPr>
              <a:t>Compartilhada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4" name="Text Box 214"/>
          <p:cNvSpPr txBox="1">
            <a:spLocks noChangeArrowheads="1"/>
          </p:cNvSpPr>
          <p:nvPr/>
        </p:nvSpPr>
        <p:spPr bwMode="auto">
          <a:xfrm>
            <a:off x="1554578" y="2190296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 Box 214"/>
          <p:cNvSpPr txBox="1">
            <a:spLocks noChangeArrowheads="1"/>
          </p:cNvSpPr>
          <p:nvPr/>
        </p:nvSpPr>
        <p:spPr bwMode="auto">
          <a:xfrm>
            <a:off x="6831859" y="2130046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 Box 214"/>
          <p:cNvSpPr txBox="1">
            <a:spLocks noChangeArrowheads="1"/>
          </p:cNvSpPr>
          <p:nvPr/>
        </p:nvSpPr>
        <p:spPr bwMode="auto">
          <a:xfrm>
            <a:off x="6853113" y="2959384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OLTP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Group 231"/>
          <p:cNvGrpSpPr>
            <a:grpSpLocks/>
          </p:cNvGrpSpPr>
          <p:nvPr/>
        </p:nvGrpSpPr>
        <p:grpSpPr bwMode="auto">
          <a:xfrm>
            <a:off x="1841913" y="2579009"/>
            <a:ext cx="457200" cy="396405"/>
            <a:chOff x="440" y="2666"/>
            <a:chExt cx="336" cy="298"/>
          </a:xfrm>
        </p:grpSpPr>
        <p:sp>
          <p:nvSpPr>
            <p:cNvPr id="20" name="AutoShape 232"/>
            <p:cNvSpPr>
              <a:spLocks noChangeArrowheads="1"/>
            </p:cNvSpPr>
            <p:nvPr/>
          </p:nvSpPr>
          <p:spPr bwMode="auto">
            <a:xfrm>
              <a:off x="440" y="2666"/>
              <a:ext cx="336" cy="9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33"/>
            <p:cNvSpPr>
              <a:spLocks noChangeArrowheads="1"/>
            </p:cNvSpPr>
            <p:nvPr/>
          </p:nvSpPr>
          <p:spPr bwMode="auto">
            <a:xfrm>
              <a:off x="440" y="2765"/>
              <a:ext cx="336" cy="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34"/>
            <p:cNvSpPr>
              <a:spLocks noChangeArrowheads="1"/>
            </p:cNvSpPr>
            <p:nvPr/>
          </p:nvSpPr>
          <p:spPr bwMode="auto">
            <a:xfrm>
              <a:off x="440" y="2868"/>
              <a:ext cx="336" cy="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 Box 214"/>
          <p:cNvSpPr txBox="1">
            <a:spLocks noChangeArrowheads="1"/>
          </p:cNvSpPr>
          <p:nvPr/>
        </p:nvSpPr>
        <p:spPr bwMode="auto">
          <a:xfrm>
            <a:off x="1572297" y="2994826"/>
            <a:ext cx="990600" cy="380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Siebel</a:t>
            </a:r>
          </a:p>
          <a:p>
            <a:pPr>
              <a:lnSpc>
                <a:spcPct val="85000"/>
              </a:lnSpc>
            </a:pP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OLTP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541199" y="2764464"/>
            <a:ext cx="4284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Planos</a:t>
            </a:r>
            <a:r>
              <a:rPr lang="en-US" dirty="0" smtClean="0"/>
              <a:t>, </a:t>
            </a:r>
            <a:r>
              <a:rPr lang="en-US" dirty="0" err="1" smtClean="0"/>
              <a:t>Pacotes</a:t>
            </a:r>
            <a:r>
              <a:rPr lang="en-US" dirty="0" smtClean="0"/>
              <a:t>, </a:t>
            </a:r>
            <a:r>
              <a:rPr lang="en-US" dirty="0" err="1" smtClean="0"/>
              <a:t>Equipamentos</a:t>
            </a:r>
            <a:r>
              <a:rPr lang="en-US" dirty="0" smtClean="0"/>
              <a:t>, </a:t>
            </a:r>
            <a:r>
              <a:rPr lang="en-US" dirty="0" err="1" smtClean="0"/>
              <a:t>Bônus</a:t>
            </a:r>
            <a:r>
              <a:rPr lang="en-US" dirty="0" smtClean="0"/>
              <a:t> e </a:t>
            </a:r>
            <a:r>
              <a:rPr lang="en-US" dirty="0" err="1" smtClean="0"/>
              <a:t>Promoção</a:t>
            </a:r>
            <a:endParaRPr lang="en-US" dirty="0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39700" y="2057400"/>
          <a:ext cx="8851900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790700" y="1485900"/>
            <a:ext cx="5689600" cy="590550"/>
          </a:xfrm>
          <a:prstGeom prst="rect">
            <a:avLst/>
          </a:prstGeom>
          <a:noFill/>
          <a:ln w="190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800" b="0" dirty="0">
                <a:solidFill>
                  <a:srgbClr val="0033CC"/>
                </a:solidFill>
              </a:rPr>
              <a:t>O </a:t>
            </a:r>
            <a:r>
              <a:rPr lang="en-US" sz="1800" b="0" dirty="0" err="1">
                <a:solidFill>
                  <a:srgbClr val="0033CC"/>
                </a:solidFill>
              </a:rPr>
              <a:t>catálogo</a:t>
            </a:r>
            <a:r>
              <a:rPr lang="en-US" sz="1800" b="0" dirty="0">
                <a:solidFill>
                  <a:srgbClr val="0033CC"/>
                </a:solidFill>
              </a:rPr>
              <a:t> </a:t>
            </a:r>
            <a:r>
              <a:rPr lang="en-US" sz="1800" b="0" dirty="0" err="1">
                <a:solidFill>
                  <a:srgbClr val="0033CC"/>
                </a:solidFill>
              </a:rPr>
              <a:t>irá</a:t>
            </a:r>
            <a:r>
              <a:rPr lang="en-US" sz="1800" b="0" dirty="0">
                <a:solidFill>
                  <a:srgbClr val="0033CC"/>
                </a:solidFill>
              </a:rPr>
              <a:t> </a:t>
            </a:r>
            <a:r>
              <a:rPr lang="en-US" sz="1800" b="0" dirty="0" err="1">
                <a:solidFill>
                  <a:srgbClr val="0033CC"/>
                </a:solidFill>
              </a:rPr>
              <a:t>consolidar</a:t>
            </a:r>
            <a:r>
              <a:rPr lang="en-US" sz="1800" b="0" dirty="0">
                <a:solidFill>
                  <a:srgbClr val="0033CC"/>
                </a:solidFill>
              </a:rPr>
              <a:t> </a:t>
            </a:r>
            <a:r>
              <a:rPr lang="en-US" sz="1800" b="0" dirty="0" err="1" smtClean="0">
                <a:solidFill>
                  <a:srgbClr val="0033CC"/>
                </a:solidFill>
              </a:rPr>
              <a:t>diversos</a:t>
            </a:r>
            <a:r>
              <a:rPr lang="en-US" sz="1800" b="0" dirty="0" smtClean="0">
                <a:solidFill>
                  <a:srgbClr val="0033CC"/>
                </a:solidFill>
              </a:rPr>
              <a:t> </a:t>
            </a:r>
            <a:r>
              <a:rPr lang="en-US" sz="1800" b="0" dirty="0" err="1" smtClean="0">
                <a:solidFill>
                  <a:srgbClr val="0033CC"/>
                </a:solidFill>
              </a:rPr>
              <a:t>tipos</a:t>
            </a:r>
            <a:r>
              <a:rPr lang="en-US" sz="1800" b="0" dirty="0" smtClean="0">
                <a:solidFill>
                  <a:srgbClr val="0033CC"/>
                </a:solidFill>
              </a:rPr>
              <a:t> </a:t>
            </a:r>
            <a:r>
              <a:rPr lang="en-US" sz="1800" b="0" dirty="0">
                <a:solidFill>
                  <a:srgbClr val="0033CC"/>
                </a:solidFill>
              </a:rPr>
              <a:t>de </a:t>
            </a:r>
            <a:r>
              <a:rPr lang="en-US" sz="1800" b="0" dirty="0" err="1">
                <a:solidFill>
                  <a:srgbClr val="0033CC"/>
                </a:solidFill>
              </a:rPr>
              <a:t>produtos</a:t>
            </a:r>
            <a:r>
              <a:rPr lang="en-US" sz="1800" b="0" dirty="0">
                <a:solidFill>
                  <a:srgbClr val="0033CC"/>
                </a:solidFill>
              </a:rPr>
              <a:t> </a:t>
            </a:r>
            <a:r>
              <a:rPr lang="en-US" sz="1800" b="0" dirty="0" err="1" smtClean="0">
                <a:solidFill>
                  <a:srgbClr val="0033CC"/>
                </a:solidFill>
              </a:rPr>
              <a:t>comercializados</a:t>
            </a:r>
            <a:endParaRPr lang="en-US" sz="1800" b="0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 – </a:t>
            </a:r>
            <a:r>
              <a:rPr lang="en-US" dirty="0" err="1" smtClean="0"/>
              <a:t>Conceitos</a:t>
            </a:r>
            <a:endParaRPr lang="en-US" dirty="0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-65586" y="1976228"/>
          <a:ext cx="8407400" cy="431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2469470" y="2399464"/>
            <a:ext cx="1219998" cy="290312"/>
          </a:xfrm>
          <a:prstGeom prst="rightArrow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728644" y="3204275"/>
            <a:ext cx="960824" cy="290312"/>
          </a:xfrm>
          <a:prstGeom prst="rightArrow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898201" y="4058424"/>
            <a:ext cx="791267" cy="290312"/>
          </a:xfrm>
          <a:prstGeom prst="rightArrow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28828" y="3133534"/>
            <a:ext cx="1274494" cy="484644"/>
            <a:chOff x="4373949" y="1154967"/>
            <a:chExt cx="1274494" cy="484644"/>
          </a:xfrm>
        </p:grpSpPr>
        <p:sp>
          <p:nvSpPr>
            <p:cNvPr id="14" name="Rounded Rectangle 13"/>
            <p:cNvSpPr/>
            <p:nvPr/>
          </p:nvSpPr>
          <p:spPr>
            <a:xfrm>
              <a:off x="4373949" y="1154967"/>
              <a:ext cx="1274494" cy="484644"/>
            </a:xfrm>
            <a:prstGeom prst="roundRect">
              <a:avLst>
                <a:gd name="adj" fmla="val 1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388144" y="1169162"/>
              <a:ext cx="1246104" cy="456254"/>
            </a:xfrm>
            <a:prstGeom prst="rect">
              <a:avLst/>
            </a:prstGeom>
            <a:ln w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/>
                <a:t>Registro</a:t>
              </a:r>
              <a:r>
                <a:rPr lang="en-US" sz="1200" kern="1200" dirty="0" smtClean="0"/>
                <a:t> no Billing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8828" y="4005404"/>
            <a:ext cx="1274494" cy="484644"/>
            <a:chOff x="4373949" y="1154967"/>
            <a:chExt cx="1274494" cy="484644"/>
          </a:xfrm>
        </p:grpSpPr>
        <p:sp>
          <p:nvSpPr>
            <p:cNvPr id="17" name="Rounded Rectangle 16"/>
            <p:cNvSpPr/>
            <p:nvPr/>
          </p:nvSpPr>
          <p:spPr>
            <a:xfrm>
              <a:off x="4373949" y="1154967"/>
              <a:ext cx="1274494" cy="484644"/>
            </a:xfrm>
            <a:prstGeom prst="roundRect">
              <a:avLst>
                <a:gd name="adj" fmla="val 1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388144" y="1169162"/>
              <a:ext cx="1246104" cy="456254"/>
            </a:xfrm>
            <a:prstGeom prst="rect">
              <a:avLst/>
            </a:prstGeom>
            <a:ln w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200" dirty="0" err="1" smtClean="0"/>
                <a:t>Registro</a:t>
              </a:r>
              <a:r>
                <a:rPr lang="en-US" sz="1200" dirty="0" smtClean="0"/>
                <a:t> no Billing</a:t>
              </a:r>
            </a:p>
          </p:txBody>
        </p:sp>
      </p:grpSp>
      <p:sp>
        <p:nvSpPr>
          <p:cNvPr id="19" name="Right Arrow 18"/>
          <p:cNvSpPr/>
          <p:nvPr/>
        </p:nvSpPr>
        <p:spPr bwMode="auto">
          <a:xfrm>
            <a:off x="5762468" y="3204275"/>
            <a:ext cx="960824" cy="290312"/>
          </a:xfrm>
          <a:prstGeom prst="rightArrow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932025" y="4058424"/>
            <a:ext cx="791267" cy="290312"/>
          </a:xfrm>
          <a:prstGeom prst="rightArrow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4108" y="3009034"/>
            <a:ext cx="744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:1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62080" y="3863182"/>
            <a:ext cx="744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:1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891520" y="1531107"/>
            <a:ext cx="1584000" cy="48909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Visão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Comercial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61548" y="1531107"/>
            <a:ext cx="1584000" cy="48909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Visão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Faturamento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0869" y="1513386"/>
            <a:ext cx="1584000" cy="48909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Visão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Marketing</a:t>
            </a:r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14400" y="294614"/>
            <a:ext cx="7529513" cy="7842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Promoção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 – </a:t>
            </a:r>
            <a:r>
              <a:rPr lang="en-US" dirty="0" err="1" smtClean="0"/>
              <a:t>Visão</a:t>
            </a:r>
            <a:r>
              <a:rPr lang="en-US" dirty="0" smtClean="0"/>
              <a:t> de Marketing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98475" y="1446038"/>
            <a:ext cx="8315916" cy="1839432"/>
          </a:xfrm>
        </p:spPr>
        <p:txBody>
          <a:bodyPr/>
          <a:lstStyle/>
          <a:p>
            <a:pPr eaLnBrk="1" hangingPunct="1"/>
            <a:r>
              <a:rPr lang="pt-BR" dirty="0" err="1" smtClean="0"/>
              <a:t>Bundle</a:t>
            </a:r>
            <a:r>
              <a:rPr lang="pt-BR" dirty="0" smtClean="0"/>
              <a:t> de produtos combinando produtos:</a:t>
            </a:r>
          </a:p>
          <a:p>
            <a:pPr lvl="1" eaLnBrk="1" hangingPunct="1"/>
            <a:r>
              <a:rPr lang="pt-BR" dirty="0" smtClean="0"/>
              <a:t>Plano de serviço</a:t>
            </a:r>
          </a:p>
          <a:p>
            <a:pPr lvl="1" eaLnBrk="1" hangingPunct="1"/>
            <a:r>
              <a:rPr lang="pt-BR" dirty="0" smtClean="0"/>
              <a:t>Pacote</a:t>
            </a:r>
          </a:p>
          <a:p>
            <a:pPr lvl="1" eaLnBrk="1" hangingPunct="1"/>
            <a:r>
              <a:rPr lang="pt-BR" dirty="0" smtClean="0"/>
              <a:t>Bônus</a:t>
            </a:r>
          </a:p>
          <a:p>
            <a:pPr lvl="1" eaLnBrk="1" hangingPunct="1"/>
            <a:r>
              <a:rPr lang="pt-BR" dirty="0" smtClean="0"/>
              <a:t>Desconto</a:t>
            </a:r>
            <a:r>
              <a:rPr lang="en-US" dirty="0" smtClean="0"/>
              <a:t>, etc.</a:t>
            </a:r>
            <a:endParaRPr lang="pt-B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287067" y="3304963"/>
          <a:ext cx="8718710" cy="298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537450" cy="4343400"/>
          </a:xfrm>
        </p:spPr>
        <p:txBody>
          <a:bodyPr/>
          <a:lstStyle/>
          <a:p>
            <a:pPr indent="1588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cs typeface="Times New Roman" pitchFamily="18" charset="0"/>
              </a:rPr>
              <a:t>O </a:t>
            </a:r>
            <a:r>
              <a:rPr lang="en-US" dirty="0" err="1">
                <a:cs typeface="Times New Roman" pitchFamily="18" charset="0"/>
              </a:rPr>
              <a:t>seguinte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texto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destina</a:t>
            </a:r>
            <a:r>
              <a:rPr lang="en-US" dirty="0">
                <a:cs typeface="Times New Roman" pitchFamily="18" charset="0"/>
              </a:rPr>
              <a:t>-se </a:t>
            </a:r>
            <a:r>
              <a:rPr lang="en-US" dirty="0" err="1">
                <a:cs typeface="Times New Roman" pitchFamily="18" charset="0"/>
              </a:rPr>
              <a:t>apenas</a:t>
            </a:r>
            <a:r>
              <a:rPr lang="en-US" dirty="0">
                <a:cs typeface="Times New Roman" pitchFamily="18" charset="0"/>
              </a:rPr>
              <a:t> a </a:t>
            </a:r>
            <a:r>
              <a:rPr lang="en-US" dirty="0" err="1">
                <a:cs typeface="Times New Roman" pitchFamily="18" charset="0"/>
              </a:rPr>
              <a:t>delinear</a:t>
            </a:r>
            <a:r>
              <a:rPr lang="en-US" dirty="0">
                <a:cs typeface="Times New Roman" pitchFamily="18" charset="0"/>
              </a:rPr>
              <a:t> a </a:t>
            </a:r>
            <a:r>
              <a:rPr lang="en-US" dirty="0" err="1">
                <a:cs typeface="Times New Roman" pitchFamily="18" charset="0"/>
              </a:rPr>
              <a:t>linha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geral</a:t>
            </a:r>
            <a:r>
              <a:rPr lang="en-US" dirty="0">
                <a:cs typeface="Times New Roman" pitchFamily="18" charset="0"/>
              </a:rPr>
              <a:t> dos </a:t>
            </a:r>
            <a:r>
              <a:rPr lang="en-US" dirty="0" err="1">
                <a:cs typeface="Times New Roman" pitchFamily="18" charset="0"/>
              </a:rPr>
              <a:t>produtos</a:t>
            </a:r>
            <a:r>
              <a:rPr lang="en-US" dirty="0">
                <a:cs typeface="Times New Roman" pitchFamily="18" charset="0"/>
              </a:rPr>
              <a:t>. Tem </a:t>
            </a:r>
            <a:r>
              <a:rPr lang="en-US" dirty="0" err="1">
                <a:cs typeface="Times New Roman" pitchFamily="18" charset="0"/>
              </a:rPr>
              <a:t>efeitos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apenas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informativo</a:t>
            </a:r>
            <a:r>
              <a:rPr lang="en-US" dirty="0">
                <a:cs typeface="Times New Roman" pitchFamily="18" charset="0"/>
              </a:rPr>
              <a:t> e </a:t>
            </a:r>
            <a:r>
              <a:rPr lang="en-US" dirty="0" err="1">
                <a:cs typeface="Times New Roman" pitchFamily="18" charset="0"/>
              </a:rPr>
              <a:t>não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poderá</a:t>
            </a:r>
            <a:r>
              <a:rPr lang="en-US" dirty="0">
                <a:cs typeface="Times New Roman" pitchFamily="18" charset="0"/>
              </a:rPr>
              <a:t> ser </a:t>
            </a:r>
            <a:r>
              <a:rPr lang="en-US" dirty="0" err="1">
                <a:cs typeface="Times New Roman" pitchFamily="18" charset="0"/>
              </a:rPr>
              <a:t>incorporado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qualquer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contrato</a:t>
            </a:r>
            <a:r>
              <a:rPr lang="en-US" dirty="0">
                <a:cs typeface="Times New Roman" pitchFamily="18" charset="0"/>
              </a:rPr>
              <a:t>. </a:t>
            </a:r>
            <a:r>
              <a:rPr lang="en-US" dirty="0" err="1">
                <a:cs typeface="Times New Roman" pitchFamily="18" charset="0"/>
              </a:rPr>
              <a:t>Não</a:t>
            </a:r>
            <a:r>
              <a:rPr lang="en-US" dirty="0">
                <a:cs typeface="Times New Roman" pitchFamily="18" charset="0"/>
              </a:rPr>
              <a:t> é um </a:t>
            </a:r>
            <a:r>
              <a:rPr lang="en-US" dirty="0" err="1">
                <a:cs typeface="Times New Roman" pitchFamily="18" charset="0"/>
              </a:rPr>
              <a:t>compromisso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entrega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qualquer</a:t>
            </a:r>
            <a:r>
              <a:rPr lang="en-US" dirty="0">
                <a:cs typeface="Times New Roman" pitchFamily="18" charset="0"/>
              </a:rPr>
              <a:t> material, </a:t>
            </a:r>
            <a:r>
              <a:rPr lang="en-US" dirty="0" err="1">
                <a:cs typeface="Times New Roman" pitchFamily="18" charset="0"/>
              </a:rPr>
              <a:t>código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ou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funcionalidade</a:t>
            </a:r>
            <a:r>
              <a:rPr lang="en-US" dirty="0">
                <a:cs typeface="Times New Roman" pitchFamily="18" charset="0"/>
              </a:rPr>
              <a:t>, e </a:t>
            </a:r>
            <a:r>
              <a:rPr lang="en-US" dirty="0" err="1">
                <a:cs typeface="Times New Roman" pitchFamily="18" charset="0"/>
              </a:rPr>
              <a:t>não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deverá</a:t>
            </a:r>
            <a:r>
              <a:rPr lang="en-US" dirty="0">
                <a:cs typeface="Times New Roman" pitchFamily="18" charset="0"/>
              </a:rPr>
              <a:t> ser </a:t>
            </a:r>
            <a:r>
              <a:rPr lang="en-US" dirty="0" err="1">
                <a:cs typeface="Times New Roman" pitchFamily="18" charset="0"/>
              </a:rPr>
              <a:t>utilizado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como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critério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para</a:t>
            </a:r>
            <a:r>
              <a:rPr lang="en-US" dirty="0">
                <a:cs typeface="Times New Roman" pitchFamily="18" charset="0"/>
              </a:rPr>
              <a:t> a </a:t>
            </a:r>
            <a:r>
              <a:rPr lang="en-US" dirty="0" err="1">
                <a:cs typeface="Times New Roman" pitchFamily="18" charset="0"/>
              </a:rPr>
              <a:t>tomada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decisões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compra</a:t>
            </a:r>
            <a:r>
              <a:rPr lang="en-US" dirty="0">
                <a:cs typeface="Times New Roman" pitchFamily="18" charset="0"/>
              </a:rPr>
              <a:t>. O </a:t>
            </a:r>
            <a:r>
              <a:rPr lang="en-US" dirty="0" err="1">
                <a:cs typeface="Times New Roman" pitchFamily="18" charset="0"/>
              </a:rPr>
              <a:t>desenvolvimento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lançamento</a:t>
            </a:r>
            <a:r>
              <a:rPr lang="en-US" dirty="0">
                <a:cs typeface="Times New Roman" pitchFamily="18" charset="0"/>
              </a:rPr>
              <a:t> e </a:t>
            </a:r>
            <a:r>
              <a:rPr lang="en-US" dirty="0" err="1">
                <a:cs typeface="Times New Roman" pitchFamily="18" charset="0"/>
              </a:rPr>
              <a:t>calendário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quaisquer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características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ou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funcionalidade</a:t>
            </a:r>
            <a:r>
              <a:rPr lang="en-US" dirty="0">
                <a:cs typeface="Times New Roman" pitchFamily="18" charset="0"/>
              </a:rPr>
              <a:t> dos </a:t>
            </a:r>
            <a:r>
              <a:rPr lang="en-US" dirty="0" err="1">
                <a:cs typeface="Times New Roman" pitchFamily="18" charset="0"/>
              </a:rPr>
              <a:t>produtos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</a:t>
            </a:r>
            <a:r>
              <a:rPr lang="en-US" dirty="0">
                <a:cs typeface="Times New Roman" pitchFamily="18" charset="0"/>
              </a:rPr>
              <a:t> Oracle, </a:t>
            </a:r>
            <a:r>
              <a:rPr lang="en-US" dirty="0" err="1">
                <a:cs typeface="Times New Roman" pitchFamily="18" charset="0"/>
              </a:rPr>
              <a:t>permanecem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unicamente</a:t>
            </a:r>
            <a:r>
              <a:rPr lang="en-US" dirty="0">
                <a:cs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</a:rPr>
              <a:t>critério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</a:t>
            </a:r>
            <a:r>
              <a:rPr lang="en-US" dirty="0">
                <a:cs typeface="Times New Roman" pitchFamily="18" charset="0"/>
              </a:rPr>
              <a:t> Oracle. 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8038214" cy="7842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Promoção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 – </a:t>
            </a:r>
            <a:r>
              <a:rPr lang="en-US" dirty="0" err="1" smtClean="0"/>
              <a:t>Representação</a:t>
            </a:r>
            <a:r>
              <a:rPr lang="en-US" dirty="0" smtClean="0"/>
              <a:t> no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19100" y="2985375"/>
          <a:ext cx="84455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6313" y="1479401"/>
            <a:ext cx="2030831" cy="26161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sz="1100" b="1">
                <a:solidFill>
                  <a:srgbClr val="0033CC"/>
                </a:solidFill>
              </a:rPr>
              <a:t>Visão de Marketing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106312" y="3762161"/>
            <a:ext cx="2038352" cy="430887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sz="1100" b="1" dirty="0" err="1">
                <a:solidFill>
                  <a:srgbClr val="0033CC"/>
                </a:solidFill>
              </a:rPr>
              <a:t>Representação</a:t>
            </a:r>
            <a:r>
              <a:rPr lang="en-US" sz="1100" b="1" dirty="0">
                <a:solidFill>
                  <a:srgbClr val="0033CC"/>
                </a:solidFill>
              </a:rPr>
              <a:t> no </a:t>
            </a:r>
            <a:r>
              <a:rPr lang="en-US" sz="1100" b="1" dirty="0" err="1" smtClean="0">
                <a:solidFill>
                  <a:srgbClr val="0033CC"/>
                </a:solidFill>
              </a:rPr>
              <a:t>Catálogo</a:t>
            </a:r>
            <a:r>
              <a:rPr lang="en-US" sz="1100" b="1" dirty="0" smtClean="0">
                <a:solidFill>
                  <a:srgbClr val="0033CC"/>
                </a:solidFill>
              </a:rPr>
              <a:t> </a:t>
            </a:r>
            <a:r>
              <a:rPr lang="en-US" sz="1100" b="1" dirty="0" err="1" smtClean="0">
                <a:solidFill>
                  <a:srgbClr val="0033CC"/>
                </a:solidFill>
              </a:rPr>
              <a:t>Comercial</a:t>
            </a:r>
            <a:r>
              <a:rPr lang="en-US" sz="1100" b="1" dirty="0" smtClean="0">
                <a:solidFill>
                  <a:srgbClr val="0033CC"/>
                </a:solidFill>
              </a:rPr>
              <a:t> Siebel</a:t>
            </a:r>
            <a:endParaRPr lang="en-US" sz="1100" b="1" dirty="0">
              <a:solidFill>
                <a:srgbClr val="0033CC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77800" y="3470657"/>
            <a:ext cx="8775700" cy="1588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Diagram 7"/>
          <p:cNvGraphicFramePr/>
          <p:nvPr/>
        </p:nvGraphicFramePr>
        <p:xfrm>
          <a:off x="2667867" y="742528"/>
          <a:ext cx="6199667" cy="298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202" y="5932973"/>
            <a:ext cx="2126534" cy="43088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rgbClr val="0000FF"/>
                </a:solidFill>
              </a:rPr>
              <a:t>(PP) </a:t>
            </a:r>
            <a:r>
              <a:rPr lang="en-US" sz="1050" dirty="0" err="1" smtClean="0">
                <a:solidFill>
                  <a:srgbClr val="0000FF"/>
                </a:solidFill>
              </a:rPr>
              <a:t>Promoção</a:t>
            </a:r>
            <a:r>
              <a:rPr lang="en-US" sz="1050" dirty="0" smtClean="0">
                <a:solidFill>
                  <a:srgbClr val="0000FF"/>
                </a:solidFill>
              </a:rPr>
              <a:t> de </a:t>
            </a:r>
            <a:r>
              <a:rPr lang="en-US" sz="1050" dirty="0" err="1" smtClean="0">
                <a:solidFill>
                  <a:srgbClr val="0000FF"/>
                </a:solidFill>
              </a:rPr>
              <a:t>Produto</a:t>
            </a:r>
            <a:endParaRPr lang="en-US" sz="1050" dirty="0" smtClean="0">
              <a:solidFill>
                <a:srgbClr val="0000FF"/>
              </a:solidFill>
            </a:endParaRPr>
          </a:p>
          <a:p>
            <a:pPr algn="l"/>
            <a:r>
              <a:rPr lang="en-US" sz="1050" dirty="0" smtClean="0">
                <a:solidFill>
                  <a:srgbClr val="0000FF"/>
                </a:solidFill>
              </a:rPr>
              <a:t>(PS) </a:t>
            </a:r>
            <a:r>
              <a:rPr lang="en-US" sz="1050" dirty="0" err="1" smtClean="0">
                <a:solidFill>
                  <a:srgbClr val="0000FF"/>
                </a:solidFill>
              </a:rPr>
              <a:t>Produto</a:t>
            </a:r>
            <a:r>
              <a:rPr lang="en-US" sz="1050" dirty="0" smtClean="0">
                <a:solidFill>
                  <a:srgbClr val="0000FF"/>
                </a:solidFill>
              </a:rPr>
              <a:t> Simples</a:t>
            </a:r>
            <a:endParaRPr lang="en-US" sz="1050" dirty="0">
              <a:solidFill>
                <a:srgbClr val="0000FF"/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08966" y="3144163"/>
            <a:ext cx="2020887" cy="612775"/>
            <a:chOff x="1632" y="1229"/>
            <a:chExt cx="1273" cy="386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632" y="1229"/>
              <a:ext cx="1273" cy="386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1829" y="1350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</a:rPr>
                <a:t>Equipe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AutoShape 14"/>
          <p:cNvCxnSpPr>
            <a:cxnSpLocks noChangeShapeType="1"/>
          </p:cNvCxnSpPr>
          <p:nvPr/>
        </p:nvCxnSpPr>
        <p:spPr bwMode="auto">
          <a:xfrm flipH="1">
            <a:off x="2227528" y="1936076"/>
            <a:ext cx="1435100" cy="120491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</p:spPr>
      </p:cxn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659983" y="5297636"/>
            <a:ext cx="2088000" cy="615950"/>
            <a:chOff x="1632" y="1852"/>
            <a:chExt cx="1273" cy="388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1632" y="1852"/>
              <a:ext cx="1273" cy="388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sz="15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829" y="1985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US" sz="1500" b="1" dirty="0" err="1" smtClean="0">
                  <a:solidFill>
                    <a:schemeClr val="bg1"/>
                  </a:solidFill>
                </a:rPr>
                <a:t>Produto</a:t>
              </a:r>
              <a:r>
                <a:rPr lang="en-US" sz="1500" b="1" dirty="0" smtClean="0">
                  <a:solidFill>
                    <a:schemeClr val="bg1"/>
                  </a:solidFill>
                </a:rPr>
                <a:t>(s</a:t>
              </a:r>
              <a:r>
                <a:rPr lang="en-US" sz="1500" b="1" dirty="0">
                  <a:solidFill>
                    <a:schemeClr val="bg1"/>
                  </a:solidFill>
                </a:rPr>
                <a:t>) 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Compostos</a:t>
              </a:r>
              <a:r>
                <a:rPr lang="en-US" sz="1500" b="1" dirty="0" smtClean="0">
                  <a:solidFill>
                    <a:schemeClr val="bg1"/>
                  </a:solidFill>
                </a:rPr>
                <a:t/>
              </a:r>
              <a:br>
                <a:rPr lang="en-US" sz="1500" b="1" dirty="0" smtClean="0">
                  <a:solidFill>
                    <a:schemeClr val="bg1"/>
                  </a:solidFill>
                </a:rPr>
              </a:br>
              <a:r>
                <a:rPr lang="en-US" sz="1500" b="1" dirty="0" smtClean="0">
                  <a:solidFill>
                    <a:schemeClr val="bg1"/>
                  </a:solidFill>
                </a:rPr>
                <a:t>&amp; 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Preço</a:t>
              </a:r>
              <a:r>
                <a:rPr lang="en-US" sz="1500" b="1" dirty="0" smtClean="0">
                  <a:solidFill>
                    <a:schemeClr val="bg1"/>
                  </a:solidFill>
                </a:rPr>
                <a:t>/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Desc</a:t>
              </a:r>
              <a:endParaRPr lang="en-US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688791" y="3144163"/>
            <a:ext cx="2020887" cy="612775"/>
            <a:chOff x="1632" y="1229"/>
            <a:chExt cx="1273" cy="386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632" y="1229"/>
              <a:ext cx="1273" cy="386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1829" y="1350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 sz="1600" b="1" dirty="0" err="1" smtClean="0">
                  <a:solidFill>
                    <a:schemeClr val="bg1"/>
                  </a:solidFill>
                </a:rPr>
                <a:t>Ofertas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662628" y="1629688"/>
            <a:ext cx="2020888" cy="612775"/>
            <a:chOff x="1632" y="1229"/>
            <a:chExt cx="1273" cy="386"/>
          </a:xfrm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632" y="1229"/>
              <a:ext cx="1273" cy="386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829" y="1350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</a:rPr>
                <a:t>Campanha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1270203" y="3140988"/>
            <a:ext cx="2019300" cy="615950"/>
            <a:chOff x="1632" y="3020"/>
            <a:chExt cx="1272" cy="388"/>
          </a:xfrm>
        </p:grpSpPr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632" y="3020"/>
              <a:ext cx="1272" cy="388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1829" y="3142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</a:rPr>
                <a:t>Segmentos</a:t>
              </a:r>
              <a:r>
                <a:rPr lang="en-US" sz="1600" b="1" dirty="0">
                  <a:solidFill>
                    <a:schemeClr val="bg1"/>
                  </a:solidFill>
                </a:rPr>
                <a:t>/ 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Listas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1270203" y="4177639"/>
            <a:ext cx="2019300" cy="615950"/>
            <a:chOff x="1632" y="3020"/>
            <a:chExt cx="1272" cy="388"/>
          </a:xfrm>
        </p:grpSpPr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32" y="3020"/>
              <a:ext cx="1272" cy="388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829" y="3142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 sz="1600" b="1" dirty="0" err="1" smtClean="0">
                  <a:solidFill>
                    <a:schemeClr val="bg1"/>
                  </a:solidFill>
                </a:rPr>
                <a:t>Contatos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 /</a:t>
              </a:r>
              <a:br>
                <a:rPr lang="en-GB" sz="1600" b="1" dirty="0" smtClean="0">
                  <a:solidFill>
                    <a:schemeClr val="bg1"/>
                  </a:solidFill>
                </a:rPr>
              </a:br>
              <a:r>
                <a:rPr lang="en-GB" sz="1600" b="1" dirty="0" smtClean="0">
                  <a:solidFill>
                    <a:schemeClr val="bg1"/>
                  </a:solidFill>
                </a:rPr>
                <a:t> </a:t>
              </a:r>
              <a:r>
                <a:rPr lang="en-GB" sz="1600" b="1" dirty="0" err="1" smtClean="0">
                  <a:solidFill>
                    <a:schemeClr val="bg1"/>
                  </a:solidFill>
                </a:rPr>
                <a:t>Prospectos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AutoShape 30"/>
          <p:cNvCxnSpPr>
            <a:cxnSpLocks noChangeShapeType="1"/>
          </p:cNvCxnSpPr>
          <p:nvPr/>
        </p:nvCxnSpPr>
        <p:spPr bwMode="auto">
          <a:xfrm flipH="1">
            <a:off x="4672278" y="2242463"/>
            <a:ext cx="1588" cy="898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" name="AutoShape 34"/>
          <p:cNvCxnSpPr>
            <a:cxnSpLocks noChangeShapeType="1"/>
          </p:cNvCxnSpPr>
          <p:nvPr/>
        </p:nvCxnSpPr>
        <p:spPr bwMode="auto">
          <a:xfrm rot="5400000">
            <a:off x="2063853" y="3962305"/>
            <a:ext cx="432000" cy="158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" name="AutoShape 37"/>
          <p:cNvCxnSpPr>
            <a:cxnSpLocks noChangeShapeType="1"/>
          </p:cNvCxnSpPr>
          <p:nvPr/>
        </p:nvCxnSpPr>
        <p:spPr bwMode="auto">
          <a:xfrm>
            <a:off x="5683516" y="1936076"/>
            <a:ext cx="1436687" cy="120491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</p:spPr>
      </p:cxn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1315504" y="5297636"/>
            <a:ext cx="2088000" cy="615950"/>
            <a:chOff x="1632" y="1852"/>
            <a:chExt cx="1273" cy="388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1632" y="1852"/>
              <a:ext cx="1273" cy="388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sz="1500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829" y="1985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US" sz="1500" b="1" dirty="0" err="1" smtClean="0">
                  <a:solidFill>
                    <a:schemeClr val="bg1"/>
                  </a:solidFill>
                </a:rPr>
                <a:t>Produto</a:t>
              </a:r>
              <a:r>
                <a:rPr lang="en-US" sz="1500" b="1" dirty="0" smtClean="0">
                  <a:solidFill>
                    <a:schemeClr val="bg1"/>
                  </a:solidFill>
                </a:rPr>
                <a:t>(s) Simples</a:t>
              </a:r>
              <a:br>
                <a:rPr lang="en-US" sz="1500" b="1" dirty="0" smtClean="0">
                  <a:solidFill>
                    <a:schemeClr val="bg1"/>
                  </a:solidFill>
                </a:rPr>
              </a:br>
              <a:r>
                <a:rPr lang="en-US" sz="1500" b="1" dirty="0" smtClean="0">
                  <a:solidFill>
                    <a:schemeClr val="bg1"/>
                  </a:solidFill>
                </a:rPr>
                <a:t>&amp; 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Preço</a:t>
              </a:r>
              <a:r>
                <a:rPr lang="en-US" sz="1500" b="1" dirty="0" smtClean="0">
                  <a:solidFill>
                    <a:schemeClr val="bg1"/>
                  </a:solidFill>
                </a:rPr>
                <a:t>/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Desc</a:t>
              </a:r>
              <a:endParaRPr lang="en-US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6004463" y="5297636"/>
            <a:ext cx="2088000" cy="615950"/>
            <a:chOff x="1632" y="1852"/>
            <a:chExt cx="1273" cy="388"/>
          </a:xfrm>
        </p:grpSpPr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632" y="1852"/>
              <a:ext cx="1273" cy="388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sz="1500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1829" y="1985"/>
              <a:ext cx="879" cy="145"/>
            </a:xfrm>
            <a:prstGeom prst="rect">
              <a:avLst/>
            </a:prstGeom>
            <a:solidFill>
              <a:srgbClr val="5F9BCF"/>
            </a:solidFill>
            <a:ln w="6350">
              <a:noFill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US" sz="1500" b="1" dirty="0" smtClean="0">
                  <a:solidFill>
                    <a:schemeClr val="bg1"/>
                  </a:solidFill>
                </a:rPr>
                <a:t>Bundle(s)</a:t>
              </a:r>
              <a:br>
                <a:rPr lang="en-US" sz="1500" b="1" dirty="0" smtClean="0">
                  <a:solidFill>
                    <a:schemeClr val="bg1"/>
                  </a:solidFill>
                </a:rPr>
              </a:br>
              <a:r>
                <a:rPr lang="en-US" sz="1500" b="1" dirty="0" smtClean="0">
                  <a:solidFill>
                    <a:schemeClr val="bg1"/>
                  </a:solidFill>
                </a:rPr>
                <a:t>&amp; 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Preço</a:t>
              </a:r>
              <a:r>
                <a:rPr lang="en-US" sz="1500" b="1" dirty="0" smtClean="0">
                  <a:solidFill>
                    <a:schemeClr val="bg1"/>
                  </a:solidFill>
                </a:rPr>
                <a:t>/</a:t>
              </a:r>
              <a:r>
                <a:rPr lang="en-US" sz="1500" b="1" dirty="0" err="1" smtClean="0">
                  <a:solidFill>
                    <a:schemeClr val="bg1"/>
                  </a:solidFill>
                </a:rPr>
                <a:t>Desc</a:t>
              </a:r>
              <a:endParaRPr lang="en-US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Relacionamento</a:t>
            </a:r>
            <a:r>
              <a:rPr lang="en-US" dirty="0" smtClean="0"/>
              <a:t> dos </a:t>
            </a:r>
            <a:r>
              <a:rPr lang="en-US" dirty="0" err="1" smtClean="0"/>
              <a:t>Componentes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2371061" y="5018568"/>
            <a:ext cx="4667693" cy="106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>
            <a:stCxn id="26" idx="0"/>
          </p:cNvCxnSpPr>
          <p:nvPr/>
        </p:nvCxnSpPr>
        <p:spPr bwMode="auto">
          <a:xfrm rot="5400000" flipH="1" flipV="1">
            <a:off x="2220432" y="5157640"/>
            <a:ext cx="279069" cy="9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7" idx="0"/>
            <a:endCxn id="10" idx="2"/>
          </p:cNvCxnSpPr>
          <p:nvPr/>
        </p:nvCxnSpPr>
        <p:spPr bwMode="auto">
          <a:xfrm rot="16200000" flipV="1">
            <a:off x="3931260" y="4524913"/>
            <a:ext cx="1540698" cy="4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>
            <a:stCxn id="30" idx="0"/>
          </p:cNvCxnSpPr>
          <p:nvPr/>
        </p:nvCxnSpPr>
        <p:spPr bwMode="auto">
          <a:xfrm rot="5400000" flipH="1" flipV="1">
            <a:off x="6909390" y="5157641"/>
            <a:ext cx="279069" cy="9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no Marketing </a:t>
            </a:r>
            <a:endParaRPr lang="en-US" dirty="0"/>
          </a:p>
        </p:txBody>
      </p:sp>
      <p:graphicFrame>
        <p:nvGraphicFramePr>
          <p:cNvPr id="3" name="Group 33"/>
          <p:cNvGraphicFramePr>
            <a:graphicFrameLocks noGrp="1"/>
          </p:cNvGraphicFramePr>
          <p:nvPr/>
        </p:nvGraphicFramePr>
        <p:xfrm>
          <a:off x="613161" y="1316665"/>
          <a:ext cx="8041759" cy="4584368"/>
        </p:xfrm>
        <a:graphic>
          <a:graphicData uri="http://schemas.openxmlformats.org/drawingml/2006/table">
            <a:tbl>
              <a:tblPr/>
              <a:tblGrid>
                <a:gridCol w="1812293"/>
                <a:gridCol w="2224809"/>
                <a:gridCol w="4004657"/>
              </a:tblGrid>
              <a:tr h="923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Termo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taBookLF-Roman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Termos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Comumente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Utilizados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em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 Marketing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Definição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taBookLF-Roman" pitchFamily="34" charset="0"/>
                        </a:rPr>
                        <a:t> no Siebel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taBookLF-Roman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Campanha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Atividade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,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Chamda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para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Ação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,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Tática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Uma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campanha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engloba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a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audiência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e a(s)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oferta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(s)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que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serão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enviada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(s) a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ela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3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Ofertas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Promoção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,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Veículo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, Canal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oferta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é o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método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utilizado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para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contatar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a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audiência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e o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preço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ofertado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na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promoção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Promoção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Produto</a:t>
                      </a:r>
                      <a:endParaRPr lang="en-US" sz="14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Promoção</a:t>
                      </a:r>
                      <a:endParaRPr lang="en-US" sz="1400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Agrupamento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produtos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(bundle)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regras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especiais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combinação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componentes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de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Listas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/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Segmento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Arquivo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,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Célula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,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Grupo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Alvo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taBookLF-Roman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Lista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de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contatos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que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estão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selecionados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para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fazer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parte de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uma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campanha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taBookLF-Roman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Relacionamento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r>
              <a:rPr lang="en-US" dirty="0" smtClean="0"/>
              <a:t> com Siebel Marketing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461628" y="1265259"/>
          <a:ext cx="8445500" cy="470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201" y="5986138"/>
            <a:ext cx="1998943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0000FF"/>
                </a:solidFill>
              </a:rPr>
              <a:t>(PP) </a:t>
            </a:r>
            <a:r>
              <a:rPr lang="en-US" sz="1000" dirty="0" err="1" smtClean="0">
                <a:solidFill>
                  <a:srgbClr val="0000FF"/>
                </a:solidFill>
              </a:rPr>
              <a:t>Promoção</a:t>
            </a:r>
            <a:r>
              <a:rPr lang="en-US" sz="1000" dirty="0" smtClean="0">
                <a:solidFill>
                  <a:srgbClr val="0000FF"/>
                </a:solidFill>
              </a:rPr>
              <a:t> de </a:t>
            </a:r>
            <a:r>
              <a:rPr lang="en-US" sz="1000" dirty="0" err="1" smtClean="0">
                <a:solidFill>
                  <a:srgbClr val="0000FF"/>
                </a:solidFill>
              </a:rPr>
              <a:t>Produto</a:t>
            </a:r>
            <a:endParaRPr lang="en-US" sz="1000" dirty="0" smtClean="0">
              <a:solidFill>
                <a:srgbClr val="0000FF"/>
              </a:solidFill>
            </a:endParaRPr>
          </a:p>
          <a:p>
            <a:pPr algn="l"/>
            <a:r>
              <a:rPr lang="en-US" sz="1000" dirty="0" smtClean="0">
                <a:solidFill>
                  <a:srgbClr val="0000FF"/>
                </a:solidFill>
              </a:rPr>
              <a:t>(PS) </a:t>
            </a:r>
            <a:r>
              <a:rPr lang="en-US" sz="1000" dirty="0" err="1" smtClean="0">
                <a:solidFill>
                  <a:srgbClr val="0000FF"/>
                </a:solidFill>
              </a:rPr>
              <a:t>Produto</a:t>
            </a:r>
            <a:r>
              <a:rPr lang="en-US" sz="1000" dirty="0" smtClean="0">
                <a:solidFill>
                  <a:srgbClr val="0000FF"/>
                </a:solidFill>
              </a:rPr>
              <a:t> Simples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7800" y="3534455"/>
            <a:ext cx="8775700" cy="158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ounded Rectangle 5"/>
          <p:cNvSpPr/>
          <p:nvPr/>
        </p:nvSpPr>
        <p:spPr bwMode="auto">
          <a:xfrm>
            <a:off x="361507" y="1127050"/>
            <a:ext cx="8612371" cy="2211572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284" y="1202954"/>
            <a:ext cx="277511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accent1"/>
              </a:buClr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Siebel Marketing -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Campanha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4420" y="3671842"/>
            <a:ext cx="8630092" cy="2211572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5284" y="3726413"/>
            <a:ext cx="277511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accent1"/>
              </a:buClr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Siebel –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Promoção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Produto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Hub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Comunicações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 Product Hub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à </a:t>
            </a:r>
            <a:r>
              <a:rPr lang="en-US" sz="2000" dirty="0" err="1" smtClean="0"/>
              <a:t>corporação</a:t>
            </a:r>
            <a:r>
              <a:rPr lang="en-US" sz="2000" dirty="0" smtClean="0"/>
              <a:t> </a:t>
            </a:r>
            <a:r>
              <a:rPr lang="en-US" sz="2000" dirty="0" err="1" smtClean="0"/>
              <a:t>centralizar</a:t>
            </a:r>
            <a:r>
              <a:rPr lang="en-US" sz="2000" dirty="0" smtClean="0"/>
              <a:t> as </a:t>
            </a:r>
            <a:r>
              <a:rPr lang="en-US" sz="2000" dirty="0" err="1" smtClean="0"/>
              <a:t>informações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</a:t>
            </a:r>
            <a:r>
              <a:rPr lang="en-US" sz="2000" dirty="0" err="1" smtClean="0"/>
              <a:t>produtos</a:t>
            </a:r>
            <a:r>
              <a:rPr lang="en-US" sz="2000" dirty="0" smtClean="0"/>
              <a:t> e </a:t>
            </a:r>
            <a:r>
              <a:rPr lang="en-US" sz="2000" dirty="0" err="1" smtClean="0"/>
              <a:t>serviços</a:t>
            </a:r>
            <a:r>
              <a:rPr lang="en-US" dirty="0" smtClean="0"/>
              <a:t>, e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centralizado</a:t>
            </a:r>
            <a:r>
              <a:rPr lang="en-US" dirty="0" smtClean="0"/>
              <a:t> </a:t>
            </a:r>
            <a:r>
              <a:rPr lang="en-US" dirty="0" err="1" smtClean="0"/>
              <a:t>manter</a:t>
            </a:r>
            <a:r>
              <a:rPr lang="en-US" dirty="0" smtClean="0"/>
              <a:t> e </a:t>
            </a:r>
            <a:r>
              <a:rPr lang="en-US" dirty="0" err="1" smtClean="0"/>
              <a:t>distribuir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.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b="1" dirty="0" err="1" smtClean="0"/>
              <a:t>Mapear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aplicativos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externos</a:t>
            </a:r>
            <a:endParaRPr lang="en-US" sz="1600" b="1" dirty="0" smtClean="0"/>
          </a:p>
          <a:p>
            <a:pPr lvl="1"/>
            <a:r>
              <a:rPr lang="en-US" sz="1600" dirty="0" err="1" smtClean="0"/>
              <a:t>Padronizar</a:t>
            </a:r>
            <a:r>
              <a:rPr lang="en-US" sz="1600" dirty="0" smtClean="0"/>
              <a:t> dados de </a:t>
            </a:r>
            <a:r>
              <a:rPr lang="en-US" sz="1600" dirty="0" err="1" smtClean="0"/>
              <a:t>produtos</a:t>
            </a:r>
            <a:endParaRPr lang="en-US" sz="1600" dirty="0" smtClean="0"/>
          </a:p>
          <a:p>
            <a:pPr lvl="1"/>
            <a:r>
              <a:rPr lang="en-US" sz="1600" dirty="0" err="1" smtClean="0"/>
              <a:t>Importar</a:t>
            </a:r>
            <a:r>
              <a:rPr lang="en-US" sz="1600" dirty="0" smtClean="0"/>
              <a:t> dados </a:t>
            </a:r>
            <a:r>
              <a:rPr lang="en-US" sz="1600" dirty="0" err="1" smtClean="0"/>
              <a:t>para</a:t>
            </a:r>
            <a:r>
              <a:rPr lang="en-US" sz="1600" dirty="0" smtClean="0"/>
              <a:t> um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de dados </a:t>
            </a:r>
            <a:r>
              <a:rPr lang="en-US" sz="1600" dirty="0" err="1" smtClean="0"/>
              <a:t>centralizados</a:t>
            </a:r>
            <a:endParaRPr lang="en-US" sz="1600" dirty="0" smtClean="0"/>
          </a:p>
          <a:p>
            <a:pPr lvl="1"/>
            <a:r>
              <a:rPr lang="en-US" sz="1600" dirty="0" err="1" smtClean="0"/>
              <a:t>Identificar</a:t>
            </a:r>
            <a:r>
              <a:rPr lang="en-US" sz="1600" dirty="0" smtClean="0"/>
              <a:t> e resolver dados </a:t>
            </a:r>
            <a:r>
              <a:rPr lang="en-US" sz="1600" dirty="0" err="1" smtClean="0"/>
              <a:t>duplicados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com </a:t>
            </a:r>
            <a:r>
              <a:rPr lang="en-US" sz="1600" dirty="0" err="1" smtClean="0"/>
              <a:t>erros</a:t>
            </a:r>
            <a:endParaRPr lang="en-US" sz="1600" dirty="0" smtClean="0"/>
          </a:p>
          <a:p>
            <a:pPr lvl="1"/>
            <a:r>
              <a:rPr lang="en-US" sz="1600" b="1" dirty="0" err="1" smtClean="0"/>
              <a:t>Manter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referência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cruzada</a:t>
            </a:r>
            <a:r>
              <a:rPr lang="en-US" sz="1600" b="1" dirty="0" smtClean="0"/>
              <a:t> entre </a:t>
            </a:r>
            <a:r>
              <a:rPr lang="en-US" sz="1600" b="1" dirty="0" err="1" smtClean="0"/>
              <a:t>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diversos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sistemas</a:t>
            </a:r>
            <a:endParaRPr lang="en-US" sz="1600" b="1" dirty="0" smtClean="0"/>
          </a:p>
          <a:p>
            <a:pPr lvl="1"/>
            <a:r>
              <a:rPr lang="en-US" sz="1600" b="1" dirty="0" err="1" smtClean="0"/>
              <a:t>Fluxo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aprovação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novos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produtos</a:t>
            </a:r>
            <a:r>
              <a:rPr lang="en-US" sz="1600" b="1" dirty="0" smtClean="0"/>
              <a:t> e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modificação</a:t>
            </a:r>
            <a:endParaRPr lang="en-US" sz="1600" b="1" dirty="0" smtClean="0"/>
          </a:p>
          <a:p>
            <a:pPr lvl="1"/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especificações</a:t>
            </a:r>
            <a:r>
              <a:rPr lang="en-US" sz="1600" dirty="0" smtClean="0"/>
              <a:t> de </a:t>
            </a:r>
            <a:r>
              <a:rPr lang="en-US" sz="1600" dirty="0" err="1" smtClean="0"/>
              <a:t>produto</a:t>
            </a:r>
            <a:endParaRPr lang="en-US" sz="1600" dirty="0" smtClean="0"/>
          </a:p>
          <a:p>
            <a:pPr lvl="1"/>
            <a:r>
              <a:rPr lang="en-US" sz="1600" dirty="0" err="1" smtClean="0"/>
              <a:t>Associar</a:t>
            </a:r>
            <a:r>
              <a:rPr lang="en-US" sz="1600" dirty="0" smtClean="0"/>
              <a:t> dados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estruturados</a:t>
            </a:r>
            <a:endParaRPr lang="en-US" sz="1600" dirty="0" smtClean="0"/>
          </a:p>
          <a:p>
            <a:pPr lvl="1"/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relacionamento</a:t>
            </a:r>
            <a:r>
              <a:rPr lang="en-US" sz="1600" dirty="0" smtClean="0"/>
              <a:t> entre </a:t>
            </a:r>
            <a:r>
              <a:rPr lang="en-US" sz="1600" dirty="0" err="1" smtClean="0"/>
              <a:t>produtos</a:t>
            </a:r>
            <a:endParaRPr lang="en-US" sz="1600" dirty="0" smtClean="0"/>
          </a:p>
          <a:p>
            <a:pPr lvl="1"/>
            <a:r>
              <a:rPr lang="en-US" sz="1600" b="1" dirty="0" err="1" smtClean="0"/>
              <a:t>Propagar</a:t>
            </a:r>
            <a:r>
              <a:rPr lang="en-US" sz="1600" b="1" dirty="0" smtClean="0"/>
              <a:t> dados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demais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interligados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definição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produto</a:t>
            </a:r>
            <a:r>
              <a:rPr lang="en-US" sz="1600" b="1" dirty="0" smtClean="0"/>
              <a:t>)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968" y="290629"/>
            <a:ext cx="8261499" cy="685800"/>
          </a:xfrm>
        </p:spPr>
        <p:txBody>
          <a:bodyPr/>
          <a:lstStyle/>
          <a:p>
            <a:r>
              <a:rPr lang="en-US" sz="2500" dirty="0" smtClean="0">
                <a:ea typeface="ＭＳ Ｐゴシック" pitchFamily="-112" charset="-128"/>
                <a:cs typeface="ＭＳ Ｐゴシック" pitchFamily="-112" charset="-128"/>
              </a:rPr>
              <a:t>Workflow </a:t>
            </a:r>
            <a:r>
              <a:rPr lang="en-US" sz="250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Automatizado</a:t>
            </a:r>
            <a:r>
              <a:rPr lang="en-US" sz="250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– </a:t>
            </a:r>
            <a:r>
              <a:rPr lang="en-US" sz="250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Introdução</a:t>
            </a:r>
            <a:r>
              <a:rPr lang="en-US" sz="250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de Novo </a:t>
            </a:r>
            <a:r>
              <a:rPr lang="en-US" sz="250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Produto</a:t>
            </a:r>
            <a:r>
              <a:rPr lang="en-US" sz="28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sz="28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1800" i="1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Coordena</a:t>
            </a:r>
            <a:r>
              <a:rPr lang="en-US" sz="1800" i="1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múltiplas</a:t>
            </a:r>
            <a:r>
              <a:rPr lang="en-US" sz="1800" i="1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equipes</a:t>
            </a:r>
            <a:r>
              <a:rPr lang="en-US" sz="1800" i="1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para</a:t>
            </a:r>
            <a:r>
              <a:rPr lang="en-US" sz="1800" i="1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entrada</a:t>
            </a:r>
            <a:r>
              <a:rPr lang="en-US" sz="1800" i="1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e </a:t>
            </a:r>
            <a:r>
              <a:rPr lang="en-US" sz="1800" i="1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defnição</a:t>
            </a:r>
            <a:r>
              <a:rPr lang="en-US" sz="1800" i="1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de dados</a:t>
            </a:r>
            <a:endParaRPr lang="en-US" sz="1800" i="1" dirty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8816" y="2189876"/>
            <a:ext cx="5487990" cy="482600"/>
            <a:chOff x="1652" y="1212"/>
            <a:chExt cx="3457" cy="304"/>
          </a:xfrm>
        </p:grpSpPr>
        <p:sp>
          <p:nvSpPr>
            <p:cNvPr id="70684" name="AutoShape 4"/>
            <p:cNvSpPr>
              <a:spLocks noChangeArrowheads="1"/>
            </p:cNvSpPr>
            <p:nvPr/>
          </p:nvSpPr>
          <p:spPr bwMode="auto">
            <a:xfrm>
              <a:off x="1693" y="1212"/>
              <a:ext cx="3416" cy="304"/>
            </a:xfrm>
            <a:prstGeom prst="roundRect">
              <a:avLst>
                <a:gd name="adj" fmla="val 17593"/>
              </a:avLst>
            </a:prstGeom>
            <a:solidFill>
              <a:srgbClr val="EAEAEA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85" name="Rectangle 5"/>
            <p:cNvSpPr>
              <a:spLocks noChangeArrowheads="1"/>
            </p:cNvSpPr>
            <p:nvPr/>
          </p:nvSpPr>
          <p:spPr bwMode="auto">
            <a:xfrm>
              <a:off x="2656" y="1303"/>
              <a:ext cx="202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marL="114300" indent="-114300" eaLnBrk="0" hangingPunct="0">
                <a:lnSpc>
                  <a:spcPct val="90000"/>
                </a:lnSpc>
                <a:spcBef>
                  <a:spcPct val="35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Solicitações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de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novos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itens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/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produtos</a:t>
              </a:r>
              <a:endParaRPr lang="en-US" sz="1400" b="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70686" name="Rectangle 6"/>
            <p:cNvSpPr>
              <a:spLocks noChangeArrowheads="1"/>
            </p:cNvSpPr>
            <p:nvPr/>
          </p:nvSpPr>
          <p:spPr bwMode="blackWhite">
            <a:xfrm>
              <a:off x="1652" y="1298"/>
              <a:ext cx="994" cy="1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  <a:buClr>
                  <a:srgbClr val="FF0000"/>
                </a:buClr>
                <a:buSzPct val="120000"/>
              </a:pPr>
              <a:r>
                <a:rPr lang="en-US" sz="1600" dirty="0" err="1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Submete</a:t>
              </a:r>
              <a:endParaRPr lang="en-US" sz="1600" dirty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23901" y="2991563"/>
            <a:ext cx="5422900" cy="1371600"/>
            <a:chOff x="1693" y="1717"/>
            <a:chExt cx="3416" cy="864"/>
          </a:xfrm>
        </p:grpSpPr>
        <p:sp>
          <p:nvSpPr>
            <p:cNvPr id="70681" name="AutoShape 8"/>
            <p:cNvSpPr>
              <a:spLocks noChangeArrowheads="1"/>
            </p:cNvSpPr>
            <p:nvPr/>
          </p:nvSpPr>
          <p:spPr bwMode="auto">
            <a:xfrm>
              <a:off x="1693" y="1717"/>
              <a:ext cx="3416" cy="864"/>
            </a:xfrm>
            <a:prstGeom prst="roundRect">
              <a:avLst>
                <a:gd name="adj" fmla="val 9458"/>
              </a:avLst>
            </a:prstGeom>
            <a:solidFill>
              <a:srgbClr val="EAEAEA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82" name="Rectangle 9"/>
            <p:cNvSpPr>
              <a:spLocks noChangeArrowheads="1"/>
            </p:cNvSpPr>
            <p:nvPr/>
          </p:nvSpPr>
          <p:spPr bwMode="blackWhite">
            <a:xfrm>
              <a:off x="1752" y="2011"/>
              <a:ext cx="804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  <a:buClr>
                  <a:srgbClr val="FF0000"/>
                </a:buClr>
                <a:buSzPct val="120000"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Define</a:t>
              </a:r>
            </a:p>
          </p:txBody>
        </p:sp>
        <p:sp>
          <p:nvSpPr>
            <p:cNvPr id="70683" name="Rectangle 10"/>
            <p:cNvSpPr>
              <a:spLocks noChangeArrowheads="1"/>
            </p:cNvSpPr>
            <p:nvPr/>
          </p:nvSpPr>
          <p:spPr bwMode="auto">
            <a:xfrm>
              <a:off x="2606" y="1777"/>
              <a:ext cx="2403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marL="114300" indent="-114300" algn="l" eaLnBrk="0" hangingPunct="0">
                <a:lnSpc>
                  <a:spcPct val="90000"/>
                </a:lnSpc>
                <a:spcBef>
                  <a:spcPct val="5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Entrada</a:t>
              </a:r>
              <a:r>
                <a:rPr lang="en-US" sz="140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de dado e </a:t>
              </a: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enriquecimento</a:t>
              </a:r>
              <a:r>
                <a:rPr lang="en-US" sz="140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baseado</a:t>
              </a:r>
              <a:r>
                <a:rPr lang="en-US" sz="140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em</a:t>
              </a:r>
              <a:r>
                <a:rPr lang="en-US" sz="140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papéis</a:t>
              </a:r>
              <a:endParaRPr lang="en-US" sz="140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  <a:p>
              <a:pPr marL="571500" lvl="1" indent="-114300" algn="l">
                <a:lnSpc>
                  <a:spcPct val="90000"/>
                </a:lnSpc>
                <a:spcBef>
                  <a:spcPct val="5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Billing</a:t>
              </a:r>
              <a:r>
                <a:rPr lang="en-US" sz="1400" b="0" dirty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, marketing,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finanças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,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serviços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, </a:t>
              </a:r>
              <a:r>
                <a:rPr lang="en-US" sz="1400" b="0" dirty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etc…..</a:t>
              </a:r>
            </a:p>
            <a:p>
              <a:pPr marL="114300" indent="-114300" algn="l" eaLnBrk="0" hangingPunct="0">
                <a:lnSpc>
                  <a:spcPct val="90000"/>
                </a:lnSpc>
                <a:spcBef>
                  <a:spcPct val="5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Cria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relacionamento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de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itens</a:t>
              </a:r>
              <a:endParaRPr lang="en-US" sz="1400" b="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  <a:p>
              <a:pPr marL="114300" indent="-114300" algn="l" eaLnBrk="0" hangingPunct="0">
                <a:lnSpc>
                  <a:spcPct val="90000"/>
                </a:lnSpc>
                <a:spcBef>
                  <a:spcPct val="5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Cria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bundles</a:t>
              </a:r>
              <a:endParaRPr lang="en-US" sz="1400" b="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123901" y="5813233"/>
            <a:ext cx="5422900" cy="482600"/>
            <a:chOff x="1693" y="3376"/>
            <a:chExt cx="3416" cy="304"/>
          </a:xfrm>
        </p:grpSpPr>
        <p:sp>
          <p:nvSpPr>
            <p:cNvPr id="70678" name="AutoShape 12"/>
            <p:cNvSpPr>
              <a:spLocks noChangeArrowheads="1"/>
            </p:cNvSpPr>
            <p:nvPr/>
          </p:nvSpPr>
          <p:spPr bwMode="auto">
            <a:xfrm>
              <a:off x="1693" y="3376"/>
              <a:ext cx="3416" cy="304"/>
            </a:xfrm>
            <a:prstGeom prst="roundRect">
              <a:avLst>
                <a:gd name="adj" fmla="val 17593"/>
              </a:avLst>
            </a:prstGeom>
            <a:solidFill>
              <a:srgbClr val="EAEAEA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79" name="Rectangle 13"/>
            <p:cNvSpPr>
              <a:spLocks noChangeArrowheads="1"/>
            </p:cNvSpPr>
            <p:nvPr/>
          </p:nvSpPr>
          <p:spPr bwMode="auto">
            <a:xfrm>
              <a:off x="3143" y="3467"/>
              <a:ext cx="184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marL="114300" indent="-114300" eaLnBrk="0" hangingPunct="0">
                <a:lnSpc>
                  <a:spcPct val="90000"/>
                </a:lnSpc>
                <a:spcBef>
                  <a:spcPct val="35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Propagação</a:t>
              </a:r>
              <a:endParaRPr lang="en-US" sz="1400" b="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70680" name="Rectangle 14"/>
            <p:cNvSpPr>
              <a:spLocks noChangeArrowheads="1"/>
            </p:cNvSpPr>
            <p:nvPr/>
          </p:nvSpPr>
          <p:spPr bwMode="blackWhite">
            <a:xfrm>
              <a:off x="1848" y="3462"/>
              <a:ext cx="125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  <a:buClr>
                  <a:srgbClr val="FF0000"/>
                </a:buClr>
                <a:buSzPct val="120000"/>
              </a:pPr>
              <a:r>
                <a:rPr lang="en-US" sz="1600" dirty="0" err="1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Distribui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/ </a:t>
              </a:r>
              <a:r>
                <a:rPr lang="en-US" sz="1600" dirty="0" err="1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Syncron</a:t>
              </a:r>
              <a:endParaRPr lang="en-US" sz="1600" dirty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sp>
        <p:nvSpPr>
          <p:cNvPr id="111631" name="AutoShape 15"/>
          <p:cNvSpPr>
            <a:spLocks noChangeArrowheads="1"/>
          </p:cNvSpPr>
          <p:nvPr/>
        </p:nvSpPr>
        <p:spPr bwMode="auto">
          <a:xfrm rot="5400000">
            <a:off x="4702001" y="2729625"/>
            <a:ext cx="266700" cy="219075"/>
          </a:xfrm>
          <a:prstGeom prst="rightArrow">
            <a:avLst>
              <a:gd name="adj1" fmla="val 46833"/>
              <a:gd name="adj2" fmla="val 57246"/>
            </a:avLst>
          </a:prstGeom>
          <a:solidFill>
            <a:srgbClr val="4D576B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1632" name="AutoShape 16"/>
          <p:cNvSpPr>
            <a:spLocks noChangeArrowheads="1"/>
          </p:cNvSpPr>
          <p:nvPr/>
        </p:nvSpPr>
        <p:spPr bwMode="auto">
          <a:xfrm rot="5400000">
            <a:off x="4702001" y="4427657"/>
            <a:ext cx="266700" cy="219075"/>
          </a:xfrm>
          <a:prstGeom prst="rightArrow">
            <a:avLst>
              <a:gd name="adj1" fmla="val 46833"/>
              <a:gd name="adj2" fmla="val 57246"/>
            </a:avLst>
          </a:prstGeom>
          <a:solidFill>
            <a:srgbClr val="4D576B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1633" name="AutoShape 17"/>
          <p:cNvSpPr>
            <a:spLocks noChangeArrowheads="1"/>
          </p:cNvSpPr>
          <p:nvPr/>
        </p:nvSpPr>
        <p:spPr bwMode="auto">
          <a:xfrm rot="5400000">
            <a:off x="4702001" y="5557645"/>
            <a:ext cx="266700" cy="219075"/>
          </a:xfrm>
          <a:prstGeom prst="rightArrow">
            <a:avLst>
              <a:gd name="adj1" fmla="val 46833"/>
              <a:gd name="adj2" fmla="val 57246"/>
            </a:avLst>
          </a:prstGeom>
          <a:solidFill>
            <a:srgbClr val="4D576B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0666" name="Text Box 22"/>
          <p:cNvSpPr txBox="1">
            <a:spLocks noChangeArrowheads="1"/>
          </p:cNvSpPr>
          <p:nvPr/>
        </p:nvSpPr>
        <p:spPr bwMode="auto">
          <a:xfrm>
            <a:off x="2341559" y="1259289"/>
            <a:ext cx="1951037" cy="590931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b="0" dirty="0" err="1" smtClean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Marketeiro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Admin de </a:t>
            </a:r>
            <a:r>
              <a:rPr lang="en-US" sz="1200" b="0" dirty="0" err="1" smtClean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Produto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Admin de Billing, Admin de </a:t>
            </a:r>
            <a:r>
              <a:rPr lang="en-US" sz="1200" b="0" dirty="0" err="1" smtClean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Serviços</a:t>
            </a:r>
            <a:endParaRPr lang="en-US" sz="1200" b="0" dirty="0">
              <a:solidFill>
                <a:srgbClr val="00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0667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3876" y="1197688"/>
            <a:ext cx="638175" cy="55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11640" name="AutoShape 24"/>
          <p:cNvSpPr>
            <a:spLocks noChangeArrowheads="1"/>
          </p:cNvSpPr>
          <p:nvPr/>
        </p:nvSpPr>
        <p:spPr bwMode="auto">
          <a:xfrm rot="5400000">
            <a:off x="4681364" y="1897775"/>
            <a:ext cx="266700" cy="219075"/>
          </a:xfrm>
          <a:prstGeom prst="rightArrow">
            <a:avLst>
              <a:gd name="adj1" fmla="val 46833"/>
              <a:gd name="adj2" fmla="val 57246"/>
            </a:avLst>
          </a:prstGeom>
          <a:solidFill>
            <a:srgbClr val="4D576B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23901" y="4695633"/>
            <a:ext cx="5422900" cy="800100"/>
            <a:chOff x="1693" y="2672"/>
            <a:chExt cx="3416" cy="504"/>
          </a:xfrm>
        </p:grpSpPr>
        <p:sp>
          <p:nvSpPr>
            <p:cNvPr id="70670" name="AutoShape 26"/>
            <p:cNvSpPr>
              <a:spLocks noChangeArrowheads="1"/>
            </p:cNvSpPr>
            <p:nvPr/>
          </p:nvSpPr>
          <p:spPr bwMode="auto">
            <a:xfrm>
              <a:off x="1693" y="2672"/>
              <a:ext cx="3416" cy="504"/>
            </a:xfrm>
            <a:prstGeom prst="roundRect">
              <a:avLst>
                <a:gd name="adj" fmla="val 11569"/>
              </a:avLst>
            </a:prstGeom>
            <a:solidFill>
              <a:srgbClr val="EAEAEA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71" name="Rectangle 27"/>
            <p:cNvSpPr>
              <a:spLocks noChangeArrowheads="1"/>
            </p:cNvSpPr>
            <p:nvPr/>
          </p:nvSpPr>
          <p:spPr bwMode="auto">
            <a:xfrm>
              <a:off x="1802" y="2891"/>
              <a:ext cx="1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marL="114300" indent="-114300" algn="l" eaLnBrk="0" hangingPunct="0">
                <a:lnSpc>
                  <a:spcPct val="85000"/>
                </a:lnSpc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Automaticamente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r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oteia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para</a:t>
              </a:r>
              <a:r>
                <a:rPr lang="en-US" sz="1400" b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</a:t>
              </a: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aprovação</a:t>
              </a:r>
              <a:endParaRPr lang="en-US" sz="1400" b="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70672" name="Rectangle 28"/>
            <p:cNvSpPr>
              <a:spLocks noChangeArrowheads="1"/>
            </p:cNvSpPr>
            <p:nvPr/>
          </p:nvSpPr>
          <p:spPr bwMode="blackWhite">
            <a:xfrm>
              <a:off x="1855" y="2734"/>
              <a:ext cx="1324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  <a:buClr>
                  <a:srgbClr val="FF0000"/>
                </a:buClr>
                <a:buSzPct val="120000"/>
              </a:pPr>
              <a:r>
                <a:rPr lang="en-US" sz="1600" dirty="0" err="1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Revisão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 &amp; </a:t>
              </a:r>
              <a:r>
                <a:rPr lang="en-US" sz="1600" dirty="0" err="1" smtClean="0">
                  <a:solidFill>
                    <a:srgbClr val="00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Aprovação</a:t>
              </a:r>
              <a:endParaRPr lang="en-US" sz="1600" dirty="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70673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55" y="2773"/>
              <a:ext cx="292" cy="29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0674" name="Rectangle 30"/>
            <p:cNvSpPr>
              <a:spLocks noChangeArrowheads="1"/>
            </p:cNvSpPr>
            <p:nvPr/>
          </p:nvSpPr>
          <p:spPr bwMode="auto">
            <a:xfrm>
              <a:off x="3727" y="2891"/>
              <a:ext cx="1096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marL="114300" indent="-114300" algn="l" eaLnBrk="0" hangingPunct="0">
                <a:lnSpc>
                  <a:spcPct val="85000"/>
                </a:lnSpc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sz="1400" b="0" dirty="0" err="1" smtClean="0"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Notificações</a:t>
              </a:r>
              <a:endParaRPr lang="en-US" sz="1400" b="0" dirty="0"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sp>
        <p:nvSpPr>
          <p:cNvPr id="27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8064500" cy="861774"/>
          </a:xfrm>
        </p:spPr>
        <p:txBody>
          <a:bodyPr>
            <a:spAutoFit/>
          </a:bodyPr>
          <a:lstStyle/>
          <a:p>
            <a:r>
              <a:rPr lang="en-US" sz="2800" dirty="0" err="1" smtClean="0">
                <a:ea typeface="ＭＳ Ｐゴシック" pitchFamily="-112" charset="-128"/>
                <a:cs typeface="ＭＳ Ｐゴシック" pitchFamily="-112" charset="-128"/>
              </a:rPr>
              <a:t>Processo</a:t>
            </a:r>
            <a:r>
              <a:rPr lang="en-US" sz="2800" dirty="0" smtClean="0">
                <a:ea typeface="ＭＳ Ｐゴシック" pitchFamily="-112" charset="-128"/>
                <a:cs typeface="ＭＳ Ｐゴシック" pitchFamily="-112" charset="-128"/>
              </a:rPr>
              <a:t> de </a:t>
            </a:r>
            <a:r>
              <a:rPr lang="en-US" sz="2800" dirty="0" err="1" smtClean="0">
                <a:ea typeface="ＭＳ Ｐゴシック" pitchFamily="-112" charset="-128"/>
                <a:cs typeface="ＭＳ Ｐゴシック" pitchFamily="-112" charset="-128"/>
              </a:rPr>
              <a:t>Modificação</a:t>
            </a:r>
            <a:r>
              <a:rPr lang="en-US" sz="2800" dirty="0" smtClean="0">
                <a:ea typeface="ＭＳ Ｐゴシック" pitchFamily="-112" charset="-128"/>
                <a:cs typeface="ＭＳ Ｐゴシック" pitchFamily="-112" charset="-128"/>
              </a:rPr>
              <a:t> de </a:t>
            </a:r>
            <a:r>
              <a:rPr lang="en-US" sz="2800" dirty="0" err="1" smtClean="0">
                <a:ea typeface="ＭＳ Ｐゴシック" pitchFamily="-112" charset="-128"/>
                <a:cs typeface="ＭＳ Ｐゴシック" pitchFamily="-112" charset="-128"/>
              </a:rPr>
              <a:t>Produto</a:t>
            </a:r>
            <a:r>
              <a:rPr lang="en-US" sz="280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800" dirty="0" err="1" smtClean="0">
                <a:ea typeface="ＭＳ Ｐゴシック" pitchFamily="-112" charset="-128"/>
                <a:cs typeface="ＭＳ Ｐゴシック" pitchFamily="-112" charset="-128"/>
              </a:rPr>
              <a:t>Baseado</a:t>
            </a:r>
            <a:r>
              <a:rPr lang="en-US" sz="280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800" dirty="0" err="1" smtClean="0">
                <a:ea typeface="ＭＳ Ｐゴシック" pitchFamily="-112" charset="-128"/>
                <a:cs typeface="ＭＳ Ｐゴシック" pitchFamily="-112" charset="-128"/>
              </a:rPr>
              <a:t>em</a:t>
            </a:r>
            <a:r>
              <a:rPr lang="en-US" sz="280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800" dirty="0" err="1" smtClean="0">
                <a:ea typeface="ＭＳ Ｐゴシック" pitchFamily="-112" charset="-128"/>
                <a:cs typeface="ＭＳ Ｐゴシック" pitchFamily="-112" charset="-128"/>
              </a:rPr>
              <a:t>Regras</a:t>
            </a:r>
            <a:endParaRPr lang="en-US" sz="1800" dirty="0">
              <a:solidFill>
                <a:schemeClr val="accent1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90588" y="4103939"/>
            <a:ext cx="7953375" cy="218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77800" indent="-177800" algn="l" eaLnBrk="0" hangingPunct="0">
              <a:lnSpc>
                <a:spcPct val="90000"/>
              </a:lnSpc>
              <a:spcBef>
                <a:spcPct val="80000"/>
              </a:spcBef>
              <a:buClr>
                <a:srgbClr val="FF0000"/>
              </a:buClr>
              <a:buSzPct val="115000"/>
              <a:buFontTx/>
              <a:buChar char="•"/>
            </a:pP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Automaticamente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determina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quais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modificações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requerem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aprovação</a:t>
            </a:r>
            <a:endParaRPr lang="en-US" sz="1600" b="0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marL="571500" lvl="1" indent="-114300" algn="l" eaLnBrk="0" hangingPunct="0">
              <a:spcBef>
                <a:spcPct val="10000"/>
              </a:spcBef>
              <a:buClr>
                <a:srgbClr val="000000"/>
              </a:buClr>
              <a:buSzPct val="115000"/>
              <a:buFontTx/>
              <a:buChar char="-"/>
            </a:pP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Se a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modificação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do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preço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para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o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produto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X for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menor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que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2%,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então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workflow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não</a:t>
            </a:r>
            <a:r>
              <a:rPr lang="en-US" sz="14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é </a:t>
            </a:r>
            <a:r>
              <a:rPr lang="en-US" sz="14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disparado</a:t>
            </a:r>
            <a:endParaRPr lang="en-US" sz="1400" b="0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marL="177800" indent="-177800" algn="l">
              <a:spcBef>
                <a:spcPct val="25000"/>
              </a:spcBef>
              <a:buClr>
                <a:srgbClr val="FF0000"/>
              </a:buClr>
              <a:buSzPct val="115000"/>
              <a:buFontTx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Para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modificações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que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requerem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aprovações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automaticamente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roteia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solicitação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para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os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responsáveis</a:t>
            </a:r>
            <a:endParaRPr lang="en-US" sz="1600" b="0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marL="177800" indent="-177800" algn="l" eaLnBrk="0" hangingPunct="0">
              <a:spcBef>
                <a:spcPct val="25000"/>
              </a:spcBef>
              <a:buClr>
                <a:srgbClr val="FF0000"/>
              </a:buClr>
              <a:buSzPct val="115000"/>
              <a:buFontTx/>
              <a:buChar char="•"/>
            </a:pPr>
            <a:r>
              <a:rPr lang="en-US" sz="16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Permite</a:t>
            </a:r>
            <a:r>
              <a:rPr lang="en-US" sz="1600" b="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que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os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usuários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de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negócio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definam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regras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para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revisão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de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mudança</a:t>
            </a:r>
            <a:r>
              <a:rPr lang="en-US" sz="16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e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aprovação</a:t>
            </a:r>
            <a:endParaRPr lang="en-US" sz="1600" b="0" dirty="0">
              <a:ea typeface="ＭＳ Ｐゴシック" pitchFamily="-112" charset="-128"/>
              <a:cs typeface="ＭＳ Ｐゴシック" pitchFamily="-112" charset="-128"/>
            </a:endParaRPr>
          </a:p>
          <a:p>
            <a:pPr marL="177800" indent="-177800" algn="l" eaLnBrk="0" hangingPunct="0">
              <a:spcBef>
                <a:spcPct val="25000"/>
              </a:spcBef>
              <a:buClr>
                <a:srgbClr val="FF0000"/>
              </a:buClr>
              <a:buSzPct val="115000"/>
              <a:buFontTx/>
              <a:buChar char="•"/>
            </a:pPr>
            <a:r>
              <a:rPr lang="en-US" sz="1600" b="0" dirty="0" err="1" smtClean="0">
                <a:ea typeface="ＭＳ Ｐゴシック" pitchFamily="-112" charset="-128"/>
                <a:cs typeface="ＭＳ Ｐゴシック" pitchFamily="-112" charset="-128"/>
              </a:rPr>
              <a:t>Visualizar</a:t>
            </a:r>
            <a:r>
              <a:rPr lang="en-US" sz="1600" b="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ea typeface="ＭＳ Ｐゴシック" pitchFamily="-112" charset="-128"/>
                <a:cs typeface="ＭＳ Ｐゴシック" pitchFamily="-112" charset="-128"/>
              </a:rPr>
              <a:t>modificações</a:t>
            </a:r>
            <a:r>
              <a:rPr lang="en-US" sz="1600" b="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ea typeface="ＭＳ Ｐゴシック" pitchFamily="-112" charset="-128"/>
                <a:cs typeface="ＭＳ Ｐゴシック" pitchFamily="-112" charset="-128"/>
              </a:rPr>
              <a:t>esperando</a:t>
            </a:r>
            <a:r>
              <a:rPr lang="en-US" sz="1600" b="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ea typeface="ＭＳ Ｐゴシック" pitchFamily="-112" charset="-128"/>
                <a:cs typeface="ＭＳ Ｐゴシック" pitchFamily="-112" charset="-128"/>
              </a:rPr>
              <a:t>aprovação</a:t>
            </a:r>
            <a:r>
              <a:rPr lang="en-US" sz="1600" b="0" dirty="0" smtClean="0">
                <a:ea typeface="ＭＳ Ｐゴシック" pitchFamily="-112" charset="-128"/>
                <a:cs typeface="ＭＳ Ｐゴシック" pitchFamily="-112" charset="-128"/>
              </a:rPr>
              <a:t> e/</a:t>
            </a:r>
            <a:r>
              <a:rPr lang="en-US" sz="1600" b="0" dirty="0" err="1" smtClean="0">
                <a:ea typeface="ＭＳ Ｐゴシック" pitchFamily="-112" charset="-128"/>
                <a:cs typeface="ＭＳ Ｐゴシック" pitchFamily="-112" charset="-128"/>
              </a:rPr>
              <a:t>ou</a:t>
            </a:r>
            <a:r>
              <a:rPr lang="en-US" sz="1600" b="0" dirty="0" smtClean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b="0" dirty="0" err="1" smtClean="0">
                <a:ea typeface="ＭＳ Ｐゴシック" pitchFamily="-112" charset="-128"/>
                <a:cs typeface="ＭＳ Ｐゴシック" pitchFamily="-112" charset="-128"/>
              </a:rPr>
              <a:t>implementação</a:t>
            </a:r>
            <a:endParaRPr lang="en-US" sz="1600" b="0" dirty="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2282197" y="1662364"/>
            <a:ext cx="1079143" cy="258532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Modificações</a:t>
            </a:r>
            <a:endParaRPr lang="en-US" sz="1200" b="0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12" name="AutoShape 7"/>
          <p:cNvSpPr>
            <a:spLocks noChangeArrowheads="1"/>
          </p:cNvSpPr>
          <p:nvPr/>
        </p:nvSpPr>
        <p:spPr bwMode="auto">
          <a:xfrm>
            <a:off x="1047601" y="1379789"/>
            <a:ext cx="1231900" cy="2257425"/>
          </a:xfrm>
          <a:prstGeom prst="roundRect">
            <a:avLst>
              <a:gd name="adj" fmla="val 8634"/>
            </a:avLst>
          </a:prstGeom>
          <a:solidFill>
            <a:srgbClr val="EAEAEA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1069826" y="2217886"/>
            <a:ext cx="1171575" cy="424732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Usuários</a:t>
            </a:r>
            <a:r>
              <a:rPr lang="en-US" sz="1200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Internos</a:t>
            </a:r>
            <a:endParaRPr lang="en-US" sz="1200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271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639" y="1678136"/>
            <a:ext cx="612775" cy="5365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</p:pic>
      <p:sp>
        <p:nvSpPr>
          <p:cNvPr id="72717" name="Rectangle 12"/>
          <p:cNvSpPr>
            <a:spLocks noChangeArrowheads="1"/>
          </p:cNvSpPr>
          <p:nvPr/>
        </p:nvSpPr>
        <p:spPr bwMode="auto">
          <a:xfrm>
            <a:off x="3318769" y="1481389"/>
            <a:ext cx="1101725" cy="145891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3399732" y="1497264"/>
            <a:ext cx="1050288" cy="674031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Checa</a:t>
            </a:r>
            <a:r>
              <a:rPr lang="en-US" sz="1400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 se</a:t>
            </a:r>
            <a:r>
              <a:rPr lang="en-US" sz="1400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sz="1400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Aprovação</a:t>
            </a:r>
            <a:r>
              <a:rPr lang="en-US" sz="1400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sz="1400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Requerida</a:t>
            </a:r>
            <a:endParaRPr lang="en-US" sz="1400" dirty="0">
              <a:solidFill>
                <a:srgbClr val="FF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>
            <a:off x="4518919" y="1771902"/>
            <a:ext cx="2532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>
            <a:off x="4518919" y="2635502"/>
            <a:ext cx="719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4641157" y="1548064"/>
            <a:ext cx="465192" cy="258532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Não</a:t>
            </a:r>
            <a:endParaRPr lang="en-US" sz="1200" b="0" i="1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607819" y="2418014"/>
            <a:ext cx="449162" cy="258532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Sim</a:t>
            </a:r>
            <a:endParaRPr lang="en-US" sz="1200" b="0" i="1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6533457" y="2635502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24" name="Picture 19" descr="Documents: Clipboard, Approval, Denial"/>
          <p:cNvPicPr>
            <a:picLocks noChangeAspect="1" noChangeArrowheads="1"/>
          </p:cNvPicPr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 bwMode="auto">
          <a:xfrm>
            <a:off x="3679132" y="2210052"/>
            <a:ext cx="4889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25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3032" y="2429127"/>
            <a:ext cx="434975" cy="415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2726" name="Rectangle 21"/>
          <p:cNvSpPr>
            <a:spLocks noChangeArrowheads="1"/>
          </p:cNvSpPr>
          <p:nvPr/>
        </p:nvSpPr>
        <p:spPr bwMode="auto">
          <a:xfrm>
            <a:off x="7147819" y="1481389"/>
            <a:ext cx="1101725" cy="145891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7" name="Text Box 22"/>
          <p:cNvSpPr txBox="1">
            <a:spLocks noChangeArrowheads="1"/>
          </p:cNvSpPr>
          <p:nvPr/>
        </p:nvSpPr>
        <p:spPr bwMode="auto">
          <a:xfrm>
            <a:off x="7170044" y="1592514"/>
            <a:ext cx="1140057" cy="480131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Implementa</a:t>
            </a:r>
            <a:endParaRPr lang="en-US" sz="1400" dirty="0">
              <a:solidFill>
                <a:srgbClr val="FF0000"/>
              </a:solidFill>
              <a:ea typeface="ＭＳ Ｐゴシック" pitchFamily="-112" charset="-128"/>
              <a:cs typeface="ＭＳ Ｐゴシック" pitchFamily="-112" charset="-128"/>
            </a:endParaRPr>
          </a:p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Modificação</a:t>
            </a:r>
            <a:endParaRPr lang="en-US" sz="1400" dirty="0">
              <a:solidFill>
                <a:srgbClr val="FF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28" name="Text Box 23"/>
          <p:cNvSpPr txBox="1">
            <a:spLocks noChangeArrowheads="1"/>
          </p:cNvSpPr>
          <p:nvPr/>
        </p:nvSpPr>
        <p:spPr bwMode="auto">
          <a:xfrm>
            <a:off x="5296827" y="1965577"/>
            <a:ext cx="1140056" cy="480131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Roteia</a:t>
            </a:r>
            <a:r>
              <a:rPr lang="en-US" sz="1400" dirty="0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para</a:t>
            </a:r>
            <a:r>
              <a:rPr lang="en-US" sz="1400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sz="1400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1400" dirty="0" err="1" smtClean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Aprovação</a:t>
            </a:r>
            <a:endParaRPr lang="en-US" sz="1400" dirty="0">
              <a:solidFill>
                <a:srgbClr val="FF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3280669" y="1783014"/>
            <a:ext cx="0" cy="539750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41" name="Line 25"/>
          <p:cNvSpPr>
            <a:spLocks noChangeShapeType="1"/>
          </p:cNvSpPr>
          <p:nvPr/>
        </p:nvSpPr>
        <p:spPr bwMode="auto">
          <a:xfrm>
            <a:off x="1282" y="1639"/>
            <a:ext cx="178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42" name="Line 26"/>
          <p:cNvSpPr>
            <a:spLocks noChangeShapeType="1"/>
          </p:cNvSpPr>
          <p:nvPr/>
        </p:nvSpPr>
        <p:spPr bwMode="auto">
          <a:xfrm>
            <a:off x="1516" y="1639"/>
            <a:ext cx="178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39" name="Line 28"/>
          <p:cNvSpPr>
            <a:spLocks noChangeShapeType="1"/>
          </p:cNvSpPr>
          <p:nvPr/>
        </p:nvSpPr>
        <p:spPr bwMode="auto">
          <a:xfrm>
            <a:off x="1282" y="1639"/>
            <a:ext cx="178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40" name="Line 29"/>
          <p:cNvSpPr>
            <a:spLocks noChangeShapeType="1"/>
          </p:cNvSpPr>
          <p:nvPr/>
        </p:nvSpPr>
        <p:spPr bwMode="auto">
          <a:xfrm>
            <a:off x="1516" y="1639"/>
            <a:ext cx="178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37" name="Line 31"/>
          <p:cNvSpPr>
            <a:spLocks noChangeShapeType="1"/>
          </p:cNvSpPr>
          <p:nvPr/>
        </p:nvSpPr>
        <p:spPr bwMode="auto">
          <a:xfrm>
            <a:off x="1282" y="1639"/>
            <a:ext cx="178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38" name="Line 32"/>
          <p:cNvSpPr>
            <a:spLocks noChangeShapeType="1"/>
          </p:cNvSpPr>
          <p:nvPr/>
        </p:nvSpPr>
        <p:spPr bwMode="auto">
          <a:xfrm>
            <a:off x="1516" y="1639"/>
            <a:ext cx="178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32" name="Picture 33" descr="Screens: Spreadsheet, Column Tab 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4207" y="2156077"/>
            <a:ext cx="4699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3" name="Rectangle 34"/>
          <p:cNvSpPr>
            <a:spLocks noChangeArrowheads="1"/>
          </p:cNvSpPr>
          <p:nvPr/>
        </p:nvSpPr>
        <p:spPr bwMode="auto">
          <a:xfrm>
            <a:off x="5325369" y="1944939"/>
            <a:ext cx="1101725" cy="99536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34" name="Rectangle 35"/>
          <p:cNvSpPr>
            <a:spLocks noChangeArrowheads="1"/>
          </p:cNvSpPr>
          <p:nvPr/>
        </p:nvSpPr>
        <p:spPr bwMode="auto">
          <a:xfrm>
            <a:off x="3372744" y="3154614"/>
            <a:ext cx="2320925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chemeClr val="accent1"/>
              </a:buClr>
              <a:buSzPct val="115000"/>
            </a:pPr>
            <a:r>
              <a:rPr lang="en-US" sz="14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Regras</a:t>
            </a:r>
            <a:r>
              <a:rPr lang="en-US" sz="1400" b="0" i="1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&amp; </a:t>
            </a:r>
            <a:r>
              <a:rPr lang="en-US" sz="14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processos</a:t>
            </a:r>
            <a:r>
              <a:rPr lang="en-US" sz="1400" b="0" i="1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4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definidos</a:t>
            </a:r>
            <a:r>
              <a:rPr lang="en-US" sz="1400" b="0" i="1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4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por</a:t>
            </a:r>
            <a:r>
              <a:rPr lang="en-US" sz="1400" b="0" i="1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4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usuários</a:t>
            </a:r>
            <a:r>
              <a:rPr lang="en-US" sz="1400" b="0" i="1" dirty="0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 de </a:t>
            </a:r>
            <a:r>
              <a:rPr lang="en-US" sz="1400" b="0" i="1" dirty="0" err="1" smtClean="0">
                <a:solidFill>
                  <a:srgbClr val="000000"/>
                </a:solidFill>
                <a:ea typeface="ＭＳ Ｐゴシック" pitchFamily="-112" charset="-128"/>
                <a:cs typeface="ＭＳ Ｐゴシック" pitchFamily="-112" charset="-128"/>
              </a:rPr>
              <a:t>negócio</a:t>
            </a:r>
            <a:endParaRPr lang="en-US" sz="1400" b="0" i="1" dirty="0">
              <a:solidFill>
                <a:srgbClr val="000000"/>
              </a:solidFill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735" name="Freeform 36"/>
          <p:cNvSpPr>
            <a:spLocks/>
          </p:cNvSpPr>
          <p:nvPr/>
        </p:nvSpPr>
        <p:spPr bwMode="auto">
          <a:xfrm>
            <a:off x="1800342" y="3064755"/>
            <a:ext cx="4065588" cy="793750"/>
          </a:xfrm>
          <a:custGeom>
            <a:avLst/>
            <a:gdLst>
              <a:gd name="T0" fmla="*/ 2561 w 2561"/>
              <a:gd name="T1" fmla="*/ 0 h 500"/>
              <a:gd name="T2" fmla="*/ 2561 w 2561"/>
              <a:gd name="T3" fmla="*/ 500 h 500"/>
              <a:gd name="T4" fmla="*/ 1 w 2561"/>
              <a:gd name="T5" fmla="*/ 500 h 500"/>
              <a:gd name="T6" fmla="*/ 0 w 2561"/>
              <a:gd name="T7" fmla="*/ 378 h 500"/>
              <a:gd name="T8" fmla="*/ 0 60000 65536"/>
              <a:gd name="T9" fmla="*/ 0 60000 65536"/>
              <a:gd name="T10" fmla="*/ 0 60000 65536"/>
              <a:gd name="T11" fmla="*/ 0 60000 65536"/>
              <a:gd name="T12" fmla="*/ 0 w 2561"/>
              <a:gd name="T13" fmla="*/ 0 h 500"/>
              <a:gd name="T14" fmla="*/ 2561 w 2561"/>
              <a:gd name="T15" fmla="*/ 500 h 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1" h="500">
                <a:moveTo>
                  <a:pt x="2561" y="0"/>
                </a:moveTo>
                <a:lnTo>
                  <a:pt x="2561" y="500"/>
                </a:lnTo>
                <a:lnTo>
                  <a:pt x="1" y="500"/>
                </a:lnTo>
                <a:lnTo>
                  <a:pt x="0" y="37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36" name="Freeform 37"/>
          <p:cNvSpPr>
            <a:spLocks/>
          </p:cNvSpPr>
          <p:nvPr/>
        </p:nvSpPr>
        <p:spPr bwMode="auto">
          <a:xfrm>
            <a:off x="3391794" y="3008564"/>
            <a:ext cx="2286000" cy="797892"/>
          </a:xfrm>
          <a:custGeom>
            <a:avLst/>
            <a:gdLst>
              <a:gd name="T0" fmla="*/ 0 w 1440"/>
              <a:gd name="T1" fmla="*/ 87 h 422"/>
              <a:gd name="T2" fmla="*/ 0 w 1440"/>
              <a:gd name="T3" fmla="*/ 392 h 422"/>
              <a:gd name="T4" fmla="*/ 1440 w 1440"/>
              <a:gd name="T5" fmla="*/ 392 h 422"/>
              <a:gd name="T6" fmla="*/ 1440 w 1440"/>
              <a:gd name="T7" fmla="*/ 85 h 422"/>
              <a:gd name="T8" fmla="*/ 1110 w 1440"/>
              <a:gd name="T9" fmla="*/ 85 h 422"/>
              <a:gd name="T10" fmla="*/ 1244 w 1440"/>
              <a:gd name="T11" fmla="*/ 14 h 422"/>
              <a:gd name="T12" fmla="*/ 930 w 1440"/>
              <a:gd name="T13" fmla="*/ 87 h 422"/>
              <a:gd name="T14" fmla="*/ 466 w 1440"/>
              <a:gd name="T15" fmla="*/ 87 h 422"/>
              <a:gd name="T16" fmla="*/ 260 w 1440"/>
              <a:gd name="T17" fmla="*/ 0 h 422"/>
              <a:gd name="T18" fmla="*/ 358 w 1440"/>
              <a:gd name="T19" fmla="*/ 87 h 422"/>
              <a:gd name="T20" fmla="*/ 0 w 1440"/>
              <a:gd name="T21" fmla="*/ 87 h 4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422"/>
              <a:gd name="T35" fmla="*/ 1440 w 1440"/>
              <a:gd name="T36" fmla="*/ 422 h 4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422">
                <a:moveTo>
                  <a:pt x="0" y="94"/>
                </a:moveTo>
                <a:lnTo>
                  <a:pt x="0" y="422"/>
                </a:lnTo>
                <a:lnTo>
                  <a:pt x="1440" y="422"/>
                </a:lnTo>
                <a:lnTo>
                  <a:pt x="1440" y="92"/>
                </a:lnTo>
                <a:lnTo>
                  <a:pt x="1110" y="92"/>
                </a:lnTo>
                <a:lnTo>
                  <a:pt x="1244" y="15"/>
                </a:lnTo>
                <a:lnTo>
                  <a:pt x="930" y="94"/>
                </a:lnTo>
                <a:lnTo>
                  <a:pt x="466" y="94"/>
                </a:lnTo>
                <a:lnTo>
                  <a:pt x="260" y="0"/>
                </a:lnTo>
                <a:lnTo>
                  <a:pt x="358" y="94"/>
                </a:lnTo>
                <a:lnTo>
                  <a:pt x="0" y="94"/>
                </a:lnTo>
                <a:close/>
              </a:path>
            </a:pathLst>
          </a:custGeom>
          <a:noFill/>
          <a:ln w="9525">
            <a:solidFill>
              <a:srgbClr val="5F5F5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0" name="Rectangle 39"/>
          <p:cNvSpPr>
            <a:spLocks noChangeArrowheads="1"/>
          </p:cNvSpPr>
          <p:nvPr/>
        </p:nvSpPr>
        <p:spPr bwMode="auto">
          <a:xfrm>
            <a:off x="7276096" y="2742799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err="1" smtClean="0"/>
              <a:t>Imediato</a:t>
            </a:r>
            <a:endParaRPr lang="en-GB" sz="1400" dirty="0"/>
          </a:p>
          <a:p>
            <a:pPr algn="ctr"/>
            <a:r>
              <a:rPr lang="en-GB" sz="1400" dirty="0" err="1" smtClean="0"/>
              <a:t>Ou</a:t>
            </a:r>
            <a:r>
              <a:rPr lang="en-GB" sz="1400" dirty="0" smtClean="0"/>
              <a:t> Data </a:t>
            </a:r>
            <a:r>
              <a:rPr lang="en-GB" sz="1400" dirty="0" err="1" smtClean="0"/>
              <a:t>Futura</a:t>
            </a:r>
            <a:endParaRPr lang="en-GB" sz="1400" dirty="0"/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>
            <a:off x="2480122" y="2087814"/>
            <a:ext cx="282575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2851597" y="2087814"/>
            <a:ext cx="282575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2480122" y="2406902"/>
            <a:ext cx="282575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2851597" y="2406902"/>
            <a:ext cx="282575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2480122" y="2725989"/>
            <a:ext cx="282575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2851597" y="2725989"/>
            <a:ext cx="282575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Siebel exerce a f</a:t>
            </a:r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unção de catálogo comercial de produtos para ser utilizado pelos canais de vendas </a:t>
            </a:r>
            <a:r>
              <a:rPr lang="pt-BR" dirty="0" smtClean="0"/>
              <a:t>da corporação</a:t>
            </a:r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Siebel</a:t>
            </a:r>
            <a:r>
              <a:rPr lang="pt-BR" dirty="0" smtClean="0"/>
              <a:t> recebe os dados do Product Hub e os administradores de produto realizam enriquecimento, como: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 do catálogo comercial – Agrupamento de produtos em categorias e regras de acesso,</a:t>
            </a:r>
          </a:p>
          <a:p>
            <a:pPr lvl="1"/>
            <a:r>
              <a:rPr lang="pt-BR" dirty="0" smtClean="0">
                <a:ea typeface="+mn-ea"/>
                <a:cs typeface="+mn-cs"/>
              </a:rPr>
              <a:t>Definição de regras de up-sell e cross-sell,</a:t>
            </a:r>
            <a:endParaRPr lang="pt-B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 de regras de elegibilidade,</a:t>
            </a:r>
          </a:p>
          <a:p>
            <a:pPr lvl="1"/>
            <a:r>
              <a:rPr lang="pt-BR" dirty="0" smtClean="0">
                <a:ea typeface="+mn-ea"/>
                <a:cs typeface="+mn-cs"/>
              </a:rPr>
              <a:t>Definição das regras do configurador – Restrição e apresentação.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and Service Management (OSM)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Oracle</a:t>
            </a:r>
            <a:r>
              <a:rPr lang="pt-BR" dirty="0" smtClean="0"/>
              <a:t> OSM orquestra ordens entre os diversos sistemas de negócio e de suporte. Principais funções:</a:t>
            </a:r>
          </a:p>
          <a:p>
            <a:pPr lvl="1"/>
            <a:r>
              <a:rPr lang="pt-BR" dirty="0" smtClean="0"/>
              <a:t>Coordena o processamento de ordens que requerem múltiplos serviços que podem estar dependentes ou independentes</a:t>
            </a:r>
          </a:p>
          <a:p>
            <a:pPr lvl="1"/>
            <a:r>
              <a:rPr lang="pt-BR" dirty="0" smtClean="0"/>
              <a:t>Lógicas de decomposição </a:t>
            </a:r>
          </a:p>
          <a:p>
            <a:pPr lvl="1"/>
            <a:r>
              <a:rPr lang="pt-BR" dirty="0" smtClean="0"/>
              <a:t>Decomposição de ordem e mapeamento de produtos de venda a serviços</a:t>
            </a:r>
          </a:p>
          <a:p>
            <a:pPr lvl="1"/>
            <a:r>
              <a:rPr lang="pt-BR" dirty="0" smtClean="0"/>
              <a:t>Processamento avançado de ordem incluindo mudanças em vôo, cancelamentos, suspensão, resumo e compensação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Visão</a:t>
            </a:r>
            <a:r>
              <a:rPr lang="en-US" dirty="0" smtClean="0"/>
              <a:t> do Design Studio</a:t>
            </a:r>
            <a:endParaRPr lang="en-US" dirty="0"/>
          </a:p>
        </p:txBody>
      </p:sp>
      <p:sp>
        <p:nvSpPr>
          <p:cNvPr id="47" name="AutoShape 2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76200" y="1137693"/>
            <a:ext cx="3886200" cy="5181600"/>
          </a:xfrm>
          <a:prstGeom prst="roundRect">
            <a:avLst>
              <a:gd name="adj" fmla="val 7361"/>
            </a:avLst>
          </a:prstGeom>
          <a:solidFill>
            <a:srgbClr val="C0C0C0"/>
          </a:solidFill>
          <a:ln w="12700">
            <a:solidFill>
              <a:srgbClr val="777777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777777">
                <a:gamma/>
                <a:shade val="60000"/>
                <a:invGamma/>
              </a:srgbClr>
            </a:prstShdw>
          </a:effectLst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AutoShape 3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76200" y="1137693"/>
            <a:ext cx="3886200" cy="344488"/>
          </a:xfrm>
          <a:prstGeom prst="roundRect">
            <a:avLst>
              <a:gd name="adj" fmla="val 7361"/>
            </a:avLst>
          </a:prstGeom>
          <a:solidFill>
            <a:srgbClr val="FD0000"/>
          </a:solidFill>
          <a:ln w="12700">
            <a:solidFill>
              <a:srgbClr val="777777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777777">
                <a:gamma/>
                <a:shade val="60000"/>
                <a:invGamma/>
              </a:srgbClr>
            </a:prstShdw>
          </a:effectLst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Oracle Design Studio</a:t>
            </a:r>
          </a:p>
        </p:txBody>
      </p: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152400" y="1594893"/>
            <a:ext cx="3733800" cy="4648200"/>
          </a:xfrm>
          <a:prstGeom prst="roundRect">
            <a:avLst>
              <a:gd name="adj" fmla="val 4972"/>
            </a:avLst>
          </a:prstGeom>
          <a:solidFill>
            <a:srgbClr val="FD0000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Lifecycle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Service Lifecycle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Release Lifecycle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0" name="AutoShape 5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5181600" y="1137693"/>
            <a:ext cx="3886200" cy="5181600"/>
          </a:xfrm>
          <a:prstGeom prst="roundRect">
            <a:avLst>
              <a:gd name="adj" fmla="val 7361"/>
            </a:avLst>
          </a:prstGeom>
          <a:solidFill>
            <a:srgbClr val="C0C0C0"/>
          </a:solidFill>
          <a:ln w="12700">
            <a:solidFill>
              <a:srgbClr val="777777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777777">
                <a:gamma/>
                <a:shade val="60000"/>
                <a:invGamma/>
              </a:srgbClr>
            </a:prstShdw>
          </a:effectLst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1" name="AutoShape 6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5181600" y="1137693"/>
            <a:ext cx="3886200" cy="344488"/>
          </a:xfrm>
          <a:prstGeom prst="roundRect">
            <a:avLst>
              <a:gd name="adj" fmla="val 7361"/>
            </a:avLst>
          </a:prstGeom>
          <a:solidFill>
            <a:srgbClr val="FD0000"/>
          </a:solidFill>
          <a:ln w="12700">
            <a:solidFill>
              <a:srgbClr val="777777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777777">
                <a:gamma/>
                <a:shade val="60000"/>
                <a:invGamma/>
              </a:srgbClr>
            </a:prstShdw>
          </a:effectLst>
        </p:spPr>
        <p:txBody>
          <a:bodyPr tIns="0" b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Oracle Communications Platform</a:t>
            </a: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 rot="5400000">
            <a:off x="4800600" y="2128293"/>
            <a:ext cx="4648200" cy="3581400"/>
            <a:chOff x="720" y="1104"/>
            <a:chExt cx="4704" cy="2880"/>
          </a:xfrm>
        </p:grpSpPr>
        <p:sp>
          <p:nvSpPr>
            <p:cNvPr id="53" name="AutoShape 8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632" y="192"/>
              <a:ext cx="2880" cy="4704"/>
            </a:xfrm>
            <a:prstGeom prst="roundRect">
              <a:avLst>
                <a:gd name="adj" fmla="val 7361"/>
              </a:avLst>
            </a:prstGeom>
            <a:solidFill>
              <a:srgbClr val="C0C0C0"/>
            </a:soli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54" name="AutoShape 9"/>
            <p:cNvSpPr>
              <a:spLocks noChangeAspect="1" noChangeArrowheads="1"/>
            </p:cNvSpPr>
            <p:nvPr/>
          </p:nvSpPr>
          <p:spPr bwMode="auto">
            <a:xfrm rot="-5400000">
              <a:off x="-563" y="2387"/>
              <a:ext cx="2880" cy="313"/>
            </a:xfrm>
            <a:prstGeom prst="roundRect">
              <a:avLst>
                <a:gd name="adj" fmla="val 7361"/>
              </a:avLst>
            </a:prstGeom>
            <a:gradFill rotWithShape="1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</a:rPr>
                <a:t>Quadruple Play</a:t>
              </a:r>
            </a:p>
          </p:txBody>
        </p:sp>
      </p:grpSp>
      <p:grpSp>
        <p:nvGrpSpPr>
          <p:cNvPr id="55" name="Group 10"/>
          <p:cNvGrpSpPr>
            <a:grpSpLocks/>
          </p:cNvGrpSpPr>
          <p:nvPr/>
        </p:nvGrpSpPr>
        <p:grpSpPr bwMode="auto">
          <a:xfrm rot="5400000">
            <a:off x="4568825" y="2734718"/>
            <a:ext cx="4273550" cy="2743200"/>
            <a:chOff x="720" y="1104"/>
            <a:chExt cx="4704" cy="2880"/>
          </a:xfrm>
        </p:grpSpPr>
        <p:sp>
          <p:nvSpPr>
            <p:cNvPr id="56" name="AutoShape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632" y="192"/>
              <a:ext cx="2880" cy="4704"/>
            </a:xfrm>
            <a:prstGeom prst="roundRect">
              <a:avLst>
                <a:gd name="adj" fmla="val 7361"/>
              </a:avLst>
            </a:prstGeom>
            <a:solidFill>
              <a:srgbClr val="C0C0C0"/>
            </a:soli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57" name="AutoShape 12"/>
            <p:cNvSpPr>
              <a:spLocks noChangeAspect="1" noChangeArrowheads="1"/>
            </p:cNvSpPr>
            <p:nvPr/>
          </p:nvSpPr>
          <p:spPr bwMode="auto">
            <a:xfrm rot="-5400000">
              <a:off x="-563" y="2387"/>
              <a:ext cx="2880" cy="313"/>
            </a:xfrm>
            <a:prstGeom prst="roundRect">
              <a:avLst>
                <a:gd name="adj" fmla="val 7361"/>
              </a:avLst>
            </a:prstGeom>
            <a:gradFill rotWithShape="1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</a:rPr>
                <a:t>Triple Play</a:t>
              </a:r>
            </a:p>
          </p:txBody>
        </p:sp>
      </p:grpSp>
      <p:grpSp>
        <p:nvGrpSpPr>
          <p:cNvPr id="58" name="Group 13"/>
          <p:cNvGrpSpPr>
            <a:grpSpLocks/>
          </p:cNvGrpSpPr>
          <p:nvPr/>
        </p:nvGrpSpPr>
        <p:grpSpPr bwMode="auto">
          <a:xfrm rot="5400000">
            <a:off x="4794250" y="3798343"/>
            <a:ext cx="3822700" cy="914400"/>
            <a:chOff x="720" y="1104"/>
            <a:chExt cx="4704" cy="2880"/>
          </a:xfrm>
        </p:grpSpPr>
        <p:sp>
          <p:nvSpPr>
            <p:cNvPr id="59" name="AutoShape 14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632" y="192"/>
              <a:ext cx="2880" cy="4704"/>
            </a:xfrm>
            <a:prstGeom prst="roundRect">
              <a:avLst>
                <a:gd name="adj" fmla="val 7361"/>
              </a:avLst>
            </a:prstGeom>
            <a:solidFill>
              <a:srgbClr val="C0C0C0"/>
            </a:soli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0" name="AutoShape 15"/>
            <p:cNvSpPr>
              <a:spLocks noChangeAspect="1" noChangeArrowheads="1"/>
            </p:cNvSpPr>
            <p:nvPr/>
          </p:nvSpPr>
          <p:spPr bwMode="auto">
            <a:xfrm rot="-5400000">
              <a:off x="-563" y="2387"/>
              <a:ext cx="2880" cy="313"/>
            </a:xfrm>
            <a:prstGeom prst="roundRect">
              <a:avLst>
                <a:gd name="adj" fmla="val 7361"/>
              </a:avLst>
            </a:prstGeom>
            <a:gradFill rotWithShape="1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</a:rPr>
                <a:t>ADSL</a:t>
              </a:r>
            </a:p>
          </p:txBody>
        </p:sp>
      </p:grpSp>
      <p:grpSp>
        <p:nvGrpSpPr>
          <p:cNvPr id="61" name="Group 16"/>
          <p:cNvGrpSpPr>
            <a:grpSpLocks/>
          </p:cNvGrpSpPr>
          <p:nvPr/>
        </p:nvGrpSpPr>
        <p:grpSpPr bwMode="auto">
          <a:xfrm rot="5400000">
            <a:off x="6584950" y="3836443"/>
            <a:ext cx="3822700" cy="838200"/>
            <a:chOff x="720" y="1104"/>
            <a:chExt cx="4704" cy="2880"/>
          </a:xfrm>
        </p:grpSpPr>
        <p:sp>
          <p:nvSpPr>
            <p:cNvPr id="62" name="AutoShape 17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632" y="192"/>
              <a:ext cx="2880" cy="4704"/>
            </a:xfrm>
            <a:prstGeom prst="roundRect">
              <a:avLst>
                <a:gd name="adj" fmla="val 7361"/>
              </a:avLst>
            </a:prstGeom>
            <a:solidFill>
              <a:srgbClr val="C0C0C0"/>
            </a:soli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3" name="AutoShape 18"/>
            <p:cNvSpPr>
              <a:spLocks noChangeAspect="1" noChangeArrowheads="1"/>
            </p:cNvSpPr>
            <p:nvPr/>
          </p:nvSpPr>
          <p:spPr bwMode="auto">
            <a:xfrm rot="-5400000">
              <a:off x="-563" y="2387"/>
              <a:ext cx="2880" cy="313"/>
            </a:xfrm>
            <a:prstGeom prst="roundRect">
              <a:avLst>
                <a:gd name="adj" fmla="val 7361"/>
              </a:avLst>
            </a:prstGeom>
            <a:gradFill rotWithShape="1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</a:rPr>
                <a:t>Mobile</a:t>
              </a:r>
            </a:p>
          </p:txBody>
        </p:sp>
      </p:grpSp>
      <p:grpSp>
        <p:nvGrpSpPr>
          <p:cNvPr id="64" name="Group 19"/>
          <p:cNvGrpSpPr>
            <a:grpSpLocks/>
          </p:cNvGrpSpPr>
          <p:nvPr/>
        </p:nvGrpSpPr>
        <p:grpSpPr bwMode="auto">
          <a:xfrm rot="5400000">
            <a:off x="3879850" y="3798343"/>
            <a:ext cx="3822700" cy="914400"/>
            <a:chOff x="720" y="1104"/>
            <a:chExt cx="4704" cy="2880"/>
          </a:xfrm>
        </p:grpSpPr>
        <p:sp>
          <p:nvSpPr>
            <p:cNvPr id="65" name="AutoShape 20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632" y="192"/>
              <a:ext cx="2880" cy="4704"/>
            </a:xfrm>
            <a:prstGeom prst="roundRect">
              <a:avLst>
                <a:gd name="adj" fmla="val 7361"/>
              </a:avLst>
            </a:prstGeom>
            <a:solidFill>
              <a:srgbClr val="C0C0C0"/>
            </a:soli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6" name="AutoShape 21"/>
            <p:cNvSpPr>
              <a:spLocks noChangeAspect="1" noChangeArrowheads="1"/>
            </p:cNvSpPr>
            <p:nvPr/>
          </p:nvSpPr>
          <p:spPr bwMode="auto">
            <a:xfrm rot="-5400000">
              <a:off x="-563" y="2387"/>
              <a:ext cx="2880" cy="313"/>
            </a:xfrm>
            <a:prstGeom prst="roundRect">
              <a:avLst>
                <a:gd name="adj" fmla="val 7361"/>
              </a:avLst>
            </a:prstGeom>
            <a:gradFill rotWithShape="1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</a:rPr>
                <a:t>VoIP</a:t>
              </a:r>
            </a:p>
          </p:txBody>
        </p:sp>
      </p:grpSp>
      <p:grpSp>
        <p:nvGrpSpPr>
          <p:cNvPr id="67" name="Group 22"/>
          <p:cNvGrpSpPr>
            <a:grpSpLocks/>
          </p:cNvGrpSpPr>
          <p:nvPr/>
        </p:nvGrpSpPr>
        <p:grpSpPr bwMode="auto">
          <a:xfrm rot="5400000">
            <a:off x="5708650" y="3798343"/>
            <a:ext cx="3822700" cy="914400"/>
            <a:chOff x="720" y="1104"/>
            <a:chExt cx="4704" cy="2880"/>
          </a:xfrm>
        </p:grpSpPr>
        <p:sp>
          <p:nvSpPr>
            <p:cNvPr id="68" name="AutoShape 2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632" y="192"/>
              <a:ext cx="2880" cy="4704"/>
            </a:xfrm>
            <a:prstGeom prst="roundRect">
              <a:avLst>
                <a:gd name="adj" fmla="val 7361"/>
              </a:avLst>
            </a:prstGeom>
            <a:solidFill>
              <a:srgbClr val="C0C0C0"/>
            </a:soli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9" name="AutoShape 24"/>
            <p:cNvSpPr>
              <a:spLocks noChangeAspect="1" noChangeArrowheads="1"/>
            </p:cNvSpPr>
            <p:nvPr/>
          </p:nvSpPr>
          <p:spPr bwMode="auto">
            <a:xfrm rot="-5400000">
              <a:off x="-563" y="2387"/>
              <a:ext cx="2880" cy="313"/>
            </a:xfrm>
            <a:prstGeom prst="roundRect">
              <a:avLst>
                <a:gd name="adj" fmla="val 7361"/>
              </a:avLst>
            </a:prstGeom>
            <a:gradFill rotWithShape="1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777777">
                  <a:gamma/>
                  <a:shade val="60000"/>
                  <a:invGamma/>
                </a:srgbClr>
              </a:prstShdw>
            </a:effectLst>
          </p:spPr>
          <p:txBody>
            <a:bodyPr tIns="0" bIns="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</a:rPr>
                <a:t>IPTV</a:t>
              </a:r>
            </a:p>
          </p:txBody>
        </p:sp>
      </p:grpSp>
      <p:sp>
        <p:nvSpPr>
          <p:cNvPr id="70" name="AutoShape 25"/>
          <p:cNvSpPr>
            <a:spLocks noChangeArrowheads="1"/>
          </p:cNvSpPr>
          <p:nvPr/>
        </p:nvSpPr>
        <p:spPr bwMode="auto">
          <a:xfrm>
            <a:off x="5257800" y="3828506"/>
            <a:ext cx="3733800" cy="585787"/>
          </a:xfrm>
          <a:prstGeom prst="roundRect">
            <a:avLst>
              <a:gd name="adj" fmla="val 7079"/>
            </a:avLst>
          </a:prstGeom>
          <a:solidFill>
            <a:srgbClr val="FD0000">
              <a:alpha val="80000"/>
            </a:srgbClr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OSM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71" name="AutoShape 26"/>
          <p:cNvSpPr>
            <a:spLocks noChangeArrowheads="1"/>
          </p:cNvSpPr>
          <p:nvPr/>
        </p:nvSpPr>
        <p:spPr bwMode="auto">
          <a:xfrm>
            <a:off x="5257800" y="3218906"/>
            <a:ext cx="3733800" cy="560387"/>
          </a:xfrm>
          <a:prstGeom prst="roundRect">
            <a:avLst>
              <a:gd name="adj" fmla="val 7079"/>
            </a:avLst>
          </a:prstGeom>
          <a:solidFill>
            <a:srgbClr val="FD0000">
              <a:alpha val="80000"/>
            </a:srgbClr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BRM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72" name="AutoShape 27"/>
          <p:cNvSpPr>
            <a:spLocks noChangeArrowheads="1"/>
          </p:cNvSpPr>
          <p:nvPr/>
        </p:nvSpPr>
        <p:spPr bwMode="auto">
          <a:xfrm>
            <a:off x="5257800" y="2661693"/>
            <a:ext cx="3733800" cy="522288"/>
          </a:xfrm>
          <a:prstGeom prst="roundRect">
            <a:avLst>
              <a:gd name="adj" fmla="val 7079"/>
            </a:avLst>
          </a:prstGeom>
          <a:solidFill>
            <a:srgbClr val="FD0000">
              <a:alpha val="80000"/>
            </a:srgbClr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PIM DH &amp; CRM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73" name="AutoShape 28"/>
          <p:cNvSpPr>
            <a:spLocks noChangeArrowheads="1"/>
          </p:cNvSpPr>
          <p:nvPr/>
        </p:nvSpPr>
        <p:spPr bwMode="auto">
          <a:xfrm>
            <a:off x="4114800" y="1261518"/>
            <a:ext cx="990600" cy="50292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969696">
                  <a:gamma/>
                  <a:tint val="61569"/>
                  <a:invGamma/>
                </a:srgbClr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Import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Deploy</a:t>
            </a: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5257800" y="5023893"/>
            <a:ext cx="3733800" cy="585788"/>
          </a:xfrm>
          <a:prstGeom prst="roundRect">
            <a:avLst>
              <a:gd name="adj" fmla="val 7079"/>
            </a:avLst>
          </a:prstGeom>
          <a:solidFill>
            <a:srgbClr val="FD0000">
              <a:alpha val="80000"/>
            </a:srgbClr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Activation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75" name="AutoShape 31"/>
          <p:cNvSpPr>
            <a:spLocks noChangeArrowheads="1"/>
          </p:cNvSpPr>
          <p:nvPr/>
        </p:nvSpPr>
        <p:spPr bwMode="auto">
          <a:xfrm>
            <a:off x="5257800" y="4438106"/>
            <a:ext cx="3733800" cy="560387"/>
          </a:xfrm>
          <a:prstGeom prst="roundRect">
            <a:avLst>
              <a:gd name="adj" fmla="val 7079"/>
            </a:avLst>
          </a:prstGeom>
          <a:solidFill>
            <a:srgbClr val="FD0000">
              <a:alpha val="80000"/>
            </a:srgbClr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Inventory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76" name="AutoShape 32"/>
          <p:cNvSpPr>
            <a:spLocks noChangeArrowheads="1"/>
          </p:cNvSpPr>
          <p:nvPr/>
        </p:nvSpPr>
        <p:spPr bwMode="auto">
          <a:xfrm>
            <a:off x="5257800" y="5657306"/>
            <a:ext cx="3733800" cy="585787"/>
          </a:xfrm>
          <a:prstGeom prst="roundRect">
            <a:avLst>
              <a:gd name="adj" fmla="val 7079"/>
            </a:avLst>
          </a:prstGeom>
          <a:solidFill>
            <a:srgbClr val="FD0000">
              <a:alpha val="80000"/>
            </a:srgbClr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SDP (OCMS, ONCS)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1981200" y="3576093"/>
            <a:ext cx="0" cy="228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2001838" y="5328693"/>
            <a:ext cx="0" cy="228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AutoShape 35"/>
          <p:cNvSpPr>
            <a:spLocks noChangeArrowheads="1"/>
          </p:cNvSpPr>
          <p:nvPr/>
        </p:nvSpPr>
        <p:spPr bwMode="auto">
          <a:xfrm>
            <a:off x="304800" y="2661693"/>
            <a:ext cx="3429000" cy="914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Billing Actions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Commercial Products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Bundles, Offers</a:t>
            </a:r>
          </a:p>
        </p:txBody>
      </p:sp>
      <p:sp>
        <p:nvSpPr>
          <p:cNvPr id="80" name="AutoShape 36"/>
          <p:cNvSpPr>
            <a:spLocks noChangeArrowheads="1"/>
          </p:cNvSpPr>
          <p:nvPr/>
        </p:nvSpPr>
        <p:spPr bwMode="auto">
          <a:xfrm>
            <a:off x="304800" y="3804693"/>
            <a:ext cx="3429000" cy="15240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Product to Service Mapping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Order Fulfillment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Service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Resource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Configuration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Service to IT and Network Mapping</a:t>
            </a:r>
          </a:p>
        </p:txBody>
      </p:sp>
      <p:sp>
        <p:nvSpPr>
          <p:cNvPr id="81" name="AutoShape 37"/>
          <p:cNvSpPr>
            <a:spLocks noChangeArrowheads="1"/>
          </p:cNvSpPr>
          <p:nvPr/>
        </p:nvSpPr>
        <p:spPr bwMode="auto">
          <a:xfrm>
            <a:off x="304800" y="5557293"/>
            <a:ext cx="3429000" cy="6096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Next Gen Service Creation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(IT and Network)</a:t>
            </a: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3733800" y="2890293"/>
            <a:ext cx="1524000" cy="0"/>
          </a:xfrm>
          <a:prstGeom prst="line">
            <a:avLst/>
          </a:prstGeom>
          <a:noFill/>
          <a:ln w="38100" cap="rnd">
            <a:solidFill>
              <a:srgbClr val="660066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>
            <a:off x="3733800" y="3499893"/>
            <a:ext cx="1524000" cy="0"/>
          </a:xfrm>
          <a:prstGeom prst="line">
            <a:avLst/>
          </a:prstGeom>
          <a:noFill/>
          <a:ln w="3810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>
            <a:off x="3733800" y="4109493"/>
            <a:ext cx="1524000" cy="0"/>
          </a:xfrm>
          <a:prstGeom prst="line">
            <a:avLst/>
          </a:prstGeom>
          <a:noFill/>
          <a:ln w="3810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3733800" y="4719093"/>
            <a:ext cx="1524000" cy="0"/>
          </a:xfrm>
          <a:prstGeom prst="line">
            <a:avLst/>
          </a:prstGeom>
          <a:noFill/>
          <a:ln w="3810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>
            <a:off x="3733800" y="5176293"/>
            <a:ext cx="1524000" cy="0"/>
          </a:xfrm>
          <a:prstGeom prst="line">
            <a:avLst/>
          </a:prstGeom>
          <a:noFill/>
          <a:ln w="3810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>
            <a:off x="3733800" y="5785893"/>
            <a:ext cx="1524000" cy="0"/>
          </a:xfrm>
          <a:prstGeom prst="line">
            <a:avLst/>
          </a:prstGeom>
          <a:noFill/>
          <a:ln w="3810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44"/>
          <p:cNvSpPr txBox="1">
            <a:spLocks noChangeArrowheads="1"/>
          </p:cNvSpPr>
          <p:nvPr/>
        </p:nvSpPr>
        <p:spPr bwMode="auto">
          <a:xfrm rot="-5400000">
            <a:off x="5075237" y="2993481"/>
            <a:ext cx="1146175" cy="476250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BSS</a:t>
            </a:r>
          </a:p>
        </p:txBody>
      </p:sp>
      <p:sp>
        <p:nvSpPr>
          <p:cNvPr id="89" name="Text Box 45"/>
          <p:cNvSpPr txBox="1">
            <a:spLocks noChangeArrowheads="1"/>
          </p:cNvSpPr>
          <p:nvPr/>
        </p:nvSpPr>
        <p:spPr bwMode="auto">
          <a:xfrm rot="-5400000">
            <a:off x="4810125" y="4480968"/>
            <a:ext cx="1676400" cy="476250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OSS</a:t>
            </a:r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 rot="-5400000">
            <a:off x="5305425" y="5736681"/>
            <a:ext cx="685800" cy="476250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</a:rPr>
              <a:t>IT / Ntwk</a:t>
            </a:r>
          </a:p>
        </p:txBody>
      </p:sp>
      <p:sp>
        <p:nvSpPr>
          <p:cNvPr id="91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Cenário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Cenário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Cenário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3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</p:spPr>
      </p:pic>
      <p:pic>
        <p:nvPicPr>
          <p:cNvPr id="4" name="Picture 4" descr="a8938fe7-MEDIUM-233287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Processo</a:t>
            </a:r>
            <a:r>
              <a:rPr lang="en-GB" dirty="0" smtClean="0"/>
              <a:t> de </a:t>
            </a:r>
            <a:r>
              <a:rPr lang="en-GB" dirty="0" err="1" smtClean="0"/>
              <a:t>Definição</a:t>
            </a:r>
            <a:r>
              <a:rPr lang="en-GB" dirty="0" smtClean="0"/>
              <a:t> de </a:t>
            </a:r>
            <a:r>
              <a:rPr lang="en-GB" dirty="0" err="1" smtClean="0"/>
              <a:t>Produto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6317" y="1333202"/>
          <a:ext cx="83465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11"/>
                <a:gridCol w="5401340"/>
                <a:gridCol w="1733107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Processo</a:t>
                      </a: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Definição</a:t>
                      </a: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  <a:endParaRPr lang="en-US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Processo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Frequência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Novo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Serviço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Metadado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Fluxos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Pouco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frequente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Atualização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Serviço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Novos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Valores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Pouco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frequente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Novo </a:t>
                      </a:r>
                      <a:r>
                        <a:rPr lang="en-US" sz="1600" dirty="0" err="1" smtClean="0"/>
                        <a:t>Produto</a:t>
                      </a:r>
                      <a:r>
                        <a:rPr lang="en-US" sz="1600" dirty="0" smtClean="0"/>
                        <a:t>, Bundles, </a:t>
                      </a:r>
                      <a:r>
                        <a:rPr lang="en-US" sz="1600" dirty="0" err="1" smtClean="0"/>
                        <a:t>Ofertas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Frequente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Atualizar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Produto</a:t>
                      </a:r>
                      <a:r>
                        <a:rPr lang="en-US" sz="1600" dirty="0" smtClean="0"/>
                        <a:t>, Bundles, </a:t>
                      </a:r>
                      <a:r>
                        <a:rPr lang="en-US" sz="1600" dirty="0" err="1" smtClean="0"/>
                        <a:t>Ofertas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existentes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Muito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frequente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6317" y="4324520"/>
          <a:ext cx="83465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11"/>
                <a:gridCol w="5401340"/>
                <a:gridCol w="1733107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Processo</a:t>
                      </a: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Desenvolvimento</a:t>
                      </a: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  <a:endParaRPr lang="en-US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Processo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Frequência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Mudanças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produção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Frequente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Desenvolvimento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600" dirty="0" err="1" smtClean="0">
                          <a:sym typeface="Wingdings" pitchFamily="2" charset="2"/>
                        </a:rPr>
                        <a:t>Teste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sz="1600" dirty="0" err="1" smtClean="0">
                          <a:sym typeface="Wingdings" pitchFamily="2" charset="2"/>
                        </a:rPr>
                        <a:t>Fases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 de </a:t>
                      </a:r>
                      <a:r>
                        <a:rPr lang="en-US" sz="1600" dirty="0" err="1" smtClean="0">
                          <a:sym typeface="Wingdings" pitchFamily="2" charset="2"/>
                        </a:rPr>
                        <a:t>produção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Menos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frequente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7779"/>
            <a:ext cx="7529513" cy="784225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Tempo de </a:t>
            </a:r>
            <a:r>
              <a:rPr lang="en-US" dirty="0" err="1" smtClean="0">
                <a:cs typeface="Arial" pitchFamily="34" charset="0"/>
              </a:rPr>
              <a:t>Desenho</a:t>
            </a:r>
            <a:r>
              <a:rPr lang="en-US" dirty="0" smtClean="0">
                <a:cs typeface="Arial" pitchFamily="34" charset="0"/>
              </a:rPr>
              <a:t>:</a:t>
            </a:r>
            <a:br>
              <a:rPr lang="en-US" dirty="0" smtClean="0">
                <a:cs typeface="Arial" pitchFamily="34" charset="0"/>
              </a:rPr>
            </a:b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Definição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 de Novo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Serviço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 (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Metadado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)</a:t>
            </a:r>
            <a:b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</a:br>
            <a:r>
              <a:rPr lang="pt-BR" sz="1600" i="1" dirty="0" smtClean="0">
                <a:solidFill>
                  <a:schemeClr val="accent1"/>
                </a:solidFill>
                <a:cs typeface="Arial" pitchFamily="34" charset="0"/>
              </a:rPr>
              <a:t>Atualização de Serviço (Novos atributos)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lum contrast="60000"/>
          </a:blip>
          <a:srcRect/>
          <a:stretch>
            <a:fillRect/>
          </a:stretch>
        </p:blipFill>
        <p:spPr bwMode="auto">
          <a:xfrm>
            <a:off x="2352675" y="3930520"/>
            <a:ext cx="1022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451225" y="2558920"/>
            <a:ext cx="2209800" cy="198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65088" y="2558920"/>
            <a:ext cx="2209800" cy="1981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anchor="ctr">
            <a:spAutoFit/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8275" y="2787520"/>
            <a:ext cx="2049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000" dirty="0"/>
              <a:t>Define (</a:t>
            </a:r>
            <a:r>
              <a:rPr lang="en-US" sz="1000" dirty="0" err="1" smtClean="0"/>
              <a:t>ou</a:t>
            </a:r>
            <a:r>
              <a:rPr lang="en-US" sz="1000" dirty="0" smtClean="0"/>
              <a:t> </a:t>
            </a:r>
            <a:r>
              <a:rPr lang="en-US" sz="1000" dirty="0" err="1" smtClean="0"/>
              <a:t>Atualiza</a:t>
            </a:r>
            <a:r>
              <a:rPr lang="en-US" sz="1000" dirty="0" smtClean="0"/>
              <a:t>) 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smtClean="0"/>
              <a:t>Nova </a:t>
            </a:r>
            <a:r>
              <a:rPr lang="en-US" sz="1000" dirty="0" err="1" smtClean="0"/>
              <a:t>definição</a:t>
            </a:r>
            <a:r>
              <a:rPr lang="en-US" sz="1000" dirty="0" smtClean="0"/>
              <a:t> de </a:t>
            </a:r>
            <a:r>
              <a:rPr lang="en-US" sz="1000" dirty="0" err="1" smtClean="0"/>
              <a:t>serviço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smtClean="0"/>
              <a:t>Nova </a:t>
            </a:r>
            <a:r>
              <a:rPr lang="en-US" sz="1000" dirty="0" err="1" smtClean="0"/>
              <a:t>definição</a:t>
            </a:r>
            <a:r>
              <a:rPr lang="en-US" sz="1000" dirty="0" smtClean="0"/>
              <a:t> de </a:t>
            </a:r>
            <a:r>
              <a:rPr lang="en-US" sz="1000" dirty="0" err="1" smtClean="0"/>
              <a:t>atributos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err="1" smtClean="0"/>
              <a:t>Novos</a:t>
            </a:r>
            <a:r>
              <a:rPr lang="en-US" sz="1000" dirty="0" smtClean="0"/>
              <a:t> </a:t>
            </a:r>
            <a:r>
              <a:rPr lang="en-US" sz="1000" dirty="0" err="1" smtClean="0"/>
              <a:t>atributos</a:t>
            </a:r>
            <a:r>
              <a:rPr lang="en-US" sz="1000" dirty="0" smtClean="0"/>
              <a:t> de OV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000" dirty="0"/>
              <a:t>   </a:t>
            </a:r>
            <a:r>
              <a:rPr lang="en-US" sz="900" i="1" dirty="0" smtClean="0"/>
              <a:t>(</a:t>
            </a:r>
            <a:r>
              <a:rPr lang="en-US" sz="900" i="1" dirty="0" err="1" smtClean="0"/>
              <a:t>como</a:t>
            </a:r>
            <a:r>
              <a:rPr lang="en-US" sz="900" i="1" dirty="0" smtClean="0"/>
              <a:t> </a:t>
            </a:r>
            <a:r>
              <a:rPr lang="en-US" sz="900" i="1" dirty="0" err="1" smtClean="0"/>
              <a:t>veloc</a:t>
            </a:r>
            <a:r>
              <a:rPr lang="en-US" sz="900" i="1" dirty="0" smtClean="0"/>
              <a:t> de upload </a:t>
            </a:r>
            <a:r>
              <a:rPr lang="en-US" sz="900" i="1" dirty="0"/>
              <a:t>/ </a:t>
            </a:r>
            <a:r>
              <a:rPr lang="en-US" sz="900" i="1" dirty="0" smtClean="0"/>
              <a:t>download) </a:t>
            </a:r>
            <a:endParaRPr lang="en-US" sz="900" i="1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err="1" smtClean="0"/>
              <a:t>Novos</a:t>
            </a:r>
            <a:r>
              <a:rPr lang="en-US" sz="1000" dirty="0" smtClean="0"/>
              <a:t> </a:t>
            </a:r>
            <a:r>
              <a:rPr lang="en-US" sz="1000" dirty="0" err="1" smtClean="0"/>
              <a:t>domínios</a:t>
            </a:r>
            <a:r>
              <a:rPr lang="en-US" sz="1000" dirty="0" smtClean="0"/>
              <a:t> de </a:t>
            </a:r>
            <a:r>
              <a:rPr lang="en-US" sz="1000" dirty="0" err="1" smtClean="0"/>
              <a:t>atributos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err="1" smtClean="0"/>
              <a:t>Valores</a:t>
            </a:r>
            <a:r>
              <a:rPr lang="en-US" sz="1000" dirty="0" smtClean="0"/>
              <a:t> </a:t>
            </a:r>
            <a:r>
              <a:rPr lang="en-US" sz="1000" dirty="0" err="1" smtClean="0"/>
              <a:t>padrões</a:t>
            </a:r>
            <a:r>
              <a:rPr lang="en-US" sz="1000" dirty="0" smtClean="0"/>
              <a:t>, </a:t>
            </a:r>
            <a:r>
              <a:rPr lang="en-US" sz="1000" dirty="0" err="1" smtClean="0"/>
              <a:t>validações</a:t>
            </a:r>
            <a:r>
              <a:rPr lang="en-US" sz="1000" dirty="0" smtClean="0"/>
              <a:t>, </a:t>
            </a:r>
            <a:r>
              <a:rPr lang="en-US" sz="1000" dirty="0"/>
              <a:t>etc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8425" y="4616320"/>
            <a:ext cx="2035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dirty="0" err="1" smtClean="0"/>
              <a:t>Administrador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Produtos</a:t>
            </a:r>
            <a:endParaRPr lang="en-US" sz="1200" b="1" dirty="0" smtClean="0"/>
          </a:p>
          <a:p>
            <a:r>
              <a:rPr lang="en-US" sz="1200" b="1" dirty="0" smtClean="0"/>
              <a:t> com inputs do Ger de Marketing</a:t>
            </a:r>
            <a:endParaRPr lang="en-US" sz="12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84425" y="3549520"/>
            <a:ext cx="7328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Publica</a:t>
            </a:r>
            <a:endParaRPr lang="en-US" sz="1200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62625" y="3549520"/>
            <a:ext cx="7328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Publica</a:t>
            </a:r>
            <a:endParaRPr lang="en-US" sz="12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51225" y="2879660"/>
            <a:ext cx="218757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smtClean="0"/>
              <a:t>de </a:t>
            </a:r>
            <a:r>
              <a:rPr lang="en-US" sz="1000" dirty="0" err="1" smtClean="0"/>
              <a:t>definições</a:t>
            </a:r>
            <a:r>
              <a:rPr lang="en-US" sz="1000" dirty="0" smtClean="0"/>
              <a:t> de </a:t>
            </a:r>
            <a:r>
              <a:rPr lang="en-US" sz="1000" dirty="0" err="1" smtClean="0"/>
              <a:t>serviço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  </a:t>
            </a: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smtClean="0"/>
              <a:t>de </a:t>
            </a:r>
            <a:r>
              <a:rPr lang="en-US" sz="1000" dirty="0" err="1" smtClean="0"/>
              <a:t>atributos</a:t>
            </a:r>
            <a:r>
              <a:rPr lang="en-US" sz="1000" dirty="0" smtClean="0"/>
              <a:t> de OV</a:t>
            </a:r>
            <a:endParaRPr lang="en-US" sz="1000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smtClean="0"/>
              <a:t>  </a:t>
            </a:r>
            <a:r>
              <a:rPr lang="en-US" sz="1000" i="1" dirty="0" err="1" smtClean="0"/>
              <a:t>Definição</a:t>
            </a:r>
            <a:r>
              <a:rPr lang="en-US" sz="1000" i="1" dirty="0" smtClean="0"/>
              <a:t> manual de </a:t>
            </a:r>
            <a:r>
              <a:rPr lang="en-US" sz="1000" i="1" dirty="0" err="1" smtClean="0"/>
              <a:t>novos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campos</a:t>
            </a:r>
            <a:endParaRPr lang="en-US" sz="1000" i="1" dirty="0"/>
          </a:p>
          <a:p>
            <a:pPr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/>
              <a:t>  Manual sync </a:t>
            </a:r>
            <a:r>
              <a:rPr lang="en-US" sz="1000" i="1" dirty="0" err="1" smtClean="0"/>
              <a:t>para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conjunto</a:t>
            </a:r>
            <a:r>
              <a:rPr lang="en-US" sz="1000" i="1" dirty="0" smtClean="0"/>
              <a:t> de  </a:t>
            </a:r>
            <a:r>
              <a:rPr lang="en-US" sz="1000" i="1" dirty="0" err="1" smtClean="0"/>
              <a:t>valores</a:t>
            </a:r>
            <a:r>
              <a:rPr lang="en-US" sz="1000" i="1" dirty="0" smtClean="0"/>
              <a:t> dos </a:t>
            </a:r>
            <a:r>
              <a:rPr lang="en-US" sz="1000" i="1" dirty="0" err="1" smtClean="0"/>
              <a:t>atributos</a:t>
            </a:r>
            <a:r>
              <a:rPr lang="en-US" sz="1000" i="1" dirty="0" smtClean="0"/>
              <a:t>  e </a:t>
            </a:r>
            <a:r>
              <a:rPr lang="en-US" sz="1000" i="1" dirty="0" err="1" smtClean="0"/>
              <a:t>campos</a:t>
            </a:r>
            <a:endParaRPr lang="en-US" sz="1000" i="1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249633" y="5124916"/>
            <a:ext cx="1287463" cy="1219200"/>
            <a:chOff x="4517" y="2880"/>
            <a:chExt cx="715" cy="624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>
              <a:lum contrast="48000"/>
            </a:blip>
            <a:srcRect l="58824" t="40945" r="17508" b="24200"/>
            <a:stretch>
              <a:fillRect/>
            </a:stretch>
          </p:blipFill>
          <p:spPr bwMode="auto">
            <a:xfrm>
              <a:off x="4533" y="2880"/>
              <a:ext cx="699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17" y="3250"/>
              <a:ext cx="328" cy="2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976732" y="4605687"/>
            <a:ext cx="19784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Especialista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Serviços</a:t>
            </a:r>
            <a:endParaRPr lang="en-US" sz="1200" b="1" dirty="0" smtClean="0"/>
          </a:p>
          <a:p>
            <a:r>
              <a:rPr lang="en-US" sz="1200" b="1" dirty="0" err="1" smtClean="0"/>
              <a:t>Técnicos</a:t>
            </a:r>
            <a:endParaRPr lang="en-US" sz="1200" b="1" dirty="0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2319338" y="3473320"/>
            <a:ext cx="1050925" cy="152400"/>
          </a:xfrm>
          <a:prstGeom prst="rightArrow">
            <a:avLst>
              <a:gd name="adj1" fmla="val 50000"/>
              <a:gd name="adj2" fmla="val 106822"/>
            </a:avLst>
          </a:prstGeom>
          <a:solidFill>
            <a:srgbClr val="D4D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6200" y="2028695"/>
            <a:ext cx="24330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/>
              <a:t>Product Hub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Comunicações</a:t>
            </a:r>
            <a:endParaRPr lang="en-US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501662" y="2090608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Siebel</a:t>
            </a: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5730875" y="3473320"/>
            <a:ext cx="1050925" cy="152400"/>
          </a:xfrm>
          <a:prstGeom prst="rightArrow">
            <a:avLst>
              <a:gd name="adj1" fmla="val 50000"/>
              <a:gd name="adj2" fmla="val 106822"/>
            </a:avLst>
          </a:prstGeom>
          <a:solidFill>
            <a:srgbClr val="D4D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859588" y="2558920"/>
            <a:ext cx="2209800" cy="1981200"/>
          </a:xfrm>
          <a:prstGeom prst="rect">
            <a:avLst/>
          </a:prstGeom>
          <a:solidFill>
            <a:srgbClr val="E9E9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0" name="Picture 28"/>
          <p:cNvPicPr>
            <a:picLocks noChangeAspect="1" noChangeArrowheads="1"/>
          </p:cNvPicPr>
          <p:nvPr/>
        </p:nvPicPr>
        <p:blipFill>
          <a:blip r:embed="rId3">
            <a:lum contrast="60000"/>
          </a:blip>
          <a:srcRect/>
          <a:stretch>
            <a:fillRect/>
          </a:stretch>
        </p:blipFill>
        <p:spPr bwMode="auto">
          <a:xfrm>
            <a:off x="5705475" y="3930520"/>
            <a:ext cx="1022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858000" y="2743135"/>
            <a:ext cx="2209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6688" indent="-166688" algn="l">
              <a:spcBef>
                <a:spcPct val="20000"/>
              </a:spcBef>
              <a:buFontTx/>
              <a:buChar char="•"/>
            </a:pPr>
            <a:r>
              <a:rPr lang="en-US" sz="1000" dirty="0" err="1" smtClean="0"/>
              <a:t>Autosync</a:t>
            </a:r>
            <a:r>
              <a:rPr lang="en-US" sz="1000" dirty="0" smtClean="0"/>
              <a:t> de </a:t>
            </a:r>
            <a:r>
              <a:rPr lang="en-US" sz="1000" dirty="0" err="1" smtClean="0"/>
              <a:t>definições</a:t>
            </a:r>
            <a:r>
              <a:rPr lang="en-US" sz="1000" dirty="0" smtClean="0"/>
              <a:t> de </a:t>
            </a:r>
            <a:r>
              <a:rPr lang="en-US" sz="1000" dirty="0" err="1" smtClean="0"/>
              <a:t>serviço</a:t>
            </a:r>
            <a:endParaRPr lang="en-US" sz="1000" dirty="0" smtClean="0"/>
          </a:p>
          <a:p>
            <a:pPr marL="166688" indent="-166688" algn="l">
              <a:spcBef>
                <a:spcPct val="20000"/>
              </a:spcBef>
              <a:buFontTx/>
              <a:buChar char="•"/>
            </a:pPr>
            <a:r>
              <a:rPr lang="en-US" sz="1000" dirty="0" err="1" smtClean="0"/>
              <a:t>Autosync</a:t>
            </a:r>
            <a:r>
              <a:rPr lang="en-US" sz="1000" dirty="0" smtClean="0"/>
              <a:t> de </a:t>
            </a:r>
            <a:r>
              <a:rPr lang="en-US" sz="1000" dirty="0" err="1" smtClean="0"/>
              <a:t>atributos</a:t>
            </a:r>
            <a:r>
              <a:rPr lang="en-US" sz="1000" dirty="0" smtClean="0"/>
              <a:t> de OV</a:t>
            </a:r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: </a:t>
            </a:r>
            <a:r>
              <a:rPr lang="en-US" sz="1000" i="1" dirty="0" err="1" smtClean="0"/>
              <a:t>Mapea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Especificação</a:t>
            </a:r>
            <a:r>
              <a:rPr lang="en-US" sz="1000" i="1" dirty="0" smtClean="0"/>
              <a:t> BSS  </a:t>
            </a:r>
            <a:r>
              <a:rPr lang="en-US" sz="1000" i="1" dirty="0" err="1" smtClean="0"/>
              <a:t>para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Serviços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Técnicos</a:t>
            </a:r>
            <a:r>
              <a:rPr lang="en-US" sz="1000" i="1" dirty="0" smtClean="0"/>
              <a:t> OSS </a:t>
            </a:r>
            <a:endParaRPr lang="en-US" sz="1000" i="1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regras</a:t>
            </a:r>
            <a:r>
              <a:rPr lang="en-US" sz="1000" i="1" dirty="0" smtClean="0"/>
              <a:t> de </a:t>
            </a:r>
            <a:r>
              <a:rPr lang="en-US" sz="1000" i="1" dirty="0" err="1" smtClean="0"/>
              <a:t>decomposição</a:t>
            </a:r>
            <a:r>
              <a:rPr lang="en-US" sz="1000" i="1" dirty="0" smtClean="0"/>
              <a:t> e </a:t>
            </a:r>
            <a:r>
              <a:rPr lang="en-US" sz="1000" i="1" dirty="0" err="1" smtClean="0"/>
              <a:t>orquestração</a:t>
            </a:r>
            <a:endParaRPr lang="en-US" sz="1000" i="1" dirty="0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024325" y="2090608"/>
            <a:ext cx="612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/>
            <a:r>
              <a:rPr lang="en-US" b="1"/>
              <a:t>OSM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523026" y="4609970"/>
            <a:ext cx="2178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Administrador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Produtos</a:t>
            </a:r>
            <a:endParaRPr lang="en-US" sz="1200" b="1" dirty="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6883470" y="325991"/>
            <a:ext cx="1895475" cy="395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 dirty="0" err="1" smtClean="0"/>
              <a:t>Processo</a:t>
            </a:r>
            <a:r>
              <a:rPr lang="en-US" sz="1400" b="1" dirty="0" smtClean="0"/>
              <a:t> </a:t>
            </a:r>
            <a:r>
              <a:rPr lang="en-US" sz="1400" b="1" dirty="0"/>
              <a:t>A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/>
              <a:t>A1</a:t>
            </a:r>
          </a:p>
        </p:txBody>
      </p:sp>
      <p:sp>
        <p:nvSpPr>
          <p:cNvPr id="2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61235" y="294614"/>
            <a:ext cx="7529513" cy="784225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Tempo de </a:t>
            </a:r>
            <a:r>
              <a:rPr lang="en-US" dirty="0" err="1" smtClean="0">
                <a:cs typeface="Arial" pitchFamily="34" charset="0"/>
              </a:rPr>
              <a:t>Desenho</a:t>
            </a:r>
            <a:r>
              <a:rPr lang="en-US" dirty="0" smtClean="0">
                <a:cs typeface="Arial" pitchFamily="34" charset="0"/>
              </a:rPr>
              <a:t>:</a:t>
            </a:r>
            <a:br>
              <a:rPr lang="en-US" dirty="0" smtClean="0">
                <a:cs typeface="Arial" pitchFamily="34" charset="0"/>
              </a:rPr>
            </a:b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Novo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Produto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, Bundle,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Oferta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/>
            </a:r>
            <a:b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</a:br>
            <a:r>
              <a:rPr lang="pt-BR" sz="1600" i="1" dirty="0" smtClean="0">
                <a:solidFill>
                  <a:schemeClr val="accent1"/>
                </a:solidFill>
                <a:cs typeface="Arial" pitchFamily="34" charset="0"/>
              </a:rPr>
              <a:t>Atualizar Produto, Bundles, Ofertas existentes</a:t>
            </a:r>
            <a:endParaRPr lang="en-US" sz="16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40498" y="1595638"/>
            <a:ext cx="2534460" cy="194500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3888" y="2837147"/>
            <a:ext cx="2209800" cy="1981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89016" y="4873281"/>
            <a:ext cx="2035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 dirty="0" smtClean="0"/>
              <a:t>Ger </a:t>
            </a:r>
            <a:r>
              <a:rPr lang="en-US" sz="1200" b="1" dirty="0" err="1" smtClean="0"/>
              <a:t>Produto</a:t>
            </a:r>
            <a:r>
              <a:rPr lang="en-US" sz="1200" b="1" dirty="0" smtClean="0"/>
              <a:t> com </a:t>
            </a:r>
            <a:r>
              <a:rPr lang="en-US" sz="1200" b="1" dirty="0"/>
              <a:t>inputs </a:t>
            </a:r>
            <a:r>
              <a:rPr lang="en-US" sz="1200" b="1" dirty="0" smtClean="0"/>
              <a:t>do Ger de Marketing</a:t>
            </a:r>
            <a:endParaRPr lang="en-US" sz="1200" b="1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064401" y="3065747"/>
            <a:ext cx="7328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Publica</a:t>
            </a:r>
            <a:endParaRPr lang="en-US" sz="1200" b="1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61298" y="5274504"/>
            <a:ext cx="736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Publish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332803" y="6114473"/>
            <a:ext cx="16225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 err="1" smtClean="0"/>
              <a:t>Gerente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Produto</a:t>
            </a:r>
            <a:endParaRPr lang="en-US" sz="1200" b="1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99276" y="2989547"/>
            <a:ext cx="1471612" cy="152400"/>
          </a:xfrm>
          <a:prstGeom prst="rightArrow">
            <a:avLst>
              <a:gd name="adj1" fmla="val 50000"/>
              <a:gd name="adj2" fmla="val 149582"/>
            </a:avLst>
          </a:prstGeom>
          <a:solidFill>
            <a:srgbClr val="D4D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3887" y="2303747"/>
            <a:ext cx="23179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b="1" dirty="0" smtClean="0"/>
              <a:t>Product Hub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Comunicações</a:t>
            </a:r>
            <a:endParaRPr lang="en-US" b="1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88110" y="1203526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Siebel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699276" y="4589747"/>
            <a:ext cx="1471612" cy="152400"/>
          </a:xfrm>
          <a:prstGeom prst="rightArrow">
            <a:avLst>
              <a:gd name="adj1" fmla="val 50000"/>
              <a:gd name="adj2" fmla="val 149582"/>
            </a:avLst>
          </a:prstGeom>
          <a:solidFill>
            <a:srgbClr val="D4D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418273" y="4214054"/>
            <a:ext cx="2556685" cy="1878506"/>
          </a:xfrm>
          <a:prstGeom prst="rect">
            <a:avLst/>
          </a:prstGeom>
          <a:solidFill>
            <a:srgbClr val="E9E9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418273" y="3815592"/>
            <a:ext cx="7912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/>
            <a:r>
              <a:rPr lang="en-US" b="1" dirty="0" smtClean="0"/>
              <a:t>Arbor</a:t>
            </a:r>
            <a:endParaRPr lang="en-US" b="1" dirty="0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332819" y="3544939"/>
            <a:ext cx="16225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 err="1" smtClean="0"/>
              <a:t>Gerente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Produto</a:t>
            </a:r>
            <a:endParaRPr lang="en-US" sz="1200" b="1" dirty="0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002198" y="343687"/>
            <a:ext cx="1895475" cy="395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 dirty="0" err="1" smtClean="0"/>
              <a:t>Processo</a:t>
            </a:r>
            <a:r>
              <a:rPr lang="en-US" sz="1400" b="1" dirty="0" smtClean="0"/>
              <a:t> </a:t>
            </a:r>
            <a:r>
              <a:rPr lang="en-US" sz="1400" b="1" dirty="0"/>
              <a:t>B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/>
              <a:t>B1</a:t>
            </a:r>
          </a:p>
        </p:txBody>
      </p:sp>
      <p:pic>
        <p:nvPicPr>
          <p:cNvPr id="23" name="Picture 25"/>
          <p:cNvPicPr>
            <a:picLocks noChangeAspect="1" noChangeArrowheads="1"/>
          </p:cNvPicPr>
          <p:nvPr/>
        </p:nvPicPr>
        <p:blipFill>
          <a:blip r:embed="rId3"/>
          <a:srcRect l="25009" t="28545" r="49982" b="28830"/>
          <a:stretch>
            <a:fillRect/>
          </a:stretch>
        </p:blipFill>
        <p:spPr bwMode="auto">
          <a:xfrm>
            <a:off x="2988201" y="1694147"/>
            <a:ext cx="99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/>
          <a:srcRect l="57545" t="31662" r="19760" b="28427"/>
          <a:stretch>
            <a:fillRect/>
          </a:stretch>
        </p:blipFill>
        <p:spPr bwMode="auto">
          <a:xfrm>
            <a:off x="3064401" y="4818347"/>
            <a:ext cx="685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45001" y="3021297"/>
            <a:ext cx="2133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Define </a:t>
            </a:r>
            <a:r>
              <a:rPr lang="en-US" sz="1000" dirty="0" smtClean="0"/>
              <a:t>novas </a:t>
            </a:r>
            <a:r>
              <a:rPr lang="en-US" sz="1000" dirty="0" err="1" smtClean="0"/>
              <a:t>especificações</a:t>
            </a:r>
            <a:r>
              <a:rPr lang="en-US" sz="1000" dirty="0" smtClean="0"/>
              <a:t> 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Define </a:t>
            </a:r>
            <a:r>
              <a:rPr lang="en-US" sz="1000" dirty="0" smtClean="0"/>
              <a:t>novo </a:t>
            </a:r>
            <a:r>
              <a:rPr lang="en-US" sz="1000" dirty="0" err="1" smtClean="0"/>
              <a:t>ou</a:t>
            </a:r>
            <a:r>
              <a:rPr lang="en-US" sz="1000" dirty="0" smtClean="0"/>
              <a:t> </a:t>
            </a:r>
            <a:r>
              <a:rPr lang="en-US" sz="1000" dirty="0" err="1" smtClean="0"/>
              <a:t>utiliza</a:t>
            </a:r>
            <a:r>
              <a:rPr lang="en-US" sz="1000" dirty="0" smtClean="0"/>
              <a:t> </a:t>
            </a:r>
            <a:r>
              <a:rPr lang="en-US" sz="1000" dirty="0" err="1" smtClean="0"/>
              <a:t>produtos</a:t>
            </a:r>
            <a:r>
              <a:rPr lang="en-US" sz="1000" dirty="0" smtClean="0"/>
              <a:t> de billing </a:t>
            </a:r>
            <a:r>
              <a:rPr lang="en-US" sz="1000" dirty="0" err="1" smtClean="0"/>
              <a:t>ou</a:t>
            </a:r>
            <a:r>
              <a:rPr lang="en-US" sz="1000" dirty="0" smtClean="0"/>
              <a:t> </a:t>
            </a:r>
            <a:r>
              <a:rPr lang="en-US" sz="1000" dirty="0" err="1" smtClean="0"/>
              <a:t>lista</a:t>
            </a:r>
            <a:r>
              <a:rPr lang="en-US" sz="1000" dirty="0" smtClean="0"/>
              <a:t> de </a:t>
            </a:r>
            <a:r>
              <a:rPr lang="en-US" sz="1000" dirty="0" err="1" smtClean="0"/>
              <a:t>preço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Define </a:t>
            </a:r>
            <a:r>
              <a:rPr lang="en-US" sz="1000" dirty="0" err="1" smtClean="0"/>
              <a:t>regras</a:t>
            </a:r>
            <a:r>
              <a:rPr lang="en-US" sz="1000" dirty="0" smtClean="0"/>
              <a:t> de </a:t>
            </a:r>
            <a:r>
              <a:rPr lang="en-US" sz="1000" dirty="0" err="1" smtClean="0"/>
              <a:t>compatibilidade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Define </a:t>
            </a:r>
            <a:r>
              <a:rPr lang="en-US" sz="1000" dirty="0" err="1" smtClean="0"/>
              <a:t>novos</a:t>
            </a:r>
            <a:r>
              <a:rPr lang="en-US" sz="1000" dirty="0" smtClean="0"/>
              <a:t> bundles e </a:t>
            </a:r>
            <a:r>
              <a:rPr lang="en-US" sz="1000" dirty="0" err="1" smtClean="0"/>
              <a:t>promoções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/>
              <a:t>Define </a:t>
            </a:r>
            <a:r>
              <a:rPr lang="en-US" sz="1000" dirty="0" err="1" smtClean="0"/>
              <a:t>regras</a:t>
            </a:r>
            <a:r>
              <a:rPr lang="en-US" sz="1000" dirty="0" smtClean="0"/>
              <a:t> de </a:t>
            </a:r>
            <a:r>
              <a:rPr lang="en-US" sz="1000" dirty="0" err="1" smtClean="0"/>
              <a:t>cardinalidade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 smtClean="0"/>
              <a:t>Define </a:t>
            </a:r>
            <a:r>
              <a:rPr lang="en-US" sz="1000" dirty="0" err="1" smtClean="0"/>
              <a:t>produtos</a:t>
            </a:r>
            <a:r>
              <a:rPr lang="en-US" sz="1000" dirty="0" smtClean="0"/>
              <a:t> de </a:t>
            </a:r>
            <a:r>
              <a:rPr lang="en-US" sz="1000" dirty="0" err="1" smtClean="0"/>
              <a:t>desconto</a:t>
            </a:r>
            <a:endParaRPr lang="en-US" sz="1000" dirty="0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462094" y="1627537"/>
            <a:ext cx="249159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smtClean="0"/>
              <a:t>de </a:t>
            </a:r>
            <a:r>
              <a:rPr lang="en-US" sz="1000" dirty="0" err="1" smtClean="0"/>
              <a:t>produtos</a:t>
            </a:r>
            <a:r>
              <a:rPr lang="en-US" sz="1000" dirty="0"/>
              <a:t>, bundles, </a:t>
            </a:r>
            <a:r>
              <a:rPr lang="en-US" sz="1000" dirty="0" err="1" smtClean="0"/>
              <a:t>promoções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smtClean="0"/>
              <a:t>de </a:t>
            </a:r>
            <a:r>
              <a:rPr lang="en-US" sz="1000" dirty="0" err="1" smtClean="0"/>
              <a:t>estruturas</a:t>
            </a:r>
            <a:r>
              <a:rPr lang="en-US" sz="1000" dirty="0" smtClean="0"/>
              <a:t> </a:t>
            </a:r>
            <a:r>
              <a:rPr lang="en-US" sz="1000" dirty="0"/>
              <a:t>(BOMs)</a:t>
            </a:r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err="1" smtClean="0"/>
              <a:t>lista</a:t>
            </a:r>
            <a:r>
              <a:rPr lang="en-US" sz="1000" dirty="0" smtClean="0"/>
              <a:t> de </a:t>
            </a:r>
            <a:r>
              <a:rPr lang="en-US" sz="1000" dirty="0" err="1" smtClean="0"/>
              <a:t>preço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 ‘</a:t>
            </a:r>
            <a:r>
              <a:rPr lang="en-US" sz="1000" i="1" dirty="0" err="1" smtClean="0"/>
              <a:t>Ajustes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por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Atributo</a:t>
            </a:r>
            <a:r>
              <a:rPr lang="en-US" sz="1000" i="1" dirty="0" smtClean="0"/>
              <a:t>’ </a:t>
            </a:r>
            <a:r>
              <a:rPr lang="en-US" sz="1000" i="1" dirty="0"/>
              <a:t>/ Adv. Pricing</a:t>
            </a:r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Regras</a:t>
            </a:r>
            <a:r>
              <a:rPr lang="en-US" sz="1000" i="1" dirty="0" smtClean="0"/>
              <a:t> de </a:t>
            </a:r>
            <a:r>
              <a:rPr lang="en-US" sz="1000" i="1" dirty="0" err="1" smtClean="0"/>
              <a:t>Eligibilidade</a:t>
            </a:r>
            <a:endParaRPr lang="en-US" sz="1000" i="1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Regras</a:t>
            </a:r>
            <a:r>
              <a:rPr lang="en-US" sz="1000" i="1" dirty="0" smtClean="0"/>
              <a:t> do </a:t>
            </a:r>
            <a:r>
              <a:rPr lang="en-US" sz="1000" i="1" dirty="0" err="1" smtClean="0"/>
              <a:t>Configurador</a:t>
            </a:r>
            <a:endParaRPr lang="en-US" sz="1000" i="1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 IU do </a:t>
            </a:r>
            <a:r>
              <a:rPr lang="en-US" sz="1000" i="1" dirty="0" err="1" smtClean="0"/>
              <a:t>Configurador</a:t>
            </a:r>
            <a:endParaRPr lang="en-US" sz="1000" i="1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Gerencia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Catálogo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Comercial</a:t>
            </a:r>
            <a:endParaRPr lang="en-US" sz="1000" i="1" dirty="0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3064401" y="4332572"/>
            <a:ext cx="7328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Publica</a:t>
            </a:r>
            <a:endParaRPr lang="en-US" sz="1200" b="1" dirty="0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494473" y="4293792"/>
            <a:ext cx="2292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smtClean="0"/>
              <a:t>de </a:t>
            </a:r>
            <a:r>
              <a:rPr lang="en-US" sz="1000" dirty="0" err="1" smtClean="0"/>
              <a:t>produtos</a:t>
            </a:r>
            <a:r>
              <a:rPr lang="en-US" sz="1000" dirty="0" smtClean="0"/>
              <a:t> de ‘billing’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 err="1"/>
              <a:t>Autosync</a:t>
            </a:r>
            <a:r>
              <a:rPr lang="en-US" sz="1000" dirty="0"/>
              <a:t> </a:t>
            </a:r>
            <a:r>
              <a:rPr lang="en-US" sz="1000" dirty="0" smtClean="0"/>
              <a:t>de </a:t>
            </a:r>
            <a:r>
              <a:rPr lang="en-US" sz="1000" dirty="0" err="1" smtClean="0"/>
              <a:t>descontos</a:t>
            </a:r>
            <a:endParaRPr lang="en-US" sz="1000" dirty="0"/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: </a:t>
            </a:r>
            <a:r>
              <a:rPr lang="en-US" sz="1000" i="1" dirty="0"/>
              <a:t>Usage complex rate plans (real-time / pipeline)</a:t>
            </a:r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: </a:t>
            </a:r>
            <a:r>
              <a:rPr lang="en-US" sz="1000" i="1" dirty="0"/>
              <a:t>Rate plan selectors / custom rate plans</a:t>
            </a:r>
          </a:p>
          <a:p>
            <a:pPr marL="166688" indent="-166688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000" i="1" dirty="0" err="1" smtClean="0"/>
              <a:t>Enriquece</a:t>
            </a:r>
            <a:r>
              <a:rPr lang="en-US" sz="1000" i="1" dirty="0" smtClean="0"/>
              <a:t>: </a:t>
            </a:r>
            <a:r>
              <a:rPr lang="en-US" sz="1000" i="1" dirty="0"/>
              <a:t>Balance/Sharing </a:t>
            </a:r>
            <a:r>
              <a:rPr lang="en-US" sz="1000" i="1" dirty="0" err="1"/>
              <a:t>Sharing</a:t>
            </a:r>
            <a:r>
              <a:rPr lang="en-US" sz="1000" i="1" dirty="0"/>
              <a:t> Groups, Credit limits etc. </a:t>
            </a:r>
          </a:p>
        </p:txBody>
      </p:sp>
      <p:sp>
        <p:nvSpPr>
          <p:cNvPr id="29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868" y="262715"/>
            <a:ext cx="7529513" cy="784225"/>
          </a:xfrm>
        </p:spPr>
        <p:txBody>
          <a:bodyPr/>
          <a:lstStyle/>
          <a:p>
            <a:r>
              <a:rPr lang="en-US" dirty="0" err="1" smtClean="0">
                <a:cs typeface="Arial" pitchFamily="34" charset="0"/>
              </a:rPr>
              <a:t>Desenvolvimento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Produto</a:t>
            </a:r>
            <a:r>
              <a:rPr lang="en-US" dirty="0" smtClean="0">
                <a:cs typeface="Arial" pitchFamily="34" charset="0"/>
              </a:rPr>
              <a:t>: </a:t>
            </a:r>
            <a:br>
              <a:rPr lang="en-US" dirty="0" smtClean="0">
                <a:cs typeface="Arial" pitchFamily="34" charset="0"/>
              </a:rPr>
            </a:b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Mudanças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em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Produção</a:t>
            </a:r>
            <a:endParaRPr lang="en-US" sz="16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48369" y="292308"/>
            <a:ext cx="1895475" cy="395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dirty="0" err="1" smtClean="0"/>
              <a:t>Processo</a:t>
            </a:r>
            <a:r>
              <a:rPr lang="en-US" sz="1600" b="1" dirty="0" smtClean="0"/>
              <a:t> </a:t>
            </a:r>
            <a:r>
              <a:rPr lang="en-US" sz="1600" b="1" dirty="0"/>
              <a:t>X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124198" y="1869582"/>
            <a:ext cx="17690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/>
            <a:r>
              <a:rPr lang="en-US" sz="1200" b="1" dirty="0" err="1" smtClean="0"/>
              <a:t>Ambiente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Produção</a:t>
            </a:r>
            <a:endParaRPr lang="en-US" sz="1200" b="1" dirty="0"/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912611" y="4617279"/>
            <a:ext cx="7593419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363" indent="-233363" algn="l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 smtClean="0"/>
              <a:t>Exemplos</a:t>
            </a:r>
            <a:r>
              <a:rPr lang="en-US" sz="1600" dirty="0" smtClean="0"/>
              <a:t>: </a:t>
            </a:r>
            <a:r>
              <a:rPr lang="en-US" sz="1600" dirty="0" err="1" smtClean="0"/>
              <a:t>Criação</a:t>
            </a:r>
            <a:r>
              <a:rPr lang="en-US" sz="1600" dirty="0" smtClean="0"/>
              <a:t> de novas </a:t>
            </a:r>
            <a:r>
              <a:rPr lang="en-US" sz="1600" dirty="0" err="1" smtClean="0"/>
              <a:t>variantes</a:t>
            </a:r>
            <a:r>
              <a:rPr lang="en-US" sz="1600" dirty="0" smtClean="0"/>
              <a:t> de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, bundles, </a:t>
            </a:r>
            <a:r>
              <a:rPr lang="en-US" sz="1600" dirty="0" err="1" smtClean="0"/>
              <a:t>modificação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preço</a:t>
            </a:r>
            <a:r>
              <a:rPr lang="en-US" sz="1600" dirty="0" smtClean="0"/>
              <a:t>, etc.</a:t>
            </a:r>
          </a:p>
          <a:p>
            <a:pPr marL="233363" indent="-233363" algn="l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 smtClean="0"/>
              <a:t>Criar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dirty="0" err="1" smtClean="0"/>
              <a:t>Atualizar</a:t>
            </a:r>
            <a:r>
              <a:rPr lang="en-US" sz="1600" dirty="0" smtClean="0"/>
              <a:t> </a:t>
            </a:r>
            <a:r>
              <a:rPr lang="en-US" sz="1600" dirty="0" err="1" smtClean="0"/>
              <a:t>produtos</a:t>
            </a:r>
            <a:r>
              <a:rPr lang="en-US" sz="1600" dirty="0" smtClean="0"/>
              <a:t> e bundles, </a:t>
            </a:r>
            <a:r>
              <a:rPr lang="en-US" sz="1600" dirty="0" err="1" smtClean="0"/>
              <a:t>publicar</a:t>
            </a:r>
            <a:r>
              <a:rPr lang="en-US" sz="1600" dirty="0" smtClean="0"/>
              <a:t>, </a:t>
            </a:r>
            <a:r>
              <a:rPr lang="en-US" sz="1600" dirty="0" err="1" smtClean="0"/>
              <a:t>enriquecer</a:t>
            </a:r>
            <a:r>
              <a:rPr lang="en-US" sz="1600" dirty="0" smtClean="0"/>
              <a:t> (se </a:t>
            </a:r>
            <a:r>
              <a:rPr lang="en-US" sz="1600" dirty="0" err="1" smtClean="0"/>
              <a:t>necessário</a:t>
            </a:r>
            <a:r>
              <a:rPr lang="en-US" sz="1600" dirty="0" smtClean="0"/>
              <a:t>)</a:t>
            </a:r>
          </a:p>
          <a:p>
            <a:pPr marL="233363" indent="-233363" algn="l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 smtClean="0"/>
              <a:t>Liberar</a:t>
            </a:r>
            <a:r>
              <a:rPr lang="en-US" sz="1600" dirty="0" smtClean="0"/>
              <a:t> /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datas</a:t>
            </a:r>
            <a:r>
              <a:rPr lang="en-US" sz="1600" dirty="0" smtClean="0"/>
              <a:t> de “</a:t>
            </a:r>
            <a:r>
              <a:rPr lang="en-US" sz="1600" dirty="0" err="1" smtClean="0"/>
              <a:t>vigência</a:t>
            </a:r>
            <a:r>
              <a:rPr lang="en-US" sz="1600" dirty="0" smtClean="0"/>
              <a:t>” do </a:t>
            </a:r>
            <a:r>
              <a:rPr lang="en-US" sz="1600" dirty="0" err="1" smtClean="0"/>
              <a:t>produto</a:t>
            </a:r>
            <a:endParaRPr lang="en-US" sz="16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975336" y="2229316"/>
            <a:ext cx="2209800" cy="1981200"/>
            <a:chOff x="41" y="1344"/>
            <a:chExt cx="1392" cy="1248"/>
          </a:xfrm>
        </p:grpSpPr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41" y="1344"/>
              <a:ext cx="1392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69"/>
            <p:cNvSpPr>
              <a:spLocks noChangeArrowheads="1"/>
            </p:cNvSpPr>
            <p:nvPr/>
          </p:nvSpPr>
          <p:spPr bwMode="auto">
            <a:xfrm>
              <a:off x="279" y="1440"/>
              <a:ext cx="915" cy="218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Product Hub</a:t>
              </a:r>
            </a:p>
          </p:txBody>
        </p:sp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116" y="2016"/>
              <a:ext cx="1242" cy="218"/>
              <a:chOff x="96" y="2016"/>
              <a:chExt cx="1242" cy="218"/>
            </a:xfrm>
          </p:grpSpPr>
          <p:sp>
            <p:nvSpPr>
              <p:cNvPr id="20" name="AutoShape 71"/>
              <p:cNvSpPr>
                <a:spLocks noChangeArrowheads="1"/>
              </p:cNvSpPr>
              <p:nvPr/>
            </p:nvSpPr>
            <p:spPr bwMode="auto">
              <a:xfrm>
                <a:off x="96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Siebel</a:t>
                </a:r>
              </a:p>
            </p:txBody>
          </p:sp>
          <p:sp>
            <p:nvSpPr>
              <p:cNvPr id="21" name="AutoShape 72"/>
              <p:cNvSpPr>
                <a:spLocks noChangeArrowheads="1"/>
              </p:cNvSpPr>
              <p:nvPr/>
            </p:nvSpPr>
            <p:spPr bwMode="auto">
              <a:xfrm>
                <a:off x="528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 dirty="0" smtClean="0"/>
                  <a:t>Arbor</a:t>
                </a:r>
                <a:endParaRPr lang="en-US" sz="1200" b="1" dirty="0"/>
              </a:p>
            </p:txBody>
          </p:sp>
          <p:sp>
            <p:nvSpPr>
              <p:cNvPr id="22" name="AutoShape 73"/>
              <p:cNvSpPr>
                <a:spLocks noChangeArrowheads="1"/>
              </p:cNvSpPr>
              <p:nvPr/>
            </p:nvSpPr>
            <p:spPr bwMode="auto">
              <a:xfrm>
                <a:off x="954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OSM </a:t>
                </a:r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113" y="2278"/>
              <a:ext cx="1248" cy="218"/>
              <a:chOff x="96" y="2278"/>
              <a:chExt cx="1248" cy="218"/>
            </a:xfrm>
          </p:grpSpPr>
          <p:sp>
            <p:nvSpPr>
              <p:cNvPr id="17" name="AutoShape 75"/>
              <p:cNvSpPr>
                <a:spLocks noChangeArrowheads="1"/>
              </p:cNvSpPr>
              <p:nvPr/>
            </p:nvSpPr>
            <p:spPr bwMode="auto">
              <a:xfrm>
                <a:off x="96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8" name="AutoShape 76"/>
              <p:cNvSpPr>
                <a:spLocks noChangeArrowheads="1"/>
              </p:cNvSpPr>
              <p:nvPr/>
            </p:nvSpPr>
            <p:spPr bwMode="auto">
              <a:xfrm>
                <a:off x="528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9" name="AutoShape 77"/>
              <p:cNvSpPr>
                <a:spLocks noChangeArrowheads="1"/>
              </p:cNvSpPr>
              <p:nvPr/>
            </p:nvSpPr>
            <p:spPr bwMode="auto">
              <a:xfrm>
                <a:off x="960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</p:grp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353" y="1728"/>
              <a:ext cx="768" cy="240"/>
              <a:chOff x="336" y="1728"/>
              <a:chExt cx="768" cy="240"/>
            </a:xfrm>
          </p:grpSpPr>
          <p:sp>
            <p:nvSpPr>
              <p:cNvPr id="14" name="AutoShape 79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AutoShape 80"/>
              <p:cNvSpPr>
                <a:spLocks noChangeArrowheads="1"/>
              </p:cNvSpPr>
              <p:nvPr/>
            </p:nvSpPr>
            <p:spPr bwMode="auto">
              <a:xfrm>
                <a:off x="69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AutoShape 81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3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914400" y="294614"/>
            <a:ext cx="7529513" cy="784225"/>
          </a:xfrm>
        </p:spPr>
        <p:txBody>
          <a:bodyPr/>
          <a:lstStyle/>
          <a:p>
            <a:r>
              <a:rPr lang="en-US" dirty="0" err="1" smtClean="0">
                <a:cs typeface="Arial" pitchFamily="34" charset="0"/>
              </a:rPr>
              <a:t>Desenvolvimento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Produto</a:t>
            </a:r>
            <a:r>
              <a:rPr lang="en-US" dirty="0" smtClean="0">
                <a:cs typeface="Arial" pitchFamily="34" charset="0"/>
              </a:rPr>
              <a:t>: </a:t>
            </a:r>
            <a:br>
              <a:rPr lang="en-US" dirty="0" smtClean="0">
                <a:cs typeface="Arial" pitchFamily="34" charset="0"/>
              </a:rPr>
            </a:b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Criação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 e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Lançamento</a:t>
            </a:r>
            <a:r>
              <a:rPr lang="en-US" sz="1600" i="1" dirty="0" smtClean="0">
                <a:solidFill>
                  <a:schemeClr val="accent1"/>
                </a:solidFill>
                <a:cs typeface="Arial" pitchFamily="34" charset="0"/>
              </a:rPr>
              <a:t> de Novo </a:t>
            </a:r>
            <a:r>
              <a:rPr lang="en-US" sz="1600" i="1" dirty="0" err="1" smtClean="0">
                <a:solidFill>
                  <a:schemeClr val="accent1"/>
                </a:solidFill>
                <a:cs typeface="Arial" pitchFamily="34" charset="0"/>
              </a:rPr>
              <a:t>Serviço</a:t>
            </a:r>
            <a:endParaRPr lang="en-US" sz="16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12099" name="Text Box 3"/>
          <p:cNvSpPr txBox="1">
            <a:spLocks noChangeArrowheads="1"/>
          </p:cNvSpPr>
          <p:nvPr/>
        </p:nvSpPr>
        <p:spPr bwMode="auto">
          <a:xfrm>
            <a:off x="150631" y="1911071"/>
            <a:ext cx="1603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/>
            <a:r>
              <a:rPr lang="en-US" sz="1200" b="1" dirty="0" err="1" smtClean="0"/>
              <a:t>Ambiente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Desenv</a:t>
            </a:r>
            <a:endParaRPr lang="en-US" sz="1200" b="1" dirty="0"/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7109637" y="324201"/>
            <a:ext cx="1895475" cy="395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dirty="0" err="1" smtClean="0"/>
              <a:t>Processo</a:t>
            </a:r>
            <a:r>
              <a:rPr lang="en-US" sz="1600" b="1" dirty="0" smtClean="0"/>
              <a:t> </a:t>
            </a:r>
            <a:r>
              <a:rPr lang="en-US" sz="1600" b="1" dirty="0"/>
              <a:t>Y</a:t>
            </a:r>
          </a:p>
        </p:txBody>
      </p:sp>
      <p:sp>
        <p:nvSpPr>
          <p:cNvPr id="1412101" name="AutoShape 5"/>
          <p:cNvSpPr>
            <a:spLocks noChangeArrowheads="1"/>
          </p:cNvSpPr>
          <p:nvPr/>
        </p:nvSpPr>
        <p:spPr bwMode="auto">
          <a:xfrm>
            <a:off x="2341563" y="3136621"/>
            <a:ext cx="1050925" cy="152400"/>
          </a:xfrm>
          <a:prstGeom prst="rightArrow">
            <a:avLst>
              <a:gd name="adj1" fmla="val 50000"/>
              <a:gd name="adj2" fmla="val 106822"/>
            </a:avLst>
          </a:prstGeom>
          <a:solidFill>
            <a:srgbClr val="D4D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02" name="AutoShape 6"/>
          <p:cNvSpPr>
            <a:spLocks noChangeArrowheads="1"/>
          </p:cNvSpPr>
          <p:nvPr/>
        </p:nvSpPr>
        <p:spPr bwMode="auto">
          <a:xfrm>
            <a:off x="5730875" y="3136621"/>
            <a:ext cx="1050925" cy="152400"/>
          </a:xfrm>
          <a:prstGeom prst="rightArrow">
            <a:avLst>
              <a:gd name="adj1" fmla="val 50000"/>
              <a:gd name="adj2" fmla="val 106822"/>
            </a:avLst>
          </a:prstGeom>
          <a:solidFill>
            <a:srgbClr val="D4D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03" name="Text Box 7"/>
          <p:cNvSpPr txBox="1">
            <a:spLocks noChangeArrowheads="1"/>
          </p:cNvSpPr>
          <p:nvPr/>
        </p:nvSpPr>
        <p:spPr bwMode="auto">
          <a:xfrm>
            <a:off x="3524697" y="1911071"/>
            <a:ext cx="1448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/>
            <a:r>
              <a:rPr lang="en-US" sz="1200" b="1" dirty="0" err="1" smtClean="0"/>
              <a:t>Ambiente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Teste</a:t>
            </a:r>
            <a:endParaRPr lang="en-US" sz="1200" b="1" dirty="0"/>
          </a:p>
        </p:txBody>
      </p:sp>
      <p:sp>
        <p:nvSpPr>
          <p:cNvPr id="1412104" name="Text Box 8"/>
          <p:cNvSpPr txBox="1">
            <a:spLocks noChangeArrowheads="1"/>
          </p:cNvSpPr>
          <p:nvPr/>
        </p:nvSpPr>
        <p:spPr bwMode="auto">
          <a:xfrm>
            <a:off x="6877050" y="1911071"/>
            <a:ext cx="17690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algn="l"/>
            <a:r>
              <a:rPr lang="en-US" sz="1200" b="1" dirty="0" err="1" smtClean="0"/>
              <a:t>Ambiente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Produção</a:t>
            </a:r>
            <a:endParaRPr lang="en-US" sz="1200" b="1" dirty="0"/>
          </a:p>
        </p:txBody>
      </p:sp>
      <p:sp>
        <p:nvSpPr>
          <p:cNvPr id="1412105" name="Text Box 9"/>
          <p:cNvSpPr txBox="1">
            <a:spLocks noChangeArrowheads="1"/>
          </p:cNvSpPr>
          <p:nvPr/>
        </p:nvSpPr>
        <p:spPr bwMode="auto">
          <a:xfrm>
            <a:off x="685800" y="4606646"/>
            <a:ext cx="8277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 algn="l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 smtClean="0"/>
              <a:t>Migração</a:t>
            </a:r>
            <a:r>
              <a:rPr lang="en-US" sz="1600" dirty="0" smtClean="0"/>
              <a:t> de dados (</a:t>
            </a:r>
            <a:r>
              <a:rPr lang="en-US" sz="1600" dirty="0" err="1" smtClean="0"/>
              <a:t>metadado</a:t>
            </a:r>
            <a:r>
              <a:rPr lang="en-US" sz="1600" dirty="0" smtClean="0"/>
              <a:t> e </a:t>
            </a:r>
            <a:r>
              <a:rPr lang="en-US" sz="1600" dirty="0" err="1" smtClean="0"/>
              <a:t>definição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produto</a:t>
            </a:r>
            <a:r>
              <a:rPr lang="en-US" sz="1600" dirty="0" smtClean="0"/>
              <a:t>) de um </a:t>
            </a:r>
            <a:r>
              <a:rPr lang="en-US" sz="1600" dirty="0" err="1" smtClean="0"/>
              <a:t>ambiente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outro</a:t>
            </a:r>
            <a:endParaRPr lang="en-US" sz="1600" dirty="0"/>
          </a:p>
          <a:p>
            <a:pPr marL="233363" indent="-233363" algn="l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 smtClean="0"/>
              <a:t>Existe</a:t>
            </a:r>
            <a:r>
              <a:rPr lang="en-US" sz="1600" dirty="0" smtClean="0"/>
              <a:t> </a:t>
            </a:r>
            <a:r>
              <a:rPr lang="en-US" sz="1600" dirty="0" err="1" smtClean="0"/>
              <a:t>somente</a:t>
            </a:r>
            <a:r>
              <a:rPr lang="en-US" sz="1600" dirty="0" smtClean="0"/>
              <a:t> um Product Hub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produção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 smtClean="0"/>
              <a:t>ou</a:t>
            </a:r>
            <a:r>
              <a:rPr lang="en-US" sz="1600" dirty="0" smtClean="0"/>
              <a:t> um Product Hub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fase</a:t>
            </a:r>
            <a:r>
              <a:rPr lang="en-US" sz="1600" dirty="0" smtClean="0"/>
              <a:t>)</a:t>
            </a:r>
            <a:endParaRPr lang="en-US" sz="1600" dirty="0"/>
          </a:p>
          <a:p>
            <a:pPr marL="233363" indent="-233363" algn="l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 smtClean="0"/>
              <a:t>Sincronização</a:t>
            </a:r>
            <a:r>
              <a:rPr lang="en-US" sz="1600" dirty="0" smtClean="0"/>
              <a:t> entre </a:t>
            </a:r>
            <a:r>
              <a:rPr lang="en-US" sz="1600" dirty="0" err="1" smtClean="0"/>
              <a:t>ambientes</a:t>
            </a:r>
            <a:r>
              <a:rPr lang="en-US" sz="1600" dirty="0" smtClean="0"/>
              <a:t> é </a:t>
            </a:r>
            <a:r>
              <a:rPr lang="en-US" sz="1600" dirty="0" err="1" smtClean="0"/>
              <a:t>integração</a:t>
            </a:r>
            <a:r>
              <a:rPr lang="en-US" sz="1600" dirty="0" smtClean="0"/>
              <a:t> a ser </a:t>
            </a:r>
            <a:r>
              <a:rPr lang="en-US" sz="1600" dirty="0" err="1" smtClean="0"/>
              <a:t>desenvolvida</a:t>
            </a:r>
            <a:r>
              <a:rPr lang="en-US" sz="1600" dirty="0" smtClean="0"/>
              <a:t>. O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publicação</a:t>
            </a:r>
            <a:r>
              <a:rPr lang="en-US" sz="1600" dirty="0" smtClean="0"/>
              <a:t> do Product Hub </a:t>
            </a:r>
            <a:r>
              <a:rPr lang="en-US" sz="1600" dirty="0" err="1" smtClean="0"/>
              <a:t>pode</a:t>
            </a:r>
            <a:r>
              <a:rPr lang="en-US" sz="1600" dirty="0" smtClean="0"/>
              <a:t> ser </a:t>
            </a:r>
            <a:r>
              <a:rPr lang="en-US" sz="1600" dirty="0" err="1" smtClean="0"/>
              <a:t>utilizado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realizar</a:t>
            </a:r>
            <a:r>
              <a:rPr lang="en-US" sz="1600" dirty="0" smtClean="0"/>
              <a:t> a </a:t>
            </a:r>
            <a:r>
              <a:rPr lang="en-US" sz="1600" dirty="0" err="1" smtClean="0"/>
              <a:t>orquestração</a:t>
            </a:r>
            <a:r>
              <a:rPr lang="en-US" sz="1600" dirty="0" smtClean="0"/>
              <a:t> </a:t>
            </a:r>
            <a:r>
              <a:rPr lang="en-US" sz="1600" dirty="0" err="1" smtClean="0"/>
              <a:t>desta</a:t>
            </a:r>
            <a:r>
              <a:rPr lang="en-US" sz="1600" dirty="0" smtClean="0"/>
              <a:t> </a:t>
            </a:r>
            <a:r>
              <a:rPr lang="en-US" sz="1600" dirty="0" err="1" smtClean="0"/>
              <a:t>integração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088" y="2222221"/>
            <a:ext cx="2209800" cy="1981200"/>
            <a:chOff x="41" y="1344"/>
            <a:chExt cx="1392" cy="1248"/>
          </a:xfrm>
        </p:grpSpPr>
        <p:sp>
          <p:nvSpPr>
            <p:cNvPr id="1412107" name="Rectangle 11"/>
            <p:cNvSpPr>
              <a:spLocks noChangeArrowheads="1"/>
            </p:cNvSpPr>
            <p:nvPr/>
          </p:nvSpPr>
          <p:spPr bwMode="auto">
            <a:xfrm>
              <a:off x="41" y="1344"/>
              <a:ext cx="1392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12108" name="AutoShape 12"/>
            <p:cNvSpPr>
              <a:spLocks noChangeArrowheads="1"/>
            </p:cNvSpPr>
            <p:nvPr/>
          </p:nvSpPr>
          <p:spPr bwMode="auto">
            <a:xfrm>
              <a:off x="279" y="1440"/>
              <a:ext cx="915" cy="218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Product Hub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16" y="2016"/>
              <a:ext cx="1242" cy="218"/>
              <a:chOff x="96" y="2016"/>
              <a:chExt cx="1242" cy="218"/>
            </a:xfrm>
          </p:grpSpPr>
          <p:sp>
            <p:nvSpPr>
              <p:cNvPr id="1412110" name="AutoShape 14"/>
              <p:cNvSpPr>
                <a:spLocks noChangeArrowheads="1"/>
              </p:cNvSpPr>
              <p:nvPr/>
            </p:nvSpPr>
            <p:spPr bwMode="auto">
              <a:xfrm>
                <a:off x="96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Siebel</a:t>
                </a:r>
              </a:p>
            </p:txBody>
          </p:sp>
          <p:sp>
            <p:nvSpPr>
              <p:cNvPr id="1412111" name="AutoShape 15"/>
              <p:cNvSpPr>
                <a:spLocks noChangeArrowheads="1"/>
              </p:cNvSpPr>
              <p:nvPr/>
            </p:nvSpPr>
            <p:spPr bwMode="auto">
              <a:xfrm>
                <a:off x="528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 dirty="0" smtClean="0"/>
                  <a:t>Arbor</a:t>
                </a:r>
                <a:endParaRPr lang="en-US" sz="1200" b="1" dirty="0"/>
              </a:p>
            </p:txBody>
          </p:sp>
          <p:sp>
            <p:nvSpPr>
              <p:cNvPr id="1412112" name="AutoShape 16"/>
              <p:cNvSpPr>
                <a:spLocks noChangeArrowheads="1"/>
              </p:cNvSpPr>
              <p:nvPr/>
            </p:nvSpPr>
            <p:spPr bwMode="auto">
              <a:xfrm>
                <a:off x="954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OSM 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13" y="2278"/>
              <a:ext cx="1248" cy="218"/>
              <a:chOff x="96" y="2278"/>
              <a:chExt cx="1248" cy="218"/>
            </a:xfrm>
          </p:grpSpPr>
          <p:sp>
            <p:nvSpPr>
              <p:cNvPr id="1412114" name="AutoShape 18"/>
              <p:cNvSpPr>
                <a:spLocks noChangeArrowheads="1"/>
              </p:cNvSpPr>
              <p:nvPr/>
            </p:nvSpPr>
            <p:spPr bwMode="auto">
              <a:xfrm>
                <a:off x="96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412115" name="AutoShape 19"/>
              <p:cNvSpPr>
                <a:spLocks noChangeArrowheads="1"/>
              </p:cNvSpPr>
              <p:nvPr/>
            </p:nvSpPr>
            <p:spPr bwMode="auto">
              <a:xfrm>
                <a:off x="528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412116" name="AutoShape 20"/>
              <p:cNvSpPr>
                <a:spLocks noChangeArrowheads="1"/>
              </p:cNvSpPr>
              <p:nvPr/>
            </p:nvSpPr>
            <p:spPr bwMode="auto">
              <a:xfrm>
                <a:off x="960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53" y="1728"/>
              <a:ext cx="768" cy="240"/>
              <a:chOff x="336" y="1728"/>
              <a:chExt cx="768" cy="240"/>
            </a:xfrm>
          </p:grpSpPr>
          <p:sp>
            <p:nvSpPr>
              <p:cNvPr id="1412118" name="AutoShape 22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2119" name="AutoShape 23"/>
              <p:cNvSpPr>
                <a:spLocks noChangeArrowheads="1"/>
              </p:cNvSpPr>
              <p:nvPr/>
            </p:nvSpPr>
            <p:spPr bwMode="auto">
              <a:xfrm>
                <a:off x="69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2120" name="AutoShape 24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51225" y="2222221"/>
            <a:ext cx="2209800" cy="1981200"/>
            <a:chOff x="41" y="1344"/>
            <a:chExt cx="1392" cy="1248"/>
          </a:xfrm>
        </p:grpSpPr>
        <p:sp>
          <p:nvSpPr>
            <p:cNvPr id="1412122" name="Rectangle 26"/>
            <p:cNvSpPr>
              <a:spLocks noChangeArrowheads="1"/>
            </p:cNvSpPr>
            <p:nvPr/>
          </p:nvSpPr>
          <p:spPr bwMode="auto">
            <a:xfrm>
              <a:off x="41" y="1344"/>
              <a:ext cx="1392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12123" name="AutoShape 27"/>
            <p:cNvSpPr>
              <a:spLocks noChangeArrowheads="1"/>
            </p:cNvSpPr>
            <p:nvPr/>
          </p:nvSpPr>
          <p:spPr bwMode="auto">
            <a:xfrm>
              <a:off x="279" y="1440"/>
              <a:ext cx="915" cy="218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Product Hub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16" y="2016"/>
              <a:ext cx="1242" cy="218"/>
              <a:chOff x="96" y="2016"/>
              <a:chExt cx="1242" cy="218"/>
            </a:xfrm>
          </p:grpSpPr>
          <p:sp>
            <p:nvSpPr>
              <p:cNvPr id="1412125" name="AutoShape 29"/>
              <p:cNvSpPr>
                <a:spLocks noChangeArrowheads="1"/>
              </p:cNvSpPr>
              <p:nvPr/>
            </p:nvSpPr>
            <p:spPr bwMode="auto">
              <a:xfrm>
                <a:off x="96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Siebel</a:t>
                </a:r>
              </a:p>
            </p:txBody>
          </p:sp>
          <p:sp>
            <p:nvSpPr>
              <p:cNvPr id="1412126" name="AutoShape 30"/>
              <p:cNvSpPr>
                <a:spLocks noChangeArrowheads="1"/>
              </p:cNvSpPr>
              <p:nvPr/>
            </p:nvSpPr>
            <p:spPr bwMode="auto">
              <a:xfrm>
                <a:off x="528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 dirty="0" smtClean="0"/>
                  <a:t>Arbor</a:t>
                </a:r>
                <a:endParaRPr lang="en-US" sz="1200" b="1" dirty="0"/>
              </a:p>
            </p:txBody>
          </p:sp>
          <p:sp>
            <p:nvSpPr>
              <p:cNvPr id="1412127" name="AutoShape 31"/>
              <p:cNvSpPr>
                <a:spLocks noChangeArrowheads="1"/>
              </p:cNvSpPr>
              <p:nvPr/>
            </p:nvSpPr>
            <p:spPr bwMode="auto">
              <a:xfrm>
                <a:off x="954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OSM 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13" y="2278"/>
              <a:ext cx="1248" cy="218"/>
              <a:chOff x="96" y="2278"/>
              <a:chExt cx="1248" cy="218"/>
            </a:xfrm>
          </p:grpSpPr>
          <p:sp>
            <p:nvSpPr>
              <p:cNvPr id="1412129" name="AutoShape 33"/>
              <p:cNvSpPr>
                <a:spLocks noChangeArrowheads="1"/>
              </p:cNvSpPr>
              <p:nvPr/>
            </p:nvSpPr>
            <p:spPr bwMode="auto">
              <a:xfrm>
                <a:off x="96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412130" name="AutoShape 34"/>
              <p:cNvSpPr>
                <a:spLocks noChangeArrowheads="1"/>
              </p:cNvSpPr>
              <p:nvPr/>
            </p:nvSpPr>
            <p:spPr bwMode="auto">
              <a:xfrm>
                <a:off x="528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412131" name="AutoShape 35"/>
              <p:cNvSpPr>
                <a:spLocks noChangeArrowheads="1"/>
              </p:cNvSpPr>
              <p:nvPr/>
            </p:nvSpPr>
            <p:spPr bwMode="auto">
              <a:xfrm>
                <a:off x="960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353" y="1728"/>
              <a:ext cx="768" cy="240"/>
              <a:chOff x="336" y="1728"/>
              <a:chExt cx="768" cy="240"/>
            </a:xfrm>
          </p:grpSpPr>
          <p:sp>
            <p:nvSpPr>
              <p:cNvPr id="1412133" name="AutoShape 37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2134" name="AutoShape 38"/>
              <p:cNvSpPr>
                <a:spLocks noChangeArrowheads="1"/>
              </p:cNvSpPr>
              <p:nvPr/>
            </p:nvSpPr>
            <p:spPr bwMode="auto">
              <a:xfrm>
                <a:off x="69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2135" name="AutoShape 39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837363" y="2222221"/>
            <a:ext cx="2209800" cy="1981200"/>
            <a:chOff x="41" y="1344"/>
            <a:chExt cx="1392" cy="1248"/>
          </a:xfrm>
        </p:grpSpPr>
        <p:sp>
          <p:nvSpPr>
            <p:cNvPr id="1412137" name="Rectangle 41"/>
            <p:cNvSpPr>
              <a:spLocks noChangeArrowheads="1"/>
            </p:cNvSpPr>
            <p:nvPr/>
          </p:nvSpPr>
          <p:spPr bwMode="auto">
            <a:xfrm>
              <a:off x="41" y="1344"/>
              <a:ext cx="1392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12138" name="AutoShape 42"/>
            <p:cNvSpPr>
              <a:spLocks noChangeArrowheads="1"/>
            </p:cNvSpPr>
            <p:nvPr/>
          </p:nvSpPr>
          <p:spPr bwMode="auto">
            <a:xfrm>
              <a:off x="279" y="1440"/>
              <a:ext cx="915" cy="218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1"/>
                <a:t>Product Hub</a:t>
              </a:r>
            </a:p>
          </p:txBody>
        </p: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16" y="2016"/>
              <a:ext cx="1242" cy="218"/>
              <a:chOff x="96" y="2016"/>
              <a:chExt cx="1242" cy="218"/>
            </a:xfrm>
          </p:grpSpPr>
          <p:sp>
            <p:nvSpPr>
              <p:cNvPr id="1412140" name="AutoShape 44"/>
              <p:cNvSpPr>
                <a:spLocks noChangeArrowheads="1"/>
              </p:cNvSpPr>
              <p:nvPr/>
            </p:nvSpPr>
            <p:spPr bwMode="auto">
              <a:xfrm>
                <a:off x="96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Siebel</a:t>
                </a:r>
              </a:p>
            </p:txBody>
          </p:sp>
          <p:sp>
            <p:nvSpPr>
              <p:cNvPr id="1412141" name="AutoShape 45"/>
              <p:cNvSpPr>
                <a:spLocks noChangeArrowheads="1"/>
              </p:cNvSpPr>
              <p:nvPr/>
            </p:nvSpPr>
            <p:spPr bwMode="auto">
              <a:xfrm>
                <a:off x="528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 dirty="0" smtClean="0"/>
                  <a:t>Arbor</a:t>
                </a:r>
                <a:endParaRPr lang="en-US" sz="1200" b="1" dirty="0"/>
              </a:p>
            </p:txBody>
          </p:sp>
          <p:sp>
            <p:nvSpPr>
              <p:cNvPr id="1412142" name="AutoShape 46"/>
              <p:cNvSpPr>
                <a:spLocks noChangeArrowheads="1"/>
              </p:cNvSpPr>
              <p:nvPr/>
            </p:nvSpPr>
            <p:spPr bwMode="auto">
              <a:xfrm>
                <a:off x="954" y="2016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OSM </a:t>
                </a:r>
              </a:p>
            </p:txBody>
          </p:sp>
        </p:grp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13" y="2278"/>
              <a:ext cx="1248" cy="218"/>
              <a:chOff x="96" y="2278"/>
              <a:chExt cx="1248" cy="218"/>
            </a:xfrm>
          </p:grpSpPr>
          <p:sp>
            <p:nvSpPr>
              <p:cNvPr id="1412144" name="AutoShape 48"/>
              <p:cNvSpPr>
                <a:spLocks noChangeArrowheads="1"/>
              </p:cNvSpPr>
              <p:nvPr/>
            </p:nvSpPr>
            <p:spPr bwMode="auto">
              <a:xfrm>
                <a:off x="96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412145" name="AutoShape 49"/>
              <p:cNvSpPr>
                <a:spLocks noChangeArrowheads="1"/>
              </p:cNvSpPr>
              <p:nvPr/>
            </p:nvSpPr>
            <p:spPr bwMode="auto">
              <a:xfrm>
                <a:off x="528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  <p:sp>
            <p:nvSpPr>
              <p:cNvPr id="1412146" name="AutoShape 50"/>
              <p:cNvSpPr>
                <a:spLocks noChangeArrowheads="1"/>
              </p:cNvSpPr>
              <p:nvPr/>
            </p:nvSpPr>
            <p:spPr bwMode="auto">
              <a:xfrm>
                <a:off x="960" y="2278"/>
                <a:ext cx="384" cy="218"/>
              </a:xfrm>
              <a:prstGeom prst="roundRect">
                <a:avLst>
                  <a:gd name="adj" fmla="val 16667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 b="1"/>
                  <a:t>…</a:t>
                </a:r>
              </a:p>
            </p:txBody>
          </p: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353" y="1728"/>
              <a:ext cx="768" cy="240"/>
              <a:chOff x="336" y="1728"/>
              <a:chExt cx="768" cy="240"/>
            </a:xfrm>
          </p:grpSpPr>
          <p:sp>
            <p:nvSpPr>
              <p:cNvPr id="1412148" name="AutoShape 52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2149" name="AutoShape 53"/>
              <p:cNvSpPr>
                <a:spLocks noChangeArrowheads="1"/>
              </p:cNvSpPr>
              <p:nvPr/>
            </p:nvSpPr>
            <p:spPr bwMode="auto">
              <a:xfrm>
                <a:off x="69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2150" name="AutoShape 54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Text Box 1026"/>
          <p:cNvSpPr txBox="1">
            <a:spLocks noChangeArrowheads="1"/>
          </p:cNvSpPr>
          <p:nvPr/>
        </p:nvSpPr>
        <p:spPr bwMode="auto">
          <a:xfrm>
            <a:off x="762000" y="242888"/>
            <a:ext cx="82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800" b="1" dirty="0" err="1" smtClean="0">
                <a:cs typeface="Arial" pitchFamily="34" charset="0"/>
              </a:rPr>
              <a:t>Fase</a:t>
            </a:r>
            <a:r>
              <a:rPr lang="en-US" sz="2800" b="1" dirty="0" smtClean="0">
                <a:cs typeface="Arial" pitchFamily="34" charset="0"/>
              </a:rPr>
              <a:t> de </a:t>
            </a:r>
            <a:r>
              <a:rPr lang="en-US" sz="2800" b="1" dirty="0" err="1" smtClean="0">
                <a:cs typeface="Arial" pitchFamily="34" charset="0"/>
              </a:rPr>
              <a:t>Desenho</a:t>
            </a:r>
            <a:r>
              <a:rPr lang="en-US" sz="2800" b="1" dirty="0" smtClean="0">
                <a:cs typeface="Arial" pitchFamily="34" charset="0"/>
              </a:rPr>
              <a:t> – </a:t>
            </a:r>
            <a:r>
              <a:rPr lang="en-US" sz="2800" b="1" dirty="0" err="1" smtClean="0">
                <a:cs typeface="Arial" pitchFamily="34" charset="0"/>
              </a:rPr>
              <a:t>Definição</a:t>
            </a:r>
            <a:r>
              <a:rPr lang="en-US" sz="2800" b="1" dirty="0" smtClean="0">
                <a:cs typeface="Arial" pitchFamily="34" charset="0"/>
              </a:rPr>
              <a:t> e </a:t>
            </a:r>
            <a:r>
              <a:rPr lang="en-US" sz="2800" b="1" dirty="0" err="1" smtClean="0">
                <a:cs typeface="Arial" pitchFamily="34" charset="0"/>
              </a:rPr>
              <a:t>Enriquecimento</a:t>
            </a:r>
            <a:endParaRPr lang="en-US" sz="2800" b="1" dirty="0">
              <a:cs typeface="Arial" pitchFamily="34" charset="0"/>
            </a:endParaRPr>
          </a:p>
        </p:txBody>
      </p:sp>
      <p:graphicFrame>
        <p:nvGraphicFramePr>
          <p:cNvPr id="1439899" name="Group 1179"/>
          <p:cNvGraphicFramePr>
            <a:graphicFrameLocks noGrp="1"/>
          </p:cNvGraphicFramePr>
          <p:nvPr/>
        </p:nvGraphicFramePr>
        <p:xfrm>
          <a:off x="116963" y="985060"/>
          <a:ext cx="8915400" cy="5353051"/>
        </p:xfrm>
        <a:graphic>
          <a:graphicData uri="http://schemas.openxmlformats.org/drawingml/2006/table">
            <a:tbl>
              <a:tblPr/>
              <a:tblGrid>
                <a:gridCol w="2682510"/>
                <a:gridCol w="1183460"/>
                <a:gridCol w="1656844"/>
                <a:gridCol w="1499050"/>
                <a:gridCol w="1893536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Dado /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Entidade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PH4Comms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Siebel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Billing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OSM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Metadado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: Classes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 (via Siebel).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Mapeamento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manual de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atributos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OSS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Metadado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: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Atributos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Estático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/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Transacional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somente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atributos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transacionais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somente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atributos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transacionais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Produto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Recursos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Serviços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Ofertas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Especificações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Desenvolver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Regras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Compatibilidade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Preço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básico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–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Ativação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Recurrente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Desenvolver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Bundles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Convergentes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Sincr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Vanilla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Desenvolver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Regras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Eligibilidade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Não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Definir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Siebel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Precificação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baseada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Atributo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/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Baseado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Utilização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Não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Definir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aqui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(se no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processo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captura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ordem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for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relevante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Definir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Enriquecer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tarifação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baseado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utilização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Regras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Configurador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Vendas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Não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Definir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Siebel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Regras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Decomposição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e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Provisionamento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Não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Não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Não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Definir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no OSM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 Integration Architecture (AIA)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01479"/>
            <a:ext cx="7947837" cy="4976037"/>
          </a:xfrm>
        </p:spPr>
        <p:txBody>
          <a:bodyPr/>
          <a:lstStyle/>
          <a:p>
            <a:r>
              <a:rPr lang="en-US" sz="1600" dirty="0" smtClean="0"/>
              <a:t>AIA </a:t>
            </a:r>
            <a:r>
              <a:rPr lang="en-US" sz="1600" dirty="0" err="1" smtClean="0"/>
              <a:t>provê</a:t>
            </a:r>
            <a:r>
              <a:rPr lang="en-US" sz="1600" dirty="0" smtClean="0"/>
              <a:t> um </a:t>
            </a:r>
            <a:r>
              <a:rPr lang="en-US" sz="1600" dirty="0" err="1" smtClean="0"/>
              <a:t>ganho</a:t>
            </a:r>
            <a:r>
              <a:rPr lang="en-US" sz="1600" dirty="0" smtClean="0"/>
              <a:t> </a:t>
            </a:r>
            <a:r>
              <a:rPr lang="en-US" sz="1600" dirty="0" err="1" smtClean="0"/>
              <a:t>significativo</a:t>
            </a:r>
            <a:r>
              <a:rPr lang="en-US" sz="1600" dirty="0" smtClean="0"/>
              <a:t> de tempo, </a:t>
            </a:r>
            <a:r>
              <a:rPr lang="en-US" sz="1600" dirty="0" err="1" smtClean="0"/>
              <a:t>esforço</a:t>
            </a:r>
            <a:r>
              <a:rPr lang="en-US" sz="1600" dirty="0" smtClean="0"/>
              <a:t> e </a:t>
            </a:r>
            <a:r>
              <a:rPr lang="en-US" sz="1600" dirty="0" err="1" smtClean="0"/>
              <a:t>custo</a:t>
            </a:r>
            <a:r>
              <a:rPr lang="en-US" sz="1600" dirty="0" smtClean="0"/>
              <a:t> se </a:t>
            </a:r>
            <a:r>
              <a:rPr lang="en-US" sz="1600" dirty="0" err="1" smtClean="0"/>
              <a:t>comparado</a:t>
            </a:r>
            <a:r>
              <a:rPr lang="en-US" sz="1600" dirty="0" smtClean="0"/>
              <a:t> à </a:t>
            </a:r>
            <a:r>
              <a:rPr lang="en-US" sz="1600" dirty="0" err="1" smtClean="0"/>
              <a:t>construção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integrações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do zero e </a:t>
            </a:r>
            <a:r>
              <a:rPr lang="en-US" sz="1600" dirty="0" err="1" smtClean="0"/>
              <a:t>garante</a:t>
            </a:r>
            <a:r>
              <a:rPr lang="en-US" sz="1600" dirty="0" smtClean="0"/>
              <a:t> as </a:t>
            </a:r>
            <a:r>
              <a:rPr lang="en-US" sz="1600" dirty="0" err="1" smtClean="0"/>
              <a:t>melhores</a:t>
            </a:r>
            <a:r>
              <a:rPr lang="en-US" sz="1600" dirty="0" smtClean="0"/>
              <a:t> </a:t>
            </a:r>
            <a:r>
              <a:rPr lang="en-US" sz="1600" dirty="0" err="1" smtClean="0"/>
              <a:t>práticas</a:t>
            </a:r>
            <a:r>
              <a:rPr lang="en-US" sz="1600" dirty="0" smtClean="0"/>
              <a:t> de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arquitetura</a:t>
            </a:r>
            <a:r>
              <a:rPr lang="en-US" sz="1600" dirty="0" smtClean="0"/>
              <a:t> SOA </a:t>
            </a:r>
            <a:r>
              <a:rPr lang="en-US" sz="1600" dirty="0" err="1" smtClean="0"/>
              <a:t>madura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Oracle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AIA Communications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Reference Process Models </a:t>
            </a:r>
            <a:r>
              <a:rPr lang="en-US" sz="1400" dirty="0" smtClean="0">
                <a:ea typeface="+mn-ea"/>
                <a:cs typeface="+mn-cs"/>
              </a:rPr>
              <a:t>– </a:t>
            </a:r>
            <a:r>
              <a:rPr lang="en-US" sz="1400" dirty="0" err="1" smtClean="0">
                <a:ea typeface="+mn-ea"/>
                <a:cs typeface="+mn-cs"/>
              </a:rPr>
              <a:t>Modelos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processos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negócio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documentados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em</a:t>
            </a:r>
            <a:r>
              <a:rPr lang="en-US" sz="1400" dirty="0" smtClean="0">
                <a:ea typeface="+mn-ea"/>
                <a:cs typeface="+mn-cs"/>
              </a:rPr>
              <a:t> BPA (</a:t>
            </a:r>
            <a:r>
              <a:rPr lang="en-US" sz="1400" dirty="0" err="1" smtClean="0">
                <a:ea typeface="+mn-ea"/>
                <a:cs typeface="+mn-cs"/>
              </a:rPr>
              <a:t>baseado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em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Aris</a:t>
            </a:r>
            <a:r>
              <a:rPr lang="en-US" sz="1400" dirty="0" smtClean="0">
                <a:ea typeface="+mn-ea"/>
                <a:cs typeface="+mn-cs"/>
              </a:rPr>
              <a:t>) </a:t>
            </a:r>
            <a:r>
              <a:rPr lang="en-US" sz="1400" dirty="0" err="1" smtClean="0">
                <a:ea typeface="+mn-ea"/>
                <a:cs typeface="+mn-cs"/>
              </a:rPr>
              <a:t>que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servem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como</a:t>
            </a:r>
            <a:r>
              <a:rPr lang="en-US" sz="1400" dirty="0" smtClean="0">
                <a:ea typeface="+mn-ea"/>
                <a:cs typeface="+mn-cs"/>
              </a:rPr>
              <a:t> “blueprint” </a:t>
            </a:r>
            <a:r>
              <a:rPr lang="en-US" sz="1400" dirty="0" err="1" smtClean="0">
                <a:ea typeface="+mn-ea"/>
                <a:cs typeface="+mn-cs"/>
              </a:rPr>
              <a:t>para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guiar</a:t>
            </a:r>
            <a:r>
              <a:rPr lang="en-US" sz="1400" dirty="0" smtClean="0">
                <a:ea typeface="+mn-ea"/>
                <a:cs typeface="+mn-cs"/>
              </a:rPr>
              <a:t> o </a:t>
            </a:r>
            <a:r>
              <a:rPr lang="en-US" sz="1400" dirty="0" err="1" smtClean="0">
                <a:ea typeface="+mn-ea"/>
                <a:cs typeface="+mn-cs"/>
              </a:rPr>
              <a:t>mapeamento</a:t>
            </a:r>
            <a:r>
              <a:rPr lang="en-US" sz="1400" dirty="0" smtClean="0">
                <a:ea typeface="+mn-ea"/>
                <a:cs typeface="+mn-cs"/>
              </a:rPr>
              <a:t> dos </a:t>
            </a:r>
            <a:r>
              <a:rPr lang="en-US" sz="1400" dirty="0" err="1" smtClean="0">
                <a:ea typeface="+mn-ea"/>
                <a:cs typeface="+mn-cs"/>
              </a:rPr>
              <a:t>processos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desde</a:t>
            </a:r>
            <a:r>
              <a:rPr lang="en-US" sz="1400" dirty="0" smtClean="0">
                <a:ea typeface="+mn-ea"/>
                <a:cs typeface="+mn-cs"/>
              </a:rPr>
              <a:t> o </a:t>
            </a:r>
            <a:r>
              <a:rPr lang="en-US" sz="1400" dirty="0" err="1" smtClean="0">
                <a:ea typeface="+mn-ea"/>
                <a:cs typeface="+mn-cs"/>
              </a:rPr>
              <a:t>nível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mais</a:t>
            </a:r>
            <a:r>
              <a:rPr lang="en-US" sz="1400" dirty="0" smtClean="0">
                <a:ea typeface="+mn-ea"/>
                <a:cs typeface="+mn-cs"/>
              </a:rPr>
              <a:t> alto, </a:t>
            </a:r>
            <a:r>
              <a:rPr lang="en-US" sz="1400" dirty="0" err="1" smtClean="0">
                <a:ea typeface="+mn-ea"/>
                <a:cs typeface="+mn-cs"/>
              </a:rPr>
              <a:t>até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detalhes</a:t>
            </a:r>
            <a:r>
              <a:rPr lang="en-US" sz="1400" dirty="0" smtClean="0">
                <a:ea typeface="+mn-ea"/>
                <a:cs typeface="+mn-cs"/>
              </a:rPr>
              <a:t> no </a:t>
            </a:r>
            <a:r>
              <a:rPr lang="en-US" sz="1400" dirty="0" err="1" smtClean="0">
                <a:ea typeface="+mn-ea"/>
                <a:cs typeface="+mn-cs"/>
              </a:rPr>
              <a:t>nível</a:t>
            </a:r>
            <a:r>
              <a:rPr lang="en-US" sz="1400" dirty="0" smtClean="0">
                <a:ea typeface="+mn-ea"/>
                <a:cs typeface="+mn-cs"/>
              </a:rPr>
              <a:t> dos </a:t>
            </a:r>
            <a:r>
              <a:rPr lang="en-US" sz="1400" dirty="0" err="1" smtClean="0">
                <a:ea typeface="+mn-ea"/>
                <a:cs typeface="+mn-cs"/>
              </a:rPr>
              <a:t>sistemas</a:t>
            </a:r>
            <a:r>
              <a:rPr lang="en-US" sz="1400" dirty="0" smtClean="0">
                <a:ea typeface="+mn-ea"/>
                <a:cs typeface="+mn-cs"/>
              </a:rPr>
              <a:t>;</a:t>
            </a:r>
          </a:p>
          <a:p>
            <a:pPr lvl="1"/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Enterprise Business Objects (EBO’s) and Services (EBS’s) </a:t>
            </a:r>
            <a:r>
              <a:rPr lang="en-US" sz="1400" dirty="0" smtClean="0">
                <a:ea typeface="+mn-ea"/>
                <a:cs typeface="+mn-cs"/>
              </a:rPr>
              <a:t>– </a:t>
            </a:r>
            <a:r>
              <a:rPr lang="en-US" sz="1400" dirty="0" err="1" smtClean="0">
                <a:ea typeface="+mn-ea"/>
                <a:cs typeface="+mn-cs"/>
              </a:rPr>
              <a:t>Blocos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construtivos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reutilizáveis</a:t>
            </a:r>
            <a:r>
              <a:rPr lang="en-US" sz="1400" dirty="0" smtClean="0">
                <a:ea typeface="+mn-ea"/>
                <a:cs typeface="+mn-cs"/>
              </a:rPr>
              <a:t>, </a:t>
            </a:r>
            <a:r>
              <a:rPr lang="en-US" sz="1400" dirty="0" err="1" smtClean="0">
                <a:ea typeface="+mn-ea"/>
                <a:cs typeface="+mn-cs"/>
              </a:rPr>
              <a:t>baseados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em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padrões</a:t>
            </a:r>
            <a:r>
              <a:rPr lang="en-US" sz="1400" dirty="0" smtClean="0">
                <a:ea typeface="+mn-ea"/>
                <a:cs typeface="+mn-cs"/>
              </a:rPr>
              <a:t>, </a:t>
            </a:r>
            <a:r>
              <a:rPr lang="en-US" sz="1400" dirty="0" err="1" smtClean="0">
                <a:ea typeface="+mn-ea"/>
                <a:cs typeface="+mn-cs"/>
              </a:rPr>
              <a:t>formando</a:t>
            </a:r>
            <a:r>
              <a:rPr lang="en-US" sz="1400" dirty="0" smtClean="0">
                <a:ea typeface="+mn-ea"/>
                <a:cs typeface="+mn-cs"/>
              </a:rPr>
              <a:t> a base </a:t>
            </a:r>
            <a:r>
              <a:rPr lang="en-US" sz="1400" dirty="0" err="1" smtClean="0">
                <a:ea typeface="+mn-ea"/>
                <a:cs typeface="+mn-cs"/>
              </a:rPr>
              <a:t>para</a:t>
            </a:r>
            <a:r>
              <a:rPr lang="en-US" sz="1400" dirty="0" smtClean="0">
                <a:ea typeface="+mn-ea"/>
                <a:cs typeface="+mn-cs"/>
              </a:rPr>
              <a:t> um </a:t>
            </a:r>
            <a:r>
              <a:rPr lang="en-US" sz="1400" dirty="0" err="1" smtClean="0">
                <a:ea typeface="+mn-ea"/>
                <a:cs typeface="+mn-cs"/>
              </a:rPr>
              <a:t>vocabulário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comum</a:t>
            </a:r>
            <a:r>
              <a:rPr lang="en-US" sz="1400" dirty="0" smtClean="0">
                <a:ea typeface="+mn-ea"/>
                <a:cs typeface="+mn-cs"/>
              </a:rPr>
              <a:t> entre </a:t>
            </a:r>
            <a:r>
              <a:rPr lang="en-US" sz="1400" dirty="0" err="1" smtClean="0">
                <a:ea typeface="+mn-ea"/>
                <a:cs typeface="+mn-cs"/>
              </a:rPr>
              <a:t>todos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os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aplicativos</a:t>
            </a:r>
            <a:r>
              <a:rPr lang="en-US" sz="1400" dirty="0" smtClean="0">
                <a:ea typeface="+mn-ea"/>
                <a:cs typeface="+mn-cs"/>
              </a:rPr>
              <a:t> – </a:t>
            </a:r>
            <a:r>
              <a:rPr lang="en-US" sz="1400" dirty="0" err="1" smtClean="0">
                <a:ea typeface="+mn-ea"/>
                <a:cs typeface="+mn-cs"/>
              </a:rPr>
              <a:t>modelo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canônico</a:t>
            </a:r>
            <a:r>
              <a:rPr lang="en-US" sz="1400" dirty="0" smtClean="0">
                <a:ea typeface="+mn-ea"/>
                <a:cs typeface="+mn-cs"/>
              </a:rPr>
              <a:t>; </a:t>
            </a:r>
          </a:p>
          <a:p>
            <a:pPr lvl="1"/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SOA Governance and Lifecycle Management Tools</a:t>
            </a:r>
            <a:r>
              <a:rPr lang="en-US" sz="1400" dirty="0" smtClean="0">
                <a:ea typeface="+mn-ea"/>
                <a:cs typeface="+mn-cs"/>
              </a:rPr>
              <a:t> – Business Service Repository (BSR), Oracle Service Registry (OSR), Composite Application Validation System (CAVS), Error Handling Framework;</a:t>
            </a:r>
          </a:p>
          <a:p>
            <a:pPr lvl="1"/>
            <a:r>
              <a:rPr lang="en-US" sz="1400" dirty="0" err="1" smtClean="0">
                <a:solidFill>
                  <a:schemeClr val="accent1"/>
                </a:solidFill>
                <a:ea typeface="+mn-ea"/>
                <a:cs typeface="+mn-cs"/>
              </a:rPr>
              <a:t>Metodologia</a:t>
            </a:r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 e </a:t>
            </a:r>
            <a:r>
              <a:rPr lang="en-US" sz="1400" dirty="0" err="1" smtClean="0">
                <a:solidFill>
                  <a:schemeClr val="accent1"/>
                </a:solidFill>
                <a:ea typeface="+mn-ea"/>
                <a:cs typeface="+mn-cs"/>
              </a:rPr>
              <a:t>Arquitetura</a:t>
            </a:r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 de </a:t>
            </a:r>
            <a:r>
              <a:rPr lang="en-US" sz="1400" dirty="0" err="1" smtClean="0">
                <a:solidFill>
                  <a:schemeClr val="accent1"/>
                </a:solidFill>
                <a:ea typeface="+mn-ea"/>
                <a:cs typeface="+mn-cs"/>
              </a:rPr>
              <a:t>Referência</a:t>
            </a:r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ea typeface="+mn-ea"/>
                <a:cs typeface="+mn-cs"/>
              </a:rPr>
              <a:t>Predefinidos</a:t>
            </a:r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sz="1400" dirty="0" smtClean="0">
                <a:ea typeface="+mn-ea"/>
                <a:cs typeface="+mn-cs"/>
              </a:rPr>
              <a:t>– </a:t>
            </a:r>
            <a:r>
              <a:rPr lang="en-US" sz="1400" dirty="0" err="1" smtClean="0">
                <a:ea typeface="+mn-ea"/>
                <a:cs typeface="+mn-cs"/>
              </a:rPr>
              <a:t>Guia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Conceitos</a:t>
            </a:r>
            <a:r>
              <a:rPr lang="en-US" sz="1400" dirty="0" smtClean="0">
                <a:ea typeface="+mn-ea"/>
                <a:cs typeface="+mn-cs"/>
              </a:rPr>
              <a:t> e </a:t>
            </a:r>
            <a:r>
              <a:rPr lang="en-US" sz="1400" dirty="0" err="1" smtClean="0">
                <a:ea typeface="+mn-ea"/>
                <a:cs typeface="+mn-cs"/>
              </a:rPr>
              <a:t>Tecnologias</a:t>
            </a:r>
            <a:r>
              <a:rPr lang="en-US" sz="1400" dirty="0" smtClean="0">
                <a:ea typeface="+mn-ea"/>
                <a:cs typeface="+mn-cs"/>
              </a:rPr>
              <a:t>, </a:t>
            </a:r>
            <a:r>
              <a:rPr lang="en-US" sz="1400" dirty="0" err="1" smtClean="0">
                <a:ea typeface="+mn-ea"/>
                <a:cs typeface="+mn-cs"/>
              </a:rPr>
              <a:t>Guia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Processos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Negócio</a:t>
            </a:r>
            <a:r>
              <a:rPr lang="en-US" sz="1400" dirty="0" smtClean="0">
                <a:ea typeface="+mn-ea"/>
                <a:cs typeface="+mn-cs"/>
              </a:rPr>
              <a:t>, </a:t>
            </a:r>
            <a:r>
              <a:rPr lang="en-US" sz="1400" dirty="0" err="1" smtClean="0">
                <a:ea typeface="+mn-ea"/>
                <a:cs typeface="+mn-cs"/>
              </a:rPr>
              <a:t>Guia</a:t>
            </a:r>
            <a:r>
              <a:rPr lang="en-US" sz="1400" dirty="0" smtClean="0">
                <a:ea typeface="+mn-ea"/>
                <a:cs typeface="+mn-cs"/>
              </a:rPr>
              <a:t> do “Enterprise Object Library” e </a:t>
            </a:r>
            <a:r>
              <a:rPr lang="en-US" sz="1400" dirty="0" err="1" smtClean="0">
                <a:ea typeface="+mn-ea"/>
                <a:cs typeface="+mn-cs"/>
              </a:rPr>
              <a:t>Guia</a:t>
            </a:r>
            <a:r>
              <a:rPr lang="en-US" sz="1400" dirty="0" smtClean="0">
                <a:ea typeface="+mn-ea"/>
                <a:cs typeface="+mn-cs"/>
              </a:rPr>
              <a:t> do </a:t>
            </a:r>
            <a:r>
              <a:rPr lang="en-US" sz="1400" dirty="0" err="1" smtClean="0">
                <a:ea typeface="+mn-ea"/>
                <a:cs typeface="+mn-cs"/>
              </a:rPr>
              <a:t>Desenvolvedor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Integrações</a:t>
            </a:r>
            <a:r>
              <a:rPr lang="en-US" sz="1400" dirty="0" smtClean="0">
                <a:ea typeface="+mn-ea"/>
                <a:cs typeface="+mn-cs"/>
              </a:rPr>
              <a:t>;</a:t>
            </a:r>
          </a:p>
          <a:p>
            <a:pPr lvl="1"/>
            <a:r>
              <a:rPr lang="en-US" sz="1400" dirty="0" smtClean="0">
                <a:solidFill>
                  <a:schemeClr val="accent1"/>
                </a:solidFill>
                <a:ea typeface="+mn-ea"/>
                <a:cs typeface="+mn-cs"/>
              </a:rPr>
              <a:t>Process Integration Packs (PIP’s)</a:t>
            </a:r>
            <a:r>
              <a:rPr lang="en-US" sz="1400" dirty="0" smtClean="0">
                <a:ea typeface="+mn-ea"/>
                <a:cs typeface="+mn-cs"/>
              </a:rPr>
              <a:t> – </a:t>
            </a:r>
            <a:r>
              <a:rPr lang="en-US" sz="1400" dirty="0" err="1" smtClean="0">
                <a:ea typeface="+mn-ea"/>
                <a:cs typeface="+mn-cs"/>
              </a:rPr>
              <a:t>Implementações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Referência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Processos</a:t>
            </a:r>
            <a:r>
              <a:rPr lang="en-US" sz="1400" dirty="0" smtClean="0">
                <a:ea typeface="+mn-ea"/>
                <a:cs typeface="+mn-cs"/>
              </a:rPr>
              <a:t> de </a:t>
            </a:r>
            <a:r>
              <a:rPr lang="en-US" sz="1400" dirty="0" err="1" smtClean="0">
                <a:ea typeface="+mn-ea"/>
                <a:cs typeface="+mn-cs"/>
              </a:rPr>
              <a:t>Negócio</a:t>
            </a:r>
            <a:r>
              <a:rPr lang="en-US" sz="1400" dirty="0" smtClean="0">
                <a:ea typeface="+mn-ea"/>
                <a:cs typeface="+mn-cs"/>
              </a:rPr>
              <a:t>, </a:t>
            </a:r>
            <a:r>
              <a:rPr lang="en-US" sz="1400" dirty="0" err="1" smtClean="0">
                <a:ea typeface="+mn-ea"/>
                <a:cs typeface="+mn-cs"/>
              </a:rPr>
              <a:t>incluindo</a:t>
            </a: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400" dirty="0" err="1" smtClean="0">
                <a:ea typeface="+mn-ea"/>
                <a:cs typeface="+mn-cs"/>
              </a:rPr>
              <a:t>conectores</a:t>
            </a:r>
            <a:r>
              <a:rPr lang="en-US" sz="1400" dirty="0" smtClean="0">
                <a:ea typeface="+mn-ea"/>
                <a:cs typeface="+mn-cs"/>
              </a:rPr>
              <a:t> (ABCS) </a:t>
            </a:r>
            <a:r>
              <a:rPr lang="en-US" sz="1400" dirty="0" err="1" smtClean="0">
                <a:ea typeface="+mn-ea"/>
                <a:cs typeface="+mn-cs"/>
              </a:rPr>
              <a:t>para</a:t>
            </a:r>
            <a:r>
              <a:rPr lang="en-US" sz="1400" dirty="0" smtClean="0">
                <a:ea typeface="+mn-ea"/>
                <a:cs typeface="+mn-cs"/>
              </a:rPr>
              <a:t> Oracle Applications</a:t>
            </a:r>
          </a:p>
          <a:p>
            <a:r>
              <a:rPr lang="en-US" sz="1600" dirty="0" err="1" smtClean="0"/>
              <a:t>Viabiliza</a:t>
            </a:r>
            <a:r>
              <a:rPr lang="en-US" sz="1600" dirty="0" smtClean="0"/>
              <a:t> a </a:t>
            </a:r>
            <a:r>
              <a:rPr lang="en-US" sz="1600" dirty="0" err="1" smtClean="0"/>
              <a:t>criação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Conectores</a:t>
            </a:r>
            <a:r>
              <a:rPr lang="en-US" sz="1600" dirty="0" smtClean="0"/>
              <a:t> </a:t>
            </a:r>
            <a:r>
              <a:rPr lang="en-US" sz="1600" dirty="0" err="1" smtClean="0"/>
              <a:t>aderentes</a:t>
            </a:r>
            <a:r>
              <a:rPr lang="en-US" sz="1600" dirty="0" smtClean="0"/>
              <a:t> </a:t>
            </a:r>
            <a:r>
              <a:rPr lang="en-US" sz="1600" dirty="0" err="1" smtClean="0"/>
              <a:t>aos</a:t>
            </a:r>
            <a:r>
              <a:rPr lang="en-US" sz="1600" dirty="0" smtClean="0"/>
              <a:t> </a:t>
            </a:r>
            <a:r>
              <a:rPr lang="en-US" sz="1600" dirty="0" err="1" smtClean="0"/>
              <a:t>padrões</a:t>
            </a:r>
            <a:r>
              <a:rPr lang="en-US" sz="1600" dirty="0" smtClean="0"/>
              <a:t> (ABCS)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</a:t>
            </a:r>
            <a:r>
              <a:rPr lang="en-US" sz="1600" dirty="0" err="1" smtClean="0"/>
              <a:t>criação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reaproveitamento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integrações</a:t>
            </a:r>
            <a:r>
              <a:rPr lang="en-US" sz="1600" dirty="0" smtClean="0"/>
              <a:t> com </a:t>
            </a:r>
            <a:r>
              <a:rPr lang="en-US" sz="1600" dirty="0" err="1" smtClean="0"/>
              <a:t>legados</a:t>
            </a:r>
            <a:r>
              <a:rPr lang="en-US" sz="1600" dirty="0" smtClean="0"/>
              <a:t>.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_Clientes\Oi\transformacao\aia arch componen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8738" y="1712997"/>
            <a:ext cx="587851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5"/>
          <p:cNvSpPr txBox="1">
            <a:spLocks/>
          </p:cNvSpPr>
          <p:nvPr/>
        </p:nvSpPr>
        <p:spPr>
          <a:xfrm>
            <a:off x="846138" y="245792"/>
            <a:ext cx="7581900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Conceitos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do AIA</a:t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</a:b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Modelo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Canônico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, </a:t>
            </a: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Conectores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e </a:t>
            </a: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Processos</a:t>
            </a:r>
            <a:endParaRPr kumimoji="0" lang="pt-BR" sz="28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4" name="Straight Connector 3"/>
          <p:cNvCxnSpPr>
            <a:endCxn id="10" idx="1"/>
          </p:cNvCxnSpPr>
          <p:nvPr/>
        </p:nvCxnSpPr>
        <p:spPr bwMode="auto">
          <a:xfrm rot="5400000" flipH="1" flipV="1">
            <a:off x="6334080" y="3373484"/>
            <a:ext cx="423953" cy="2682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40353" y="1463025"/>
            <a:ext cx="14208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000" dirty="0"/>
              <a:t>Processos no Central Order </a:t>
            </a:r>
            <a:r>
              <a:rPr lang="pt-BR" sz="1000" dirty="0" smtClean="0"/>
              <a:t>Managament</a:t>
            </a:r>
            <a:endParaRPr lang="pt-BR" sz="1000" dirty="0"/>
          </a:p>
        </p:txBody>
      </p:sp>
      <p:cxnSp>
        <p:nvCxnSpPr>
          <p:cNvPr id="6" name="Straight Connector 9"/>
          <p:cNvCxnSpPr>
            <a:endCxn id="5" idx="3"/>
          </p:cNvCxnSpPr>
          <p:nvPr/>
        </p:nvCxnSpPr>
        <p:spPr bwMode="auto">
          <a:xfrm rot="10800000">
            <a:off x="2761165" y="1647692"/>
            <a:ext cx="1030250" cy="78250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1710" y="1315075"/>
            <a:ext cx="1578594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050" dirty="0" smtClean="0">
                <a:solidFill>
                  <a:schemeClr val="tx1"/>
                </a:solidFill>
              </a:rPr>
              <a:t>MODELO CANÔNICO: EBS, EBM,EBO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100040" y="1694215"/>
            <a:ext cx="2232000" cy="2412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pt-B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16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4673180" y="1065685"/>
            <a:ext cx="171391" cy="10856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80200" y="3041734"/>
            <a:ext cx="2062356" cy="507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1000" dirty="0">
                <a:solidFill>
                  <a:schemeClr val="tx1"/>
                </a:solidFill>
              </a:rPr>
              <a:t>Conectividade com  Aplicativos </a:t>
            </a:r>
            <a:r>
              <a:rPr lang="pt-BR" sz="1000" dirty="0" smtClean="0">
                <a:solidFill>
                  <a:schemeClr val="tx1"/>
                </a:solidFill>
              </a:rPr>
              <a:t>(</a:t>
            </a:r>
            <a:r>
              <a:rPr lang="pt-BR" sz="1000" dirty="0">
                <a:solidFill>
                  <a:schemeClr val="tx1"/>
                </a:solidFill>
              </a:rPr>
              <a:t>Siebel, STC, ...) e Mapeamento </a:t>
            </a:r>
            <a:r>
              <a:rPr lang="pt-BR" sz="1000" dirty="0" smtClean="0">
                <a:solidFill>
                  <a:schemeClr val="tx1"/>
                </a:solidFill>
              </a:rPr>
              <a:t>para o </a:t>
            </a:r>
            <a:r>
              <a:rPr lang="pt-BR" sz="1000" dirty="0">
                <a:solidFill>
                  <a:schemeClr val="tx1"/>
                </a:solidFill>
              </a:rPr>
              <a:t>Modelo Canônico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866698" y="281572"/>
            <a:ext cx="7581900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Conceitos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do AIA</a:t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</a:b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Extensão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e </a:t>
            </a: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Customização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de EBOs e EBMs</a:t>
            </a:r>
            <a:endParaRPr kumimoji="0" lang="pt-BR" sz="28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049" y="1943152"/>
            <a:ext cx="7429500" cy="3457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 bwMode="auto">
          <a:xfrm>
            <a:off x="6153299" y="4538714"/>
            <a:ext cx="655638" cy="520700"/>
          </a:xfrm>
          <a:prstGeom prst="ellipse">
            <a:avLst/>
          </a:prstGeom>
          <a:noFill/>
          <a:ln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4864" y="5485018"/>
            <a:ext cx="15946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1000" dirty="0">
                <a:solidFill>
                  <a:schemeClr val="tx1"/>
                </a:solidFill>
              </a:rPr>
              <a:t>Ponto de </a:t>
            </a:r>
            <a:r>
              <a:rPr lang="pt-BR" sz="1000" dirty="0" err="1">
                <a:solidFill>
                  <a:schemeClr val="tx1"/>
                </a:solidFill>
              </a:rPr>
              <a:t>customização</a:t>
            </a:r>
            <a:r>
              <a:rPr lang="pt-BR" sz="1000" dirty="0">
                <a:solidFill>
                  <a:schemeClr val="tx1"/>
                </a:solidFill>
              </a:rPr>
              <a:t> de um EBM</a:t>
            </a:r>
          </a:p>
        </p:txBody>
      </p:sp>
      <p:cxnSp>
        <p:nvCxnSpPr>
          <p:cNvPr id="6" name="Straight Connector 12"/>
          <p:cNvCxnSpPr>
            <a:stCxn id="4" idx="6"/>
            <a:endCxn id="5" idx="1"/>
          </p:cNvCxnSpPr>
          <p:nvPr/>
        </p:nvCxnSpPr>
        <p:spPr bwMode="auto">
          <a:xfrm>
            <a:off x="6808937" y="4799064"/>
            <a:ext cx="225927" cy="87062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89000" y="304800"/>
            <a:ext cx="7216775" cy="800219"/>
          </a:xfrm>
          <a:prstGeom prst="rect">
            <a:avLst/>
          </a:prstGeom>
          <a:noFill/>
          <a:ln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Conceitos</a:t>
            </a: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do AIA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/>
            </a:r>
            <a:b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</a:br>
            <a:r>
              <a:rPr kumimoji="0" lang="en-GB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Conectores</a:t>
            </a:r>
            <a:r>
              <a:rPr kumimoji="0" lang="en-GB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-65" charset="-128"/>
              </a:rPr>
              <a:t> - ABCs (Application Business Connectors)</a:t>
            </a:r>
            <a:endParaRPr kumimoji="0" lang="en-GB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1325" y="5727486"/>
            <a:ext cx="85502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smtClean="0"/>
              <a:t>A Oracle </a:t>
            </a:r>
            <a:r>
              <a:rPr lang="en-US" sz="1600" dirty="0" err="1" smtClean="0"/>
              <a:t>provê</a:t>
            </a:r>
            <a:r>
              <a:rPr lang="en-US" sz="1600" dirty="0" smtClean="0"/>
              <a:t> ABCs </a:t>
            </a:r>
            <a:r>
              <a:rPr lang="en-US" sz="1600" dirty="0" err="1" smtClean="0"/>
              <a:t>para</a:t>
            </a:r>
            <a:r>
              <a:rPr lang="en-US" sz="1600" dirty="0" smtClean="0"/>
              <a:t> Oracle Applications. </a:t>
            </a:r>
            <a:r>
              <a:rPr lang="en-US" sz="1600" dirty="0" err="1" smtClean="0"/>
              <a:t>Possibilita</a:t>
            </a:r>
            <a:r>
              <a:rPr lang="en-US" sz="1600" dirty="0" smtClean="0"/>
              <a:t> </a:t>
            </a:r>
            <a:r>
              <a:rPr lang="en-US" sz="1600" dirty="0" err="1" smtClean="0"/>
              <a:t>ainda</a:t>
            </a:r>
            <a:r>
              <a:rPr lang="en-US" sz="1600" dirty="0" smtClean="0"/>
              <a:t> a </a:t>
            </a:r>
            <a:r>
              <a:rPr lang="en-US" sz="1600" dirty="0" err="1" smtClean="0"/>
              <a:t>criação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Conectores</a:t>
            </a:r>
            <a:r>
              <a:rPr lang="en-US" sz="1600" dirty="0" smtClean="0"/>
              <a:t> </a:t>
            </a:r>
            <a:r>
              <a:rPr lang="en-US" sz="1600" dirty="0" err="1" smtClean="0"/>
              <a:t>padronizados</a:t>
            </a:r>
            <a:r>
              <a:rPr lang="en-US" sz="1600" dirty="0" smtClean="0"/>
              <a:t> (ABCs)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</a:t>
            </a:r>
            <a:r>
              <a:rPr lang="en-US" sz="1600" dirty="0" err="1" smtClean="0"/>
              <a:t>reaproveitamento</a:t>
            </a:r>
            <a:r>
              <a:rPr lang="en-US" sz="1600" dirty="0" smtClean="0"/>
              <a:t> das </a:t>
            </a:r>
            <a:r>
              <a:rPr lang="en-US" sz="1600" dirty="0" err="1" smtClean="0"/>
              <a:t>integrações</a:t>
            </a:r>
            <a:r>
              <a:rPr lang="en-US" sz="1600" dirty="0" smtClean="0"/>
              <a:t> </a:t>
            </a:r>
            <a:r>
              <a:rPr lang="en-US" sz="1600" dirty="0" err="1" smtClean="0"/>
              <a:t>pré-existentes</a:t>
            </a:r>
            <a:r>
              <a:rPr lang="en-US" sz="1600" dirty="0" smtClean="0"/>
              <a:t> com </a:t>
            </a:r>
            <a:r>
              <a:rPr lang="en-US" sz="1600" dirty="0" err="1" smtClean="0"/>
              <a:t>legados</a:t>
            </a:r>
            <a:r>
              <a:rPr lang="en-US" sz="1600" dirty="0" smtClean="0"/>
              <a:t>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5300" y="2161961"/>
            <a:ext cx="685800" cy="685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38200" y="193336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5300" y="4143161"/>
            <a:ext cx="685800" cy="6858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DB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52400" y="3609761"/>
            <a:ext cx="13716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Siebel or …..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38200" y="391456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52400" y="1552361"/>
            <a:ext cx="1371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PH </a:t>
            </a:r>
            <a:r>
              <a:rPr lang="en-US" sz="1400" dirty="0">
                <a:solidFill>
                  <a:schemeClr val="bg1"/>
                </a:solidFill>
              </a:rPr>
              <a:t>4 COMMS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76400" y="1323761"/>
            <a:ext cx="7315200" cy="43434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sz="18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33600" y="1780961"/>
            <a:ext cx="3048000" cy="1143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09800" y="1895261"/>
            <a:ext cx="914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Validate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00400" y="1895261"/>
            <a:ext cx="914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Enrich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191000" y="1895261"/>
            <a:ext cx="914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Transform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133600" y="3803436"/>
            <a:ext cx="3048000" cy="1143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209800" y="3917736"/>
            <a:ext cx="914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Validate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200400" y="3917736"/>
            <a:ext cx="914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Enrich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191000" y="3917736"/>
            <a:ext cx="914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Transform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730375" y="223816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5257800" y="223816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1730375" y="4260636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5257800" y="4260636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752600" y="5286161"/>
            <a:ext cx="678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SOA Suite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715000" y="1857161"/>
            <a:ext cx="1143000" cy="3200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/>
              <a:t>Enterprise</a:t>
            </a:r>
          </a:p>
          <a:p>
            <a:pPr algn="ctr"/>
            <a:r>
              <a:rPr lang="en-US" sz="1200" b="1"/>
              <a:t>Business</a:t>
            </a:r>
          </a:p>
          <a:p>
            <a:pPr algn="ctr"/>
            <a:r>
              <a:rPr lang="en-US" sz="1200" b="1"/>
              <a:t>Objects</a:t>
            </a:r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81674" y="3041436"/>
            <a:ext cx="1132081" cy="142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r>
              <a:rPr lang="en-US" sz="1100" dirty="0"/>
              <a:t>  Customer</a:t>
            </a:r>
          </a:p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r>
              <a:rPr lang="en-US" sz="1100" dirty="0"/>
              <a:t>  </a:t>
            </a:r>
            <a:r>
              <a:rPr lang="en-US" sz="1100" b="1" dirty="0"/>
              <a:t>Product</a:t>
            </a:r>
          </a:p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r>
              <a:rPr lang="en-US" sz="1100" dirty="0"/>
              <a:t>  Price List</a:t>
            </a:r>
          </a:p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r>
              <a:rPr lang="en-US" sz="1100" dirty="0"/>
              <a:t>  Sales Order</a:t>
            </a:r>
          </a:p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r>
              <a:rPr lang="en-US" sz="1100" dirty="0"/>
              <a:t>  Invoice</a:t>
            </a:r>
          </a:p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r>
              <a:rPr lang="en-US" sz="1100" dirty="0"/>
              <a:t>  Payment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35132" y="3253576"/>
            <a:ext cx="827088" cy="166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 rot="10800000">
            <a:off x="7086600" y="1857161"/>
            <a:ext cx="533400" cy="3200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vert="eaVert" wrap="none" anchor="ctr">
            <a:flatTx/>
          </a:bodyPr>
          <a:lstStyle/>
          <a:p>
            <a:pPr algn="ctr"/>
            <a:r>
              <a:rPr lang="en-US" sz="1200" b="1"/>
              <a:t>Enterprise Business Services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848600" y="1857161"/>
            <a:ext cx="914400" cy="369888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/>
              <a:t>ESB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848600" y="2371511"/>
            <a:ext cx="914400" cy="369888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/>
              <a:t>BPEL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848600" y="2885861"/>
            <a:ext cx="914400" cy="369888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Error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Handling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7848600" y="3400211"/>
            <a:ext cx="914400" cy="369888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/>
              <a:t>Security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7848600" y="3914561"/>
            <a:ext cx="914400" cy="369888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/>
              <a:t>Diagnostics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848600" y="4371761"/>
            <a:ext cx="990600" cy="68580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82296" anchor="ctr"/>
          <a:lstStyle/>
          <a:p>
            <a:pPr algn="ctr">
              <a:spcBef>
                <a:spcPts val="0"/>
              </a:spcBef>
            </a:pPr>
            <a:r>
              <a:rPr lang="en-US" sz="1000" b="1" dirty="0"/>
              <a:t>Business</a:t>
            </a:r>
          </a:p>
          <a:p>
            <a:pPr algn="ctr">
              <a:spcBef>
                <a:spcPts val="0"/>
              </a:spcBef>
            </a:pPr>
            <a:r>
              <a:rPr lang="en-US" sz="1000" b="1" dirty="0"/>
              <a:t>Services</a:t>
            </a:r>
          </a:p>
          <a:p>
            <a:pPr algn="ctr">
              <a:spcBef>
                <a:spcPts val="0"/>
              </a:spcBef>
            </a:pPr>
            <a:r>
              <a:rPr lang="en-US" sz="1000" b="1" dirty="0"/>
              <a:t>Repository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172200" y="1399961"/>
            <a:ext cx="2346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Application Integration Architecture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386138" y="2912849"/>
            <a:ext cx="569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ABC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403600" y="4936911"/>
            <a:ext cx="569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ABC</a:t>
            </a: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199063" y="2542961"/>
            <a:ext cx="592137" cy="558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0" bIns="46038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800" b="1"/>
              <a:t>Canonical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800" b="1"/>
              <a:t>EBO</a:t>
            </a: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105400" y="3660561"/>
            <a:ext cx="592138" cy="558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46038" rIns="0" bIns="46038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800" b="1"/>
              <a:t>Canonical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800" b="1"/>
              <a:t>EBO</a:t>
            </a:r>
          </a:p>
        </p:txBody>
      </p:sp>
      <p:sp>
        <p:nvSpPr>
          <p:cNvPr id="39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105786"/>
            <a:ext cx="8315916" cy="5029201"/>
          </a:xfrm>
        </p:spPr>
        <p:txBody>
          <a:bodyPr/>
          <a:lstStyle/>
          <a:p>
            <a:r>
              <a:rPr lang="en-US" sz="1700" dirty="0" smtClean="0"/>
              <a:t>PH 4 </a:t>
            </a:r>
            <a:r>
              <a:rPr lang="en-US" sz="1700" dirty="0" err="1" smtClean="0"/>
              <a:t>Comms</a:t>
            </a:r>
            <a:r>
              <a:rPr lang="en-US" sz="1700" dirty="0" smtClean="0"/>
              <a:t> – Product Hub for Communications. </a:t>
            </a:r>
          </a:p>
          <a:p>
            <a:r>
              <a:rPr lang="en-US" sz="1700" dirty="0" smtClean="0"/>
              <a:t>ABCS - Application Business Connector Service. </a:t>
            </a:r>
            <a:r>
              <a:rPr lang="en-US" sz="1700" dirty="0" err="1" smtClean="0"/>
              <a:t>Serviços</a:t>
            </a:r>
            <a:r>
              <a:rPr lang="en-US" sz="1700" dirty="0" smtClean="0"/>
              <a:t> </a:t>
            </a:r>
            <a:r>
              <a:rPr lang="en-US" sz="1700" dirty="0" err="1" smtClean="0"/>
              <a:t>responsáveis</a:t>
            </a:r>
            <a:r>
              <a:rPr lang="en-US" sz="1700" dirty="0" smtClean="0"/>
              <a:t> </a:t>
            </a:r>
            <a:r>
              <a:rPr lang="en-US" sz="1700" dirty="0" err="1" smtClean="0"/>
              <a:t>pela</a:t>
            </a:r>
            <a:r>
              <a:rPr lang="en-US" sz="1700" dirty="0" smtClean="0"/>
              <a:t> </a:t>
            </a:r>
            <a:r>
              <a:rPr lang="en-US" sz="1700" dirty="0" err="1" smtClean="0"/>
              <a:t>exposição</a:t>
            </a:r>
            <a:r>
              <a:rPr lang="en-US" sz="1700" dirty="0" smtClean="0"/>
              <a:t> de </a:t>
            </a:r>
            <a:r>
              <a:rPr lang="en-US" sz="1700" dirty="0" err="1" smtClean="0"/>
              <a:t>funções</a:t>
            </a:r>
            <a:r>
              <a:rPr lang="en-US" sz="1700" dirty="0" smtClean="0"/>
              <a:t> de </a:t>
            </a:r>
            <a:r>
              <a:rPr lang="en-US" sz="1700" dirty="0" err="1" smtClean="0"/>
              <a:t>negócios</a:t>
            </a:r>
            <a:r>
              <a:rPr lang="en-US" sz="1700" dirty="0" smtClean="0"/>
              <a:t> </a:t>
            </a:r>
            <a:r>
              <a:rPr lang="en-US" sz="1700" dirty="0" err="1" smtClean="0"/>
              <a:t>disponíveis</a:t>
            </a:r>
            <a:r>
              <a:rPr lang="en-US" sz="1700" dirty="0" smtClean="0"/>
              <a:t> </a:t>
            </a:r>
            <a:r>
              <a:rPr lang="en-US" sz="1700" dirty="0" err="1" smtClean="0"/>
              <a:t>em</a:t>
            </a:r>
            <a:r>
              <a:rPr lang="en-US" sz="1700" dirty="0" smtClean="0"/>
              <a:t> </a:t>
            </a:r>
            <a:r>
              <a:rPr lang="en-US" sz="1700" dirty="0" err="1" smtClean="0"/>
              <a:t>aplicativos</a:t>
            </a:r>
            <a:r>
              <a:rPr lang="en-US" sz="1700" dirty="0" smtClean="0"/>
              <a:t> Oracle </a:t>
            </a:r>
            <a:r>
              <a:rPr lang="en-US" sz="1700" dirty="0" err="1" smtClean="0"/>
              <a:t>ou</a:t>
            </a:r>
            <a:r>
              <a:rPr lang="en-US" sz="1700" dirty="0" smtClean="0"/>
              <a:t> </a:t>
            </a:r>
            <a:r>
              <a:rPr lang="en-US" sz="1700" dirty="0" err="1" smtClean="0"/>
              <a:t>não</a:t>
            </a:r>
            <a:r>
              <a:rPr lang="en-US" sz="1700" dirty="0" smtClean="0"/>
              <a:t> Oracle </a:t>
            </a:r>
            <a:r>
              <a:rPr lang="en-US" sz="1700" dirty="0" err="1" smtClean="0"/>
              <a:t>como</a:t>
            </a:r>
            <a:r>
              <a:rPr lang="en-US" sz="1700" dirty="0" smtClean="0"/>
              <a:t> </a:t>
            </a:r>
            <a:r>
              <a:rPr lang="en-US" sz="1700" dirty="0" err="1" smtClean="0"/>
              <a:t>serviços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estão</a:t>
            </a:r>
            <a:r>
              <a:rPr lang="en-US" sz="1700" dirty="0" smtClean="0"/>
              <a:t> </a:t>
            </a:r>
            <a:r>
              <a:rPr lang="en-US" sz="1700" dirty="0" err="1" smtClean="0"/>
              <a:t>em</a:t>
            </a:r>
            <a:r>
              <a:rPr lang="en-US" sz="1700" dirty="0" smtClean="0"/>
              <a:t> </a:t>
            </a:r>
            <a:r>
              <a:rPr lang="en-US" sz="1700" dirty="0" err="1" smtClean="0"/>
              <a:t>conformidade</a:t>
            </a:r>
            <a:r>
              <a:rPr lang="en-US" sz="1700" dirty="0" smtClean="0"/>
              <a:t> </a:t>
            </a:r>
            <a:r>
              <a:rPr lang="en-US" sz="1700" dirty="0" err="1" smtClean="0"/>
              <a:t>para</a:t>
            </a:r>
            <a:r>
              <a:rPr lang="en-US" sz="1700" dirty="0" smtClean="0"/>
              <a:t> </a:t>
            </a:r>
            <a:r>
              <a:rPr lang="en-US" sz="1700" dirty="0" err="1" smtClean="0"/>
              <a:t>os</a:t>
            </a:r>
            <a:r>
              <a:rPr lang="en-US" sz="1700" dirty="0" smtClean="0"/>
              <a:t> Enterprise Business Services (EBSs)  e </a:t>
            </a:r>
            <a:r>
              <a:rPr lang="en-US" sz="1700" dirty="0" err="1" smtClean="0"/>
              <a:t>portanto</a:t>
            </a:r>
            <a:r>
              <a:rPr lang="en-US" sz="1700" dirty="0" smtClean="0"/>
              <a:t> </a:t>
            </a:r>
            <a:r>
              <a:rPr lang="en-US" sz="1700" dirty="0" err="1" smtClean="0"/>
              <a:t>capaz</a:t>
            </a:r>
            <a:r>
              <a:rPr lang="en-US" sz="1700" dirty="0" smtClean="0"/>
              <a:t> de </a:t>
            </a:r>
            <a:r>
              <a:rPr lang="en-US" sz="1700" dirty="0" err="1" smtClean="0"/>
              <a:t>participar</a:t>
            </a:r>
            <a:r>
              <a:rPr lang="en-US" sz="1700" dirty="0" smtClean="0"/>
              <a:t> no </a:t>
            </a:r>
            <a:r>
              <a:rPr lang="en-US" sz="1700" dirty="0" err="1" smtClean="0"/>
              <a:t>ecosistema</a:t>
            </a:r>
            <a:r>
              <a:rPr lang="en-US" sz="1700" dirty="0" smtClean="0"/>
              <a:t> Oracle AIA.</a:t>
            </a:r>
          </a:p>
          <a:p>
            <a:r>
              <a:rPr lang="en-US" sz="1700" dirty="0" smtClean="0"/>
              <a:t>AIA – Application Integration Architecture. </a:t>
            </a:r>
            <a:r>
              <a:rPr lang="en-US" sz="1700" dirty="0" err="1" smtClean="0"/>
              <a:t>Linha</a:t>
            </a:r>
            <a:r>
              <a:rPr lang="en-US" sz="1700" dirty="0" smtClean="0"/>
              <a:t> de </a:t>
            </a:r>
            <a:r>
              <a:rPr lang="en-US" sz="1700" dirty="0" err="1" smtClean="0"/>
              <a:t>produto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entrega</a:t>
            </a:r>
            <a:r>
              <a:rPr lang="en-US" sz="1700" dirty="0" smtClean="0"/>
              <a:t> </a:t>
            </a:r>
            <a:r>
              <a:rPr lang="en-US" sz="1700" dirty="0" err="1" smtClean="0"/>
              <a:t>processo</a:t>
            </a:r>
            <a:r>
              <a:rPr lang="en-US" sz="1700" dirty="0" smtClean="0"/>
              <a:t> de </a:t>
            </a:r>
            <a:r>
              <a:rPr lang="en-US" sz="1700" dirty="0" err="1" smtClean="0"/>
              <a:t>integração</a:t>
            </a:r>
            <a:r>
              <a:rPr lang="en-US" sz="1700" dirty="0" smtClean="0"/>
              <a:t> </a:t>
            </a:r>
            <a:r>
              <a:rPr lang="en-US" sz="1700" dirty="0" err="1" smtClean="0"/>
              <a:t>produtizado</a:t>
            </a:r>
            <a:r>
              <a:rPr lang="en-US" sz="1700" dirty="0" smtClean="0"/>
              <a:t> e </a:t>
            </a:r>
            <a:r>
              <a:rPr lang="en-US" sz="1700" dirty="0" err="1" smtClean="0"/>
              <a:t>baseado</a:t>
            </a:r>
            <a:r>
              <a:rPr lang="en-US" sz="1700" dirty="0" smtClean="0"/>
              <a:t> </a:t>
            </a:r>
            <a:r>
              <a:rPr lang="en-US" sz="1700" dirty="0" err="1" smtClean="0"/>
              <a:t>em</a:t>
            </a:r>
            <a:r>
              <a:rPr lang="en-US" sz="1700" dirty="0" smtClean="0"/>
              <a:t> </a:t>
            </a:r>
            <a:r>
              <a:rPr lang="en-US" sz="1700" dirty="0" err="1" smtClean="0"/>
              <a:t>padrões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EBM – Enterprise Business Message. São </a:t>
            </a:r>
            <a:r>
              <a:rPr lang="en-US" sz="1700" dirty="0" err="1" smtClean="0"/>
              <a:t>mensagens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são</a:t>
            </a:r>
            <a:r>
              <a:rPr lang="en-US" sz="1700" dirty="0" smtClean="0"/>
              <a:t> </a:t>
            </a:r>
            <a:r>
              <a:rPr lang="en-US" sz="1700" dirty="0" err="1" smtClean="0"/>
              <a:t>trocadas</a:t>
            </a:r>
            <a:r>
              <a:rPr lang="en-US" sz="1700" dirty="0" smtClean="0"/>
              <a:t> entre </a:t>
            </a:r>
            <a:r>
              <a:rPr lang="en-US" sz="1700" dirty="0" err="1" smtClean="0"/>
              <a:t>aplicações</a:t>
            </a:r>
            <a:r>
              <a:rPr lang="en-US" sz="1700" dirty="0" smtClean="0"/>
              <a:t>. </a:t>
            </a:r>
            <a:r>
              <a:rPr lang="en-US" sz="1700" dirty="0" err="1" smtClean="0"/>
              <a:t>Elas</a:t>
            </a:r>
            <a:r>
              <a:rPr lang="en-US" sz="1700" dirty="0" smtClean="0"/>
              <a:t> </a:t>
            </a:r>
            <a:r>
              <a:rPr lang="en-US" sz="1700" dirty="0" err="1" smtClean="0"/>
              <a:t>representam</a:t>
            </a:r>
            <a:r>
              <a:rPr lang="en-US" sz="1700" dirty="0" smtClean="0"/>
              <a:t> </a:t>
            </a:r>
            <a:r>
              <a:rPr lang="en-US" sz="1700" dirty="0" err="1" smtClean="0"/>
              <a:t>conteúdo</a:t>
            </a:r>
            <a:r>
              <a:rPr lang="en-US" sz="1700" dirty="0" smtClean="0"/>
              <a:t> </a:t>
            </a:r>
            <a:r>
              <a:rPr lang="en-US" sz="1700" dirty="0" err="1" smtClean="0"/>
              <a:t>específico</a:t>
            </a:r>
            <a:r>
              <a:rPr lang="en-US" sz="1700" dirty="0" smtClean="0"/>
              <a:t> de um EBO </a:t>
            </a:r>
            <a:r>
              <a:rPr lang="en-US" sz="1700" dirty="0" err="1" smtClean="0"/>
              <a:t>necessário</a:t>
            </a:r>
            <a:r>
              <a:rPr lang="en-US" sz="1700" dirty="0" smtClean="0"/>
              <a:t> </a:t>
            </a:r>
            <a:r>
              <a:rPr lang="en-US" sz="1700" dirty="0" err="1" smtClean="0"/>
              <a:t>para</a:t>
            </a:r>
            <a:r>
              <a:rPr lang="en-US" sz="1700" dirty="0" smtClean="0"/>
              <a:t>  </a:t>
            </a:r>
            <a:r>
              <a:rPr lang="en-US" sz="1700" dirty="0" err="1" smtClean="0"/>
              <a:t>realizar</a:t>
            </a:r>
            <a:r>
              <a:rPr lang="en-US" sz="1700" dirty="0" smtClean="0"/>
              <a:t> </a:t>
            </a:r>
            <a:r>
              <a:rPr lang="en-US" sz="1700" dirty="0" err="1" smtClean="0"/>
              <a:t>uma</a:t>
            </a:r>
            <a:r>
              <a:rPr lang="en-US" sz="1700" dirty="0" smtClean="0"/>
              <a:t> </a:t>
            </a:r>
            <a:r>
              <a:rPr lang="en-US" sz="1700" dirty="0" err="1" smtClean="0"/>
              <a:t>atividade</a:t>
            </a:r>
            <a:r>
              <a:rPr lang="en-US" sz="1700" dirty="0" smtClean="0"/>
              <a:t> </a:t>
            </a:r>
            <a:r>
              <a:rPr lang="en-US" sz="1700" dirty="0" err="1" smtClean="0"/>
              <a:t>específica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EBO – Enterprise Business Object. São </a:t>
            </a:r>
            <a:r>
              <a:rPr lang="en-US" sz="1700" dirty="0" err="1" smtClean="0"/>
              <a:t>definições</a:t>
            </a:r>
            <a:r>
              <a:rPr lang="en-US" sz="1700" dirty="0" smtClean="0"/>
              <a:t> </a:t>
            </a:r>
            <a:r>
              <a:rPr lang="en-US" sz="1700" dirty="0" err="1" smtClean="0"/>
              <a:t>canônicas</a:t>
            </a:r>
            <a:r>
              <a:rPr lang="en-US" sz="1700" dirty="0" smtClean="0"/>
              <a:t> de </a:t>
            </a:r>
            <a:r>
              <a:rPr lang="en-US" sz="1700" dirty="0" err="1" smtClean="0"/>
              <a:t>objetos</a:t>
            </a:r>
            <a:r>
              <a:rPr lang="en-US" sz="1700" dirty="0" smtClean="0"/>
              <a:t> e </a:t>
            </a:r>
            <a:r>
              <a:rPr lang="en-US" sz="1700" dirty="0" err="1" smtClean="0"/>
              <a:t>elementos</a:t>
            </a:r>
            <a:r>
              <a:rPr lang="en-US" sz="1700" dirty="0" smtClean="0"/>
              <a:t> de dados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precisam</a:t>
            </a:r>
            <a:r>
              <a:rPr lang="en-US" sz="1700" dirty="0" smtClean="0"/>
              <a:t> ser </a:t>
            </a:r>
            <a:r>
              <a:rPr lang="en-US" sz="1700" dirty="0" err="1" smtClean="0"/>
              <a:t>compartilhas</a:t>
            </a:r>
            <a:r>
              <a:rPr lang="en-US" sz="1700" dirty="0" smtClean="0"/>
              <a:t> e/</a:t>
            </a:r>
            <a:r>
              <a:rPr lang="en-US" sz="1700" dirty="0" err="1" smtClean="0"/>
              <a:t>ou</a:t>
            </a:r>
            <a:r>
              <a:rPr lang="en-US" sz="1700" dirty="0" smtClean="0"/>
              <a:t> </a:t>
            </a:r>
            <a:r>
              <a:rPr lang="en-US" sz="1700" dirty="0" err="1" smtClean="0"/>
              <a:t>transformadas</a:t>
            </a:r>
            <a:r>
              <a:rPr lang="en-US" sz="1700" dirty="0" smtClean="0"/>
              <a:t> entre </a:t>
            </a:r>
            <a:r>
              <a:rPr lang="en-US" sz="1700" dirty="0" err="1" smtClean="0"/>
              <a:t>duas</a:t>
            </a:r>
            <a:r>
              <a:rPr lang="en-US" sz="1700" dirty="0" smtClean="0"/>
              <a:t> </a:t>
            </a:r>
            <a:r>
              <a:rPr lang="en-US" sz="1700" dirty="0" err="1" smtClean="0"/>
              <a:t>aplicações</a:t>
            </a:r>
            <a:r>
              <a:rPr lang="en-US" sz="1700" dirty="0" smtClean="0"/>
              <a:t> </a:t>
            </a:r>
            <a:r>
              <a:rPr lang="en-US" sz="1700" dirty="0" err="1" smtClean="0"/>
              <a:t>para</a:t>
            </a:r>
            <a:r>
              <a:rPr lang="en-US" sz="1700" dirty="0" smtClean="0"/>
              <a:t> </a:t>
            </a:r>
            <a:r>
              <a:rPr lang="en-US" sz="1700" dirty="0" err="1" smtClean="0"/>
              <a:t>permitir</a:t>
            </a:r>
            <a:r>
              <a:rPr lang="en-US" sz="1700" dirty="0" smtClean="0"/>
              <a:t> um </a:t>
            </a:r>
            <a:r>
              <a:rPr lang="en-US" sz="1700" dirty="0" err="1" smtClean="0"/>
              <a:t>fluxo</a:t>
            </a:r>
            <a:r>
              <a:rPr lang="en-US" sz="1700" dirty="0" smtClean="0"/>
              <a:t> de </a:t>
            </a:r>
            <a:r>
              <a:rPr lang="en-US" sz="1700" dirty="0" err="1" smtClean="0"/>
              <a:t>processo</a:t>
            </a:r>
            <a:r>
              <a:rPr lang="en-US" sz="1700" dirty="0" smtClean="0"/>
              <a:t> </a:t>
            </a:r>
            <a:r>
              <a:rPr lang="en-US" sz="1700" dirty="0" err="1" smtClean="0"/>
              <a:t>fim</a:t>
            </a:r>
            <a:r>
              <a:rPr lang="en-US" sz="1700" dirty="0" smtClean="0"/>
              <a:t> a </a:t>
            </a:r>
            <a:r>
              <a:rPr lang="en-US" sz="1700" dirty="0" err="1" smtClean="0"/>
              <a:t>fim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EBS – Enterprise Business Service. São </a:t>
            </a:r>
            <a:r>
              <a:rPr lang="en-US" sz="1700" dirty="0" err="1" smtClean="0"/>
              <a:t>os</a:t>
            </a:r>
            <a:r>
              <a:rPr lang="en-US" sz="1700" dirty="0" smtClean="0"/>
              <a:t> </a:t>
            </a:r>
            <a:r>
              <a:rPr lang="en-US" sz="1700" dirty="0" err="1" smtClean="0"/>
              <a:t>blocos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fundação</a:t>
            </a:r>
            <a:r>
              <a:rPr lang="en-US" sz="1700" dirty="0" smtClean="0"/>
              <a:t> do AIA. </a:t>
            </a:r>
            <a:r>
              <a:rPr lang="en-US" sz="1700" dirty="0" err="1" smtClean="0"/>
              <a:t>Eles</a:t>
            </a:r>
            <a:r>
              <a:rPr lang="en-US" sz="1700" dirty="0" smtClean="0"/>
              <a:t> </a:t>
            </a:r>
            <a:r>
              <a:rPr lang="en-US" sz="1700" dirty="0" err="1" smtClean="0"/>
              <a:t>representam</a:t>
            </a:r>
            <a:r>
              <a:rPr lang="en-US" sz="1700" dirty="0" smtClean="0"/>
              <a:t> a </a:t>
            </a:r>
            <a:r>
              <a:rPr lang="en-US" sz="1700" dirty="0" err="1" smtClean="0"/>
              <a:t>definição</a:t>
            </a:r>
            <a:r>
              <a:rPr lang="en-US" sz="1700" dirty="0" smtClean="0"/>
              <a:t> de web services </a:t>
            </a:r>
            <a:r>
              <a:rPr lang="en-US" sz="1700" dirty="0" err="1" smtClean="0"/>
              <a:t>independentes</a:t>
            </a:r>
            <a:r>
              <a:rPr lang="en-US" sz="1700" dirty="0" smtClean="0"/>
              <a:t> de </a:t>
            </a:r>
            <a:r>
              <a:rPr lang="en-US" sz="1700" dirty="0" err="1" smtClean="0"/>
              <a:t>aplicação</a:t>
            </a:r>
            <a:r>
              <a:rPr lang="en-US" sz="1700" dirty="0" smtClean="0"/>
              <a:t> </a:t>
            </a:r>
            <a:r>
              <a:rPr lang="en-US" sz="1700" dirty="0" err="1" smtClean="0"/>
              <a:t>para</a:t>
            </a:r>
            <a:r>
              <a:rPr lang="en-US" sz="1700" dirty="0" smtClean="0"/>
              <a:t> </a:t>
            </a:r>
            <a:r>
              <a:rPr lang="en-US" sz="1700" dirty="0" err="1" smtClean="0"/>
              <a:t>realizar</a:t>
            </a:r>
            <a:r>
              <a:rPr lang="en-US" sz="1700" dirty="0" smtClean="0"/>
              <a:t> </a:t>
            </a:r>
            <a:r>
              <a:rPr lang="en-US" sz="1700" dirty="0" err="1" smtClean="0"/>
              <a:t>uma</a:t>
            </a:r>
            <a:r>
              <a:rPr lang="en-US" sz="1700" dirty="0" smtClean="0"/>
              <a:t> </a:t>
            </a:r>
            <a:r>
              <a:rPr lang="en-US" sz="1700" dirty="0" err="1" smtClean="0"/>
              <a:t>tarefa</a:t>
            </a:r>
            <a:r>
              <a:rPr lang="en-US" sz="1700" dirty="0" smtClean="0"/>
              <a:t> de </a:t>
            </a:r>
            <a:r>
              <a:rPr lang="en-US" sz="1700" dirty="0" err="1" smtClean="0"/>
              <a:t>negócio</a:t>
            </a:r>
            <a:r>
              <a:rPr lang="en-US" sz="1700" dirty="0" smtClean="0"/>
              <a:t>.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034" name="Picture 2"/>
          <p:cNvPicPr>
            <a:picLocks noChangeAspect="1" noChangeArrowheads="1"/>
          </p:cNvPicPr>
          <p:nvPr/>
        </p:nvPicPr>
        <p:blipFill>
          <a:blip r:embed="rId3"/>
          <a:srcRect l="32777" t="18950" r="44104" b="9818"/>
          <a:stretch>
            <a:fillRect/>
          </a:stretch>
        </p:blipFill>
        <p:spPr bwMode="auto">
          <a:xfrm>
            <a:off x="2280693" y="1952858"/>
            <a:ext cx="1828800" cy="3429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684035" name="AutoShape 3"/>
          <p:cNvSpPr>
            <a:spLocks noChangeArrowheads="1"/>
          </p:cNvSpPr>
          <p:nvPr/>
        </p:nvSpPr>
        <p:spPr bwMode="auto">
          <a:xfrm>
            <a:off x="680493" y="3095858"/>
            <a:ext cx="685800" cy="685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1975893" y="1743740"/>
            <a:ext cx="3962400" cy="4171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noAutofit/>
          </a:bodyPr>
          <a:lstStyle/>
          <a:p>
            <a:endParaRPr lang="en-US"/>
          </a:p>
        </p:txBody>
      </p:sp>
      <p:sp>
        <p:nvSpPr>
          <p:cNvPr id="684037" name="AutoShape 5"/>
          <p:cNvSpPr>
            <a:spLocks noChangeArrowheads="1"/>
          </p:cNvSpPr>
          <p:nvPr/>
        </p:nvSpPr>
        <p:spPr bwMode="auto">
          <a:xfrm>
            <a:off x="1518693" y="3324458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1975893" y="5458058"/>
            <a:ext cx="28257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/>
              <a:t>Item Payload (EBO / XML format)</a:t>
            </a: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4424926" y="2838916"/>
            <a:ext cx="1371600" cy="145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 smtClean="0"/>
              <a:t>PH </a:t>
            </a:r>
            <a:r>
              <a:rPr lang="en-US" sz="1400" dirty="0"/>
              <a:t>ABCS </a:t>
            </a:r>
            <a:r>
              <a:rPr lang="en-US" sz="1400" dirty="0" err="1" smtClean="0"/>
              <a:t>usa</a:t>
            </a:r>
            <a:r>
              <a:rPr lang="en-US" sz="1400" dirty="0" smtClean="0"/>
              <a:t> o </a:t>
            </a:r>
            <a:r>
              <a:rPr lang="en-US" sz="1400" u="sng" dirty="0" err="1" smtClean="0"/>
              <a:t>tipo</a:t>
            </a:r>
            <a:r>
              <a:rPr lang="en-US" sz="1400" u="sng" dirty="0" smtClean="0"/>
              <a:t> de item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transformar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promoção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produto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desconto</a:t>
            </a:r>
            <a:endParaRPr lang="en-US" sz="1400" dirty="0"/>
          </a:p>
        </p:txBody>
      </p:sp>
      <p:sp>
        <p:nvSpPr>
          <p:cNvPr id="684040" name="AutoShape 8"/>
          <p:cNvSpPr>
            <a:spLocks noChangeArrowheads="1"/>
          </p:cNvSpPr>
          <p:nvPr/>
        </p:nvSpPr>
        <p:spPr bwMode="auto">
          <a:xfrm>
            <a:off x="4185693" y="3400658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41" name="Text Box 9"/>
          <p:cNvSpPr txBox="1">
            <a:spLocks noChangeArrowheads="1"/>
          </p:cNvSpPr>
          <p:nvPr/>
        </p:nvSpPr>
        <p:spPr bwMode="auto">
          <a:xfrm>
            <a:off x="3393050" y="1339973"/>
            <a:ext cx="1216102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800" b="1" dirty="0" smtClean="0">
                <a:solidFill>
                  <a:srgbClr val="0000FF"/>
                </a:solidFill>
              </a:rPr>
              <a:t>PH </a:t>
            </a:r>
            <a:r>
              <a:rPr lang="en-US" sz="1800" b="1" dirty="0">
                <a:solidFill>
                  <a:srgbClr val="0000FF"/>
                </a:solidFill>
              </a:rPr>
              <a:t>ABCS</a:t>
            </a:r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6643143" y="1835895"/>
            <a:ext cx="533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43" name="Rectangle 11"/>
          <p:cNvSpPr>
            <a:spLocks noChangeArrowheads="1"/>
          </p:cNvSpPr>
          <p:nvPr/>
        </p:nvSpPr>
        <p:spPr bwMode="auto">
          <a:xfrm>
            <a:off x="6719343" y="1912095"/>
            <a:ext cx="533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6795543" y="1988295"/>
            <a:ext cx="533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45" name="Rectangle 13"/>
          <p:cNvSpPr>
            <a:spLocks noChangeArrowheads="1"/>
          </p:cNvSpPr>
          <p:nvPr/>
        </p:nvSpPr>
        <p:spPr bwMode="auto">
          <a:xfrm>
            <a:off x="6871743" y="2064495"/>
            <a:ext cx="533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46" name="Freeform 14"/>
          <p:cNvSpPr>
            <a:spLocks/>
          </p:cNvSpPr>
          <p:nvPr/>
        </p:nvSpPr>
        <p:spPr bwMode="auto">
          <a:xfrm>
            <a:off x="6643143" y="3095858"/>
            <a:ext cx="685800" cy="533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336"/>
              </a:cxn>
              <a:cxn ang="0">
                <a:pos x="432" y="336"/>
              </a:cxn>
              <a:cxn ang="0">
                <a:pos x="432" y="0"/>
              </a:cxn>
              <a:cxn ang="0">
                <a:pos x="48" y="0"/>
              </a:cxn>
              <a:cxn ang="0">
                <a:pos x="0" y="96"/>
              </a:cxn>
            </a:cxnLst>
            <a:rect l="0" t="0" r="r" b="b"/>
            <a:pathLst>
              <a:path w="432" h="336">
                <a:moveTo>
                  <a:pt x="0" y="96"/>
                </a:moveTo>
                <a:lnTo>
                  <a:pt x="0" y="336"/>
                </a:lnTo>
                <a:lnTo>
                  <a:pt x="432" y="336"/>
                </a:lnTo>
                <a:lnTo>
                  <a:pt x="432" y="0"/>
                </a:lnTo>
                <a:lnTo>
                  <a:pt x="48" y="0"/>
                </a:lnTo>
                <a:lnTo>
                  <a:pt x="0" y="96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84047" name="Freeform 15"/>
          <p:cNvSpPr>
            <a:spLocks/>
          </p:cNvSpPr>
          <p:nvPr/>
        </p:nvSpPr>
        <p:spPr bwMode="auto">
          <a:xfrm>
            <a:off x="6719343" y="3172058"/>
            <a:ext cx="685800" cy="533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336"/>
              </a:cxn>
              <a:cxn ang="0">
                <a:pos x="432" y="336"/>
              </a:cxn>
              <a:cxn ang="0">
                <a:pos x="432" y="0"/>
              </a:cxn>
              <a:cxn ang="0">
                <a:pos x="48" y="0"/>
              </a:cxn>
              <a:cxn ang="0">
                <a:pos x="0" y="96"/>
              </a:cxn>
            </a:cxnLst>
            <a:rect l="0" t="0" r="r" b="b"/>
            <a:pathLst>
              <a:path w="432" h="336">
                <a:moveTo>
                  <a:pt x="0" y="96"/>
                </a:moveTo>
                <a:lnTo>
                  <a:pt x="0" y="336"/>
                </a:lnTo>
                <a:lnTo>
                  <a:pt x="432" y="336"/>
                </a:lnTo>
                <a:lnTo>
                  <a:pt x="432" y="0"/>
                </a:lnTo>
                <a:lnTo>
                  <a:pt x="48" y="0"/>
                </a:lnTo>
                <a:lnTo>
                  <a:pt x="0" y="96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84048" name="Freeform 16"/>
          <p:cNvSpPr>
            <a:spLocks/>
          </p:cNvSpPr>
          <p:nvPr/>
        </p:nvSpPr>
        <p:spPr bwMode="auto">
          <a:xfrm>
            <a:off x="6795543" y="3248258"/>
            <a:ext cx="685800" cy="533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336"/>
              </a:cxn>
              <a:cxn ang="0">
                <a:pos x="432" y="336"/>
              </a:cxn>
              <a:cxn ang="0">
                <a:pos x="432" y="0"/>
              </a:cxn>
              <a:cxn ang="0">
                <a:pos x="48" y="0"/>
              </a:cxn>
              <a:cxn ang="0">
                <a:pos x="0" y="96"/>
              </a:cxn>
            </a:cxnLst>
            <a:rect l="0" t="0" r="r" b="b"/>
            <a:pathLst>
              <a:path w="432" h="336">
                <a:moveTo>
                  <a:pt x="0" y="96"/>
                </a:moveTo>
                <a:lnTo>
                  <a:pt x="0" y="336"/>
                </a:lnTo>
                <a:lnTo>
                  <a:pt x="432" y="336"/>
                </a:lnTo>
                <a:lnTo>
                  <a:pt x="432" y="0"/>
                </a:lnTo>
                <a:lnTo>
                  <a:pt x="48" y="0"/>
                </a:lnTo>
                <a:lnTo>
                  <a:pt x="0" y="96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84049" name="AutoShape 17"/>
          <p:cNvSpPr>
            <a:spLocks noChangeArrowheads="1"/>
          </p:cNvSpPr>
          <p:nvPr/>
        </p:nvSpPr>
        <p:spPr bwMode="auto">
          <a:xfrm>
            <a:off x="6783141" y="4570250"/>
            <a:ext cx="609600" cy="22860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50" name="AutoShape 18"/>
          <p:cNvSpPr>
            <a:spLocks noChangeArrowheads="1"/>
          </p:cNvSpPr>
          <p:nvPr/>
        </p:nvSpPr>
        <p:spPr bwMode="auto">
          <a:xfrm>
            <a:off x="6859341" y="4646450"/>
            <a:ext cx="609600" cy="22860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51" name="Text Box 19"/>
          <p:cNvSpPr txBox="1">
            <a:spLocks noChangeArrowheads="1"/>
          </p:cNvSpPr>
          <p:nvPr/>
        </p:nvSpPr>
        <p:spPr bwMode="auto">
          <a:xfrm>
            <a:off x="6556129" y="4922675"/>
            <a:ext cx="1271182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/>
              <a:t>EBM </a:t>
            </a:r>
            <a:r>
              <a:rPr lang="en-US" sz="1200" b="1" dirty="0" err="1" smtClean="0"/>
              <a:t>Desconto</a:t>
            </a:r>
            <a:endParaRPr lang="en-US" sz="1200" b="1" dirty="0"/>
          </a:p>
        </p:txBody>
      </p:sp>
      <p:sp>
        <p:nvSpPr>
          <p:cNvPr id="684052" name="Text Box 20"/>
          <p:cNvSpPr txBox="1">
            <a:spLocks noChangeArrowheads="1"/>
          </p:cNvSpPr>
          <p:nvPr/>
        </p:nvSpPr>
        <p:spPr bwMode="auto">
          <a:xfrm>
            <a:off x="6466386" y="3781658"/>
            <a:ext cx="1340110" cy="51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/>
              <a:t>EBM </a:t>
            </a:r>
            <a:r>
              <a:rPr lang="en-US" sz="1200" b="1" dirty="0" err="1" smtClean="0"/>
              <a:t>Elemento</a:t>
            </a:r>
            <a:r>
              <a:rPr lang="en-US" sz="1200" b="1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/>
              <a:t>de </a:t>
            </a:r>
            <a:r>
              <a:rPr lang="en-US" sz="1200" b="1" dirty="0" err="1" smtClean="0"/>
              <a:t>Faturamento</a:t>
            </a:r>
            <a:endParaRPr lang="en-US" sz="1200" b="1" dirty="0"/>
          </a:p>
        </p:txBody>
      </p:sp>
      <p:sp>
        <p:nvSpPr>
          <p:cNvPr id="684053" name="Text Box 21"/>
          <p:cNvSpPr txBox="1">
            <a:spLocks noChangeArrowheads="1"/>
          </p:cNvSpPr>
          <p:nvPr/>
        </p:nvSpPr>
        <p:spPr bwMode="auto">
          <a:xfrm>
            <a:off x="6550952" y="2445495"/>
            <a:ext cx="116217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/>
              <a:t>EBM </a:t>
            </a:r>
            <a:r>
              <a:rPr lang="en-US" sz="1200" b="1" dirty="0" err="1" smtClean="0"/>
              <a:t>Produto</a:t>
            </a:r>
            <a:endParaRPr lang="en-US" sz="1200" b="1" dirty="0"/>
          </a:p>
        </p:txBody>
      </p:sp>
      <p:sp>
        <p:nvSpPr>
          <p:cNvPr id="684055" name="AutoShape 23"/>
          <p:cNvSpPr>
            <a:spLocks noChangeArrowheads="1"/>
          </p:cNvSpPr>
          <p:nvPr/>
        </p:nvSpPr>
        <p:spPr bwMode="auto">
          <a:xfrm>
            <a:off x="6014493" y="3400658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84056" name="Text Box 24"/>
          <p:cNvSpPr txBox="1">
            <a:spLocks noChangeArrowheads="1"/>
          </p:cNvSpPr>
          <p:nvPr/>
        </p:nvSpPr>
        <p:spPr bwMode="auto">
          <a:xfrm>
            <a:off x="1045618" y="6070833"/>
            <a:ext cx="6067237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600" dirty="0" smtClean="0"/>
              <a:t> Siebel </a:t>
            </a:r>
            <a:r>
              <a:rPr lang="en-US" sz="1600" dirty="0"/>
              <a:t>ABCS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aplicação</a:t>
            </a:r>
            <a:r>
              <a:rPr lang="en-US" sz="1600" dirty="0" smtClean="0"/>
              <a:t> 3</a:t>
            </a:r>
            <a:r>
              <a:rPr lang="en-US" sz="1600" baseline="30000" dirty="0" smtClean="0"/>
              <a:t>o.</a:t>
            </a:r>
            <a:r>
              <a:rPr lang="en-US" sz="1600" dirty="0" smtClean="0"/>
              <a:t> </a:t>
            </a:r>
            <a:r>
              <a:rPr lang="en-US" sz="1600" dirty="0" err="1" smtClean="0"/>
              <a:t>consumirão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objetos</a:t>
            </a:r>
            <a:r>
              <a:rPr lang="en-US" sz="1600" dirty="0" smtClean="0"/>
              <a:t> </a:t>
            </a:r>
            <a:r>
              <a:rPr lang="en-US" sz="1600" dirty="0" err="1" smtClean="0"/>
              <a:t>canônicos</a:t>
            </a:r>
            <a:endParaRPr lang="en-US" sz="1600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ea typeface="ＭＳ Ｐゴシック" pitchFamily="-65" charset="-128"/>
                <a:cs typeface="ＭＳ Ｐゴシック" pitchFamily="-65" charset="-128"/>
              </a:rPr>
              <a:t>Conceitos</a:t>
            </a:r>
            <a:r>
              <a:rPr lang="en-GB" dirty="0" smtClean="0">
                <a:ea typeface="ＭＳ Ｐゴシック" pitchFamily="-65" charset="-128"/>
                <a:cs typeface="ＭＳ Ｐゴシック" pitchFamily="-65" charset="-128"/>
              </a:rPr>
              <a:t> do AIA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i="1" dirty="0" err="1" smtClean="0">
                <a:solidFill>
                  <a:schemeClr val="accent1"/>
                </a:solidFill>
                <a:ea typeface="ＭＳ Ｐゴシック" pitchFamily="-65" charset="-128"/>
                <a:cs typeface="ＭＳ Ｐゴシック" pitchFamily="-65" charset="-128"/>
              </a:rPr>
              <a:t>Sincronização</a:t>
            </a:r>
            <a:r>
              <a:rPr lang="en-US" sz="1800" i="1" dirty="0" smtClean="0">
                <a:solidFill>
                  <a:schemeClr val="accent1"/>
                </a:solidFill>
                <a:ea typeface="ＭＳ Ｐゴシック" pitchFamily="-65" charset="-128"/>
                <a:cs typeface="ＭＳ Ｐゴシック" pitchFamily="-65" charset="-128"/>
              </a:rPr>
              <a:t> de </a:t>
            </a:r>
            <a:r>
              <a:rPr lang="en-US" sz="1800" i="1" dirty="0" err="1" smtClean="0">
                <a:solidFill>
                  <a:schemeClr val="accent1"/>
                </a:solidFill>
                <a:ea typeface="ＭＳ Ｐゴシック" pitchFamily="-65" charset="-128"/>
                <a:cs typeface="ＭＳ Ｐゴシック" pitchFamily="-65" charset="-128"/>
              </a:rPr>
              <a:t>Produto</a:t>
            </a:r>
            <a:endParaRPr lang="en-US" sz="1800" i="1" dirty="0" smtClean="0">
              <a:solidFill>
                <a:schemeClr val="accent1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Consolida divesas informações sobre produto: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catálogos (produtos comerciais, de fornecedor, etc.)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configurações e atributos</a:t>
            </a:r>
            <a:endParaRPr lang="pt-BR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relacionamento entre produtos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documento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Provê capacidades de gerenciamento de ciclo de vida de produto: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Workflow</a:t>
            </a:r>
            <a:r>
              <a:rPr lang="pt-BR" dirty="0" smtClean="0"/>
              <a:t> para definição de novo produto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Gerenciar requisições de mudança do produto com workflow para aprovação e revisão</a:t>
            </a:r>
          </a:p>
          <a:p>
            <a:r>
              <a:rPr lang="en-US" dirty="0" err="1" smtClean="0"/>
              <a:t>Processo</a:t>
            </a:r>
            <a:r>
              <a:rPr lang="en-US" dirty="0" smtClean="0"/>
              <a:t> 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integração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basea</a:t>
            </a:r>
            <a:r>
              <a:rPr lang="en-US" dirty="0" err="1" smtClean="0"/>
              <a:t>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Acelera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pré-construídos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baseados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indústria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Comunicações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Business Objects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Serviços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 smtClean="0">
                <a:ea typeface="+mn-ea"/>
                <a:cs typeface="+mn-cs"/>
              </a:rPr>
              <a:t>Modelo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canônico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Grande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e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mudança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, </a:t>
            </a:r>
            <a:r>
              <a:rPr lang="en-US" dirty="0" err="1" smtClean="0"/>
              <a:t>trazendo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Reconcilia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</a:t>
            </a:r>
            <a:r>
              <a:rPr lang="en-US" dirty="0" err="1" smtClean="0"/>
              <a:t>semânticas</a:t>
            </a:r>
            <a:r>
              <a:rPr lang="en-US" dirty="0" smtClean="0"/>
              <a:t> entre as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corporação</a:t>
            </a:r>
            <a:r>
              <a:rPr lang="en-US" dirty="0" smtClean="0"/>
              <a:t> (</a:t>
            </a:r>
            <a:r>
              <a:rPr lang="en-US" dirty="0" err="1" smtClean="0"/>
              <a:t>técnico</a:t>
            </a:r>
            <a:r>
              <a:rPr lang="en-US" dirty="0" smtClean="0"/>
              <a:t> e de </a:t>
            </a:r>
            <a:r>
              <a:rPr lang="en-US" dirty="0" err="1" smtClean="0"/>
              <a:t>conteúdo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desenho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guia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de dados</a:t>
            </a:r>
          </a:p>
          <a:p>
            <a:pPr lvl="1" eaLnBrk="1" hangingPunct="1"/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versionamento</a:t>
            </a:r>
            <a:r>
              <a:rPr lang="en-US" dirty="0" smtClean="0"/>
              <a:t> de </a:t>
            </a:r>
            <a:r>
              <a:rPr lang="en-US" dirty="0" err="1" smtClean="0"/>
              <a:t>serviço</a:t>
            </a:r>
            <a:r>
              <a:rPr lang="en-US" dirty="0" smtClean="0"/>
              <a:t> e </a:t>
            </a:r>
            <a:r>
              <a:rPr lang="en-US" dirty="0" err="1" smtClean="0"/>
              <a:t>guia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evolução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Menor</a:t>
            </a:r>
            <a:r>
              <a:rPr lang="en-US" dirty="0" smtClean="0"/>
              <a:t> tempo e TCO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e </a:t>
            </a:r>
            <a:r>
              <a:rPr lang="en-US" dirty="0" err="1" smtClean="0"/>
              <a:t>empacotado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AIA </a:t>
            </a:r>
            <a:r>
              <a:rPr lang="en-US" dirty="0" err="1" smtClean="0"/>
              <a:t>oferece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Suporte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de </a:t>
            </a:r>
            <a:r>
              <a:rPr lang="en-US" dirty="0" err="1" smtClean="0"/>
              <a:t>investimento</a:t>
            </a:r>
            <a:r>
              <a:rPr lang="en-US" dirty="0" smtClean="0"/>
              <a:t> e </a:t>
            </a:r>
            <a:r>
              <a:rPr lang="en-US" dirty="0" err="1" smtClean="0"/>
              <a:t>melhorias</a:t>
            </a:r>
            <a:endParaRPr lang="en-US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Impactos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dos ABCS dos </a:t>
            </a:r>
            <a:r>
              <a:rPr lang="en-US" dirty="0" err="1" smtClean="0"/>
              <a:t>aplicativos</a:t>
            </a:r>
            <a:r>
              <a:rPr lang="en-US" dirty="0" smtClean="0"/>
              <a:t> </a:t>
            </a:r>
            <a:r>
              <a:rPr lang="en-US" dirty="0" err="1" smtClean="0"/>
              <a:t>participativos</a:t>
            </a:r>
            <a:r>
              <a:rPr lang="en-US" dirty="0" smtClean="0"/>
              <a:t> e </a:t>
            </a:r>
            <a:r>
              <a:rPr lang="en-US" dirty="0" err="1" smtClean="0"/>
              <a:t>consumidores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catálogo</a:t>
            </a:r>
            <a:r>
              <a:rPr lang="en-US" dirty="0" smtClean="0"/>
              <a:t>, </a:t>
            </a:r>
            <a:r>
              <a:rPr lang="en-US" dirty="0" err="1" smtClean="0"/>
              <a:t>exemplos</a:t>
            </a:r>
            <a:r>
              <a:rPr lang="en-US" dirty="0" smtClean="0"/>
              <a:t>: Arbor, STC, CMS,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6858" y="7442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Não</a:t>
            </a:r>
            <a:r>
              <a:rPr lang="en-US" sz="1200" dirty="0" smtClean="0"/>
              <a:t> </a:t>
            </a:r>
            <a:r>
              <a:rPr lang="en-US" sz="1200" dirty="0" err="1" smtClean="0"/>
              <a:t>exaustivo</a:t>
            </a:r>
            <a:endParaRPr lang="en-US" sz="1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77" y="2963382"/>
            <a:ext cx="7529513" cy="784225"/>
          </a:xfrm>
        </p:spPr>
        <p:txBody>
          <a:bodyPr/>
          <a:lstStyle/>
          <a:p>
            <a:r>
              <a:rPr lang="en-US" sz="2800" dirty="0" err="1" smtClean="0"/>
              <a:t>Cenário</a:t>
            </a:r>
            <a:r>
              <a:rPr lang="en-US" sz="2800" dirty="0" smtClean="0"/>
              <a:t> 2 – </a:t>
            </a:r>
            <a:r>
              <a:rPr lang="en-US" sz="2800" dirty="0" err="1" smtClean="0"/>
              <a:t>Catálogo</a:t>
            </a:r>
            <a:r>
              <a:rPr lang="en-US" sz="2800" dirty="0" smtClean="0"/>
              <a:t> </a:t>
            </a:r>
            <a:r>
              <a:rPr lang="en-US" sz="2800" dirty="0" err="1" smtClean="0"/>
              <a:t>Corporativo</a:t>
            </a:r>
            <a:r>
              <a:rPr lang="en-US" sz="2800" dirty="0" smtClean="0"/>
              <a:t> no Siebel + AIA</a:t>
            </a:r>
            <a:endParaRPr lang="en-US" sz="2800" dirty="0"/>
          </a:p>
        </p:txBody>
      </p:sp>
      <p:pic>
        <p:nvPicPr>
          <p:cNvPr id="3" name="Picture 3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</p:spPr>
      </p:pic>
      <p:pic>
        <p:nvPicPr>
          <p:cNvPr id="4" name="Picture 4" descr="a8938fe7-MEDIUM-233287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2 –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no Siebel + AIA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principal </a:t>
            </a:r>
            <a:r>
              <a:rPr lang="en-US" dirty="0" err="1" smtClean="0"/>
              <a:t>mudança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r>
              <a:rPr lang="en-US" dirty="0" smtClean="0"/>
              <a:t> 2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cenário</a:t>
            </a:r>
            <a:r>
              <a:rPr lang="en-US" dirty="0" smtClean="0"/>
              <a:t> 1 é </a:t>
            </a:r>
            <a:r>
              <a:rPr lang="en-US" dirty="0" err="1" smtClean="0"/>
              <a:t>que</a:t>
            </a:r>
            <a:r>
              <a:rPr lang="en-US" dirty="0" smtClean="0"/>
              <a:t> o Siebel é </a:t>
            </a:r>
            <a:r>
              <a:rPr lang="en-US" dirty="0" err="1" smtClean="0"/>
              <a:t>adotado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infra-</a:t>
            </a:r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sincronização</a:t>
            </a:r>
            <a:r>
              <a:rPr lang="en-US" dirty="0" smtClean="0"/>
              <a:t> de dados </a:t>
            </a:r>
            <a:r>
              <a:rPr lang="en-US" dirty="0" err="1" smtClean="0"/>
              <a:t>basea</a:t>
            </a:r>
            <a:r>
              <a:rPr lang="en-US" dirty="0" smtClean="0"/>
              <a:t>-se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entre </a:t>
            </a:r>
            <a:r>
              <a:rPr lang="en-US" dirty="0" err="1" smtClean="0"/>
              <a:t>Aplicações</a:t>
            </a:r>
            <a:r>
              <a:rPr lang="en-US" dirty="0" smtClean="0"/>
              <a:t> (AIA),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transformação</a:t>
            </a:r>
            <a:r>
              <a:rPr lang="en-US" dirty="0" smtClean="0"/>
              <a:t> e de </a:t>
            </a:r>
            <a:r>
              <a:rPr lang="en-US" dirty="0" err="1" smtClean="0"/>
              <a:t>complementação</a:t>
            </a:r>
            <a:r>
              <a:rPr lang="en-US" dirty="0" smtClean="0"/>
              <a:t> </a:t>
            </a:r>
            <a:r>
              <a:rPr lang="en-US" dirty="0" err="1" smtClean="0"/>
              <a:t>estarão</a:t>
            </a:r>
            <a:r>
              <a:rPr lang="en-US" dirty="0" smtClean="0"/>
              <a:t>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 </a:t>
            </a:r>
            <a:r>
              <a:rPr lang="en-US" dirty="0" err="1" smtClean="0"/>
              <a:t>Catálogos</a:t>
            </a:r>
            <a:r>
              <a:rPr lang="en-US" dirty="0" smtClean="0"/>
              <a:t> dos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aplicativos</a:t>
            </a:r>
            <a:r>
              <a:rPr lang="en-US" dirty="0" smtClean="0"/>
              <a:t> (Billing, OM, DW, etc.) </a:t>
            </a:r>
            <a:r>
              <a:rPr lang="en-US" dirty="0" err="1" smtClean="0"/>
              <a:t>receberão</a:t>
            </a:r>
            <a:r>
              <a:rPr lang="en-US" dirty="0" smtClean="0"/>
              <a:t> dados </a:t>
            </a:r>
            <a:r>
              <a:rPr lang="en-US" dirty="0" err="1" smtClean="0"/>
              <a:t>provenientes</a:t>
            </a:r>
            <a:r>
              <a:rPr lang="en-US" dirty="0" smtClean="0"/>
              <a:t> do Siebel e </a:t>
            </a:r>
            <a:r>
              <a:rPr lang="en-US" dirty="0" err="1" smtClean="0"/>
              <a:t>deverão</a:t>
            </a:r>
            <a:r>
              <a:rPr lang="en-US" dirty="0" smtClean="0"/>
              <a:t> ser </a:t>
            </a:r>
            <a:r>
              <a:rPr lang="en-US" dirty="0" err="1" smtClean="0"/>
              <a:t>enriquecidos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parte 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8"/>
          <p:cNvGrpSpPr/>
          <p:nvPr/>
        </p:nvGrpSpPr>
        <p:grpSpPr>
          <a:xfrm>
            <a:off x="1619245" y="2615634"/>
            <a:ext cx="5791200" cy="2204781"/>
            <a:chOff x="1619245" y="2615634"/>
            <a:chExt cx="5791200" cy="2204781"/>
          </a:xfrm>
        </p:grpSpPr>
        <p:grpSp>
          <p:nvGrpSpPr>
            <p:cNvPr id="3" name="Group 202"/>
            <p:cNvGrpSpPr>
              <a:grpSpLocks/>
            </p:cNvGrpSpPr>
            <p:nvPr/>
          </p:nvGrpSpPr>
          <p:grpSpPr bwMode="auto">
            <a:xfrm>
              <a:off x="1619245" y="2615634"/>
              <a:ext cx="5791200" cy="2204781"/>
              <a:chOff x="1008" y="1248"/>
              <a:chExt cx="3648" cy="960"/>
            </a:xfrm>
          </p:grpSpPr>
          <p:sp>
            <p:nvSpPr>
              <p:cNvPr id="1589293" name="AutoShape 45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3648" cy="96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0C0C0">
                      <a:alpha val="91000"/>
                    </a:srgbClr>
                  </a:gs>
                  <a:gs pos="100000">
                    <a:srgbClr val="C0C0C0">
                      <a:gamma/>
                      <a:tint val="7451"/>
                      <a:invGamma/>
                      <a:alpha val="87000"/>
                    </a:srgbClr>
                  </a:gs>
                </a:gsLst>
                <a:lin ang="5400000" scaled="1"/>
              </a:gra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589303" name="Text Box 55"/>
              <p:cNvSpPr txBox="1">
                <a:spLocks noChangeArrowheads="1"/>
              </p:cNvSpPr>
              <p:nvPr/>
            </p:nvSpPr>
            <p:spPr bwMode="auto">
              <a:xfrm>
                <a:off x="1133" y="1313"/>
                <a:ext cx="3456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ct val="50000"/>
                  </a:spcBef>
                </a:pPr>
                <a:r>
                  <a:rPr lang="en-US" altLang="en-US" sz="1600" i="0" dirty="0"/>
                  <a:t>AIA Enterprise Business Objects &amp; </a:t>
                </a:r>
                <a:r>
                  <a:rPr lang="en-US" altLang="en-US" sz="1600" i="0" dirty="0" err="1" smtClean="0"/>
                  <a:t>Camada</a:t>
                </a:r>
                <a:r>
                  <a:rPr lang="en-US" altLang="en-US" sz="1600" i="0" dirty="0" smtClean="0"/>
                  <a:t> de </a:t>
                </a:r>
                <a:r>
                  <a:rPr lang="en-US" altLang="en-US" sz="1600" i="0" dirty="0" err="1" smtClean="0"/>
                  <a:t>Serviços</a:t>
                </a:r>
                <a:endParaRPr lang="en-US" altLang="en-US" sz="1600" i="0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589375" name="Rectangle 127"/>
            <p:cNvSpPr>
              <a:spLocks noChangeArrowheads="1"/>
            </p:cNvSpPr>
            <p:nvPr/>
          </p:nvSpPr>
          <p:spPr bwMode="auto">
            <a:xfrm>
              <a:off x="1806575" y="3714341"/>
              <a:ext cx="5365750" cy="4572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44314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76" name="Rectangle 128"/>
            <p:cNvSpPr>
              <a:spLocks noChangeArrowheads="1"/>
            </p:cNvSpPr>
            <p:nvPr/>
          </p:nvSpPr>
          <p:spPr bwMode="auto">
            <a:xfrm>
              <a:off x="3038475" y="3841341"/>
              <a:ext cx="26670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US" sz="1400" i="0"/>
                <a:t>BPEL Process Manager</a:t>
              </a:r>
            </a:p>
          </p:txBody>
        </p:sp>
        <p:sp>
          <p:nvSpPr>
            <p:cNvPr id="1589377" name="Rectangle 129"/>
            <p:cNvSpPr>
              <a:spLocks noChangeArrowheads="1"/>
            </p:cNvSpPr>
            <p:nvPr/>
          </p:nvSpPr>
          <p:spPr bwMode="auto">
            <a:xfrm>
              <a:off x="1806575" y="3169829"/>
              <a:ext cx="5365750" cy="4572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44314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78" name="Rectangle 130"/>
            <p:cNvSpPr>
              <a:spLocks noChangeArrowheads="1"/>
            </p:cNvSpPr>
            <p:nvPr/>
          </p:nvSpPr>
          <p:spPr bwMode="auto">
            <a:xfrm>
              <a:off x="3038475" y="3282541"/>
              <a:ext cx="22098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US" sz="1400" i="0"/>
                <a:t>Enterprise Service Bus</a:t>
              </a:r>
            </a:p>
          </p:txBody>
        </p:sp>
        <p:sp>
          <p:nvSpPr>
            <p:cNvPr id="1589379" name="Rectangle 131"/>
            <p:cNvSpPr>
              <a:spLocks noChangeArrowheads="1"/>
            </p:cNvSpPr>
            <p:nvPr/>
          </p:nvSpPr>
          <p:spPr bwMode="auto">
            <a:xfrm>
              <a:off x="1806575" y="4247741"/>
              <a:ext cx="5365750" cy="4572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44314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80" name="Rectangle 132"/>
            <p:cNvSpPr>
              <a:spLocks noChangeArrowheads="1"/>
            </p:cNvSpPr>
            <p:nvPr/>
          </p:nvSpPr>
          <p:spPr bwMode="auto">
            <a:xfrm>
              <a:off x="3038475" y="4349341"/>
              <a:ext cx="197643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US" sz="1400" i="0" dirty="0"/>
                <a:t>Data Integration</a:t>
              </a:r>
            </a:p>
          </p:txBody>
        </p:sp>
        <p:grpSp>
          <p:nvGrpSpPr>
            <p:cNvPr id="4" name="Group 134"/>
            <p:cNvGrpSpPr>
              <a:grpSpLocks/>
            </p:cNvGrpSpPr>
            <p:nvPr/>
          </p:nvGrpSpPr>
          <p:grpSpPr bwMode="auto">
            <a:xfrm>
              <a:off x="2028825" y="4352516"/>
              <a:ext cx="990600" cy="228600"/>
              <a:chOff x="960" y="2592"/>
              <a:chExt cx="624" cy="144"/>
            </a:xfrm>
          </p:grpSpPr>
          <p:sp>
            <p:nvSpPr>
              <p:cNvPr id="1589383" name="AutoShape 135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4" name="AutoShape 136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5" name="AutoShape 137"/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144" cy="96"/>
              </a:xfrm>
              <a:prstGeom prst="leftRightArrow">
                <a:avLst>
                  <a:gd name="adj1" fmla="val 50000"/>
                  <a:gd name="adj2" fmla="val 30000"/>
                </a:avLst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6" name="AutoShape 138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87" name="AutoShape 13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40"/>
            <p:cNvGrpSpPr>
              <a:grpSpLocks noChangeAspect="1"/>
            </p:cNvGrpSpPr>
            <p:nvPr/>
          </p:nvGrpSpPr>
          <p:grpSpPr bwMode="auto">
            <a:xfrm>
              <a:off x="1990725" y="3285716"/>
              <a:ext cx="987425" cy="247650"/>
              <a:chOff x="256" y="2496"/>
              <a:chExt cx="864" cy="240"/>
            </a:xfrm>
          </p:grpSpPr>
          <p:sp>
            <p:nvSpPr>
              <p:cNvPr id="1589389" name="AutoShape 141"/>
              <p:cNvSpPr>
                <a:spLocks noChangeAspect="1" noChangeArrowheads="1"/>
              </p:cNvSpPr>
              <p:nvPr/>
            </p:nvSpPr>
            <p:spPr bwMode="auto">
              <a:xfrm>
                <a:off x="256" y="2544"/>
                <a:ext cx="86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0" name="AutoShape 142"/>
              <p:cNvSpPr>
                <a:spLocks noChangeAspect="1" noChangeArrowheads="1"/>
              </p:cNvSpPr>
              <p:nvPr/>
            </p:nvSpPr>
            <p:spPr bwMode="auto">
              <a:xfrm>
                <a:off x="288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1" name="AutoShape 143"/>
              <p:cNvSpPr>
                <a:spLocks noChangeAspect="1" noChangeArrowheads="1"/>
              </p:cNvSpPr>
              <p:nvPr/>
            </p:nvSpPr>
            <p:spPr bwMode="auto">
              <a:xfrm>
                <a:off x="493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2" name="AutoShape 144"/>
              <p:cNvSpPr>
                <a:spLocks noChangeAspect="1" noChangeArrowheads="1"/>
              </p:cNvSpPr>
              <p:nvPr/>
            </p:nvSpPr>
            <p:spPr bwMode="auto">
              <a:xfrm>
                <a:off x="912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3" name="AutoShape 145"/>
              <p:cNvSpPr>
                <a:spLocks noChangeAspect="1" noChangeArrowheads="1"/>
              </p:cNvSpPr>
              <p:nvPr/>
            </p:nvSpPr>
            <p:spPr bwMode="auto">
              <a:xfrm>
                <a:off x="288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4" name="AutoShape 146"/>
              <p:cNvSpPr>
                <a:spLocks noChangeAspect="1" noChangeArrowheads="1"/>
              </p:cNvSpPr>
              <p:nvPr/>
            </p:nvSpPr>
            <p:spPr bwMode="auto">
              <a:xfrm>
                <a:off x="493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5" name="AutoShape 147"/>
              <p:cNvSpPr>
                <a:spLocks noChangeAspect="1" noChangeArrowheads="1"/>
              </p:cNvSpPr>
              <p:nvPr/>
            </p:nvSpPr>
            <p:spPr bwMode="auto">
              <a:xfrm>
                <a:off x="912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6" name="AutoShape 148"/>
              <p:cNvSpPr>
                <a:spLocks noChangeAspect="1" noChangeArrowheads="1"/>
              </p:cNvSpPr>
              <p:nvPr/>
            </p:nvSpPr>
            <p:spPr bwMode="auto">
              <a:xfrm>
                <a:off x="696" y="2496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397" name="AutoShape 149"/>
              <p:cNvSpPr>
                <a:spLocks noChangeAspect="1" noChangeArrowheads="1"/>
              </p:cNvSpPr>
              <p:nvPr/>
            </p:nvSpPr>
            <p:spPr bwMode="auto">
              <a:xfrm>
                <a:off x="696" y="2688"/>
                <a:ext cx="179" cy="48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0"/>
            <p:cNvGrpSpPr>
              <a:grpSpLocks noChangeAspect="1"/>
            </p:cNvGrpSpPr>
            <p:nvPr/>
          </p:nvGrpSpPr>
          <p:grpSpPr bwMode="auto">
            <a:xfrm>
              <a:off x="2339975" y="3765770"/>
              <a:ext cx="393700" cy="379413"/>
              <a:chOff x="252" y="2370"/>
              <a:chExt cx="480" cy="462"/>
            </a:xfrm>
          </p:grpSpPr>
          <p:sp>
            <p:nvSpPr>
              <p:cNvPr id="1589399" name="AutoShape 151"/>
              <p:cNvSpPr>
                <a:spLocks noChangeAspect="1" noChangeArrowheads="1"/>
              </p:cNvSpPr>
              <p:nvPr/>
            </p:nvSpPr>
            <p:spPr bwMode="auto">
              <a:xfrm>
                <a:off x="252" y="2370"/>
                <a:ext cx="480" cy="462"/>
              </a:xfrm>
              <a:prstGeom prst="flowChartDocument">
                <a:avLst/>
              </a:prstGeom>
              <a:solidFill>
                <a:srgbClr val="4D4D4D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0" name="Oval 152"/>
              <p:cNvSpPr>
                <a:spLocks noChangeAspect="1" noChangeArrowheads="1"/>
              </p:cNvSpPr>
              <p:nvPr/>
            </p:nvSpPr>
            <p:spPr bwMode="auto">
              <a:xfrm>
                <a:off x="444" y="2400"/>
                <a:ext cx="77" cy="7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1" name="Oval 153"/>
              <p:cNvSpPr>
                <a:spLocks noChangeAspect="1" noChangeArrowheads="1"/>
              </p:cNvSpPr>
              <p:nvPr/>
            </p:nvSpPr>
            <p:spPr bwMode="auto">
              <a:xfrm>
                <a:off x="300" y="2652"/>
                <a:ext cx="77" cy="7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2" name="Oval 154"/>
              <p:cNvSpPr>
                <a:spLocks noChangeAspect="1" noChangeArrowheads="1"/>
              </p:cNvSpPr>
              <p:nvPr/>
            </p:nvSpPr>
            <p:spPr bwMode="auto">
              <a:xfrm>
                <a:off x="576" y="2652"/>
                <a:ext cx="77" cy="7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3" name="AutoShape 155"/>
              <p:cNvSpPr>
                <a:spLocks noChangeAspect="1" noChangeArrowheads="1"/>
              </p:cNvSpPr>
              <p:nvPr/>
            </p:nvSpPr>
            <p:spPr bwMode="auto">
              <a:xfrm>
                <a:off x="450" y="2544"/>
                <a:ext cx="69" cy="69"/>
              </a:xfrm>
              <a:prstGeom prst="flowChartDecision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4" name="Line 156"/>
              <p:cNvSpPr>
                <a:spLocks noChangeAspect="1" noChangeShapeType="1"/>
              </p:cNvSpPr>
              <p:nvPr/>
            </p:nvSpPr>
            <p:spPr bwMode="auto">
              <a:xfrm>
                <a:off x="480" y="245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5" name="Line 157"/>
              <p:cNvSpPr>
                <a:spLocks noChangeAspect="1" noChangeShapeType="1"/>
              </p:cNvSpPr>
              <p:nvPr/>
            </p:nvSpPr>
            <p:spPr bwMode="auto">
              <a:xfrm>
                <a:off x="342" y="2580"/>
                <a:ext cx="27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6" name="Line 158"/>
              <p:cNvSpPr>
                <a:spLocks noChangeAspect="1" noChangeShapeType="1"/>
              </p:cNvSpPr>
              <p:nvPr/>
            </p:nvSpPr>
            <p:spPr bwMode="auto">
              <a:xfrm>
                <a:off x="612" y="2586"/>
                <a:ext cx="0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07" name="Line 159"/>
              <p:cNvSpPr>
                <a:spLocks noChangeAspect="1" noChangeShapeType="1"/>
              </p:cNvSpPr>
              <p:nvPr/>
            </p:nvSpPr>
            <p:spPr bwMode="auto">
              <a:xfrm>
                <a:off x="342" y="2580"/>
                <a:ext cx="0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2 –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no Siebel + AIA</a:t>
            </a:r>
            <a:endParaRPr lang="en-US" sz="2400" b="0" i="1" dirty="0">
              <a:solidFill>
                <a:schemeClr val="accent1"/>
              </a:solidFill>
            </a:endParaRPr>
          </a:p>
        </p:txBody>
      </p:sp>
      <p:grpSp>
        <p:nvGrpSpPr>
          <p:cNvPr id="7" name="Group 227"/>
          <p:cNvGrpSpPr/>
          <p:nvPr/>
        </p:nvGrpSpPr>
        <p:grpSpPr>
          <a:xfrm>
            <a:off x="54934" y="3017908"/>
            <a:ext cx="1570038" cy="1033463"/>
            <a:chOff x="76200" y="2752083"/>
            <a:chExt cx="1570038" cy="1033463"/>
          </a:xfrm>
        </p:grpSpPr>
        <p:grpSp>
          <p:nvGrpSpPr>
            <p:cNvPr id="8" name="Group 226"/>
            <p:cNvGrpSpPr>
              <a:grpSpLocks/>
            </p:cNvGrpSpPr>
            <p:nvPr/>
          </p:nvGrpSpPr>
          <p:grpSpPr bwMode="auto">
            <a:xfrm>
              <a:off x="76200" y="2752083"/>
              <a:ext cx="1038225" cy="1033463"/>
              <a:chOff x="48" y="1392"/>
              <a:chExt cx="654" cy="651"/>
            </a:xfrm>
          </p:grpSpPr>
          <p:sp>
            <p:nvSpPr>
              <p:cNvPr id="1589414" name="AutoShape 166"/>
              <p:cNvSpPr>
                <a:spLocks noChangeArrowheads="1"/>
              </p:cNvSpPr>
              <p:nvPr/>
            </p:nvSpPr>
            <p:spPr bwMode="auto">
              <a:xfrm>
                <a:off x="48" y="1392"/>
                <a:ext cx="654" cy="65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round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15" name="Text Box 167"/>
              <p:cNvSpPr txBox="1">
                <a:spLocks noChangeArrowheads="1"/>
              </p:cNvSpPr>
              <p:nvPr/>
            </p:nvSpPr>
            <p:spPr bwMode="auto">
              <a:xfrm>
                <a:off x="108" y="1439"/>
                <a:ext cx="529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 i="0" dirty="0" smtClean="0">
                    <a:solidFill>
                      <a:schemeClr val="bg1"/>
                    </a:solidFill>
                  </a:rPr>
                  <a:t>Siebel</a:t>
                </a:r>
                <a:endParaRPr lang="en-US" sz="1400" i="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168"/>
              <p:cNvGrpSpPr>
                <a:grpSpLocks/>
              </p:cNvGrpSpPr>
              <p:nvPr/>
            </p:nvGrpSpPr>
            <p:grpSpPr bwMode="auto">
              <a:xfrm>
                <a:off x="246" y="1740"/>
                <a:ext cx="288" cy="240"/>
                <a:chOff x="432" y="2640"/>
                <a:chExt cx="336" cy="288"/>
              </a:xfrm>
            </p:grpSpPr>
            <p:sp>
              <p:nvSpPr>
                <p:cNvPr id="1589417" name="AutoShape 169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18" name="AutoShape 170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19" name="AutoShape 171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204"/>
            <p:cNvGrpSpPr>
              <a:grpSpLocks/>
            </p:cNvGrpSpPr>
            <p:nvPr/>
          </p:nvGrpSpPr>
          <p:grpSpPr bwMode="auto">
            <a:xfrm>
              <a:off x="1114425" y="3028308"/>
              <a:ext cx="531813" cy="533400"/>
              <a:chOff x="721" y="2736"/>
              <a:chExt cx="335" cy="336"/>
            </a:xfrm>
          </p:grpSpPr>
          <p:sp>
            <p:nvSpPr>
              <p:cNvPr id="1589445" name="AutoShape 197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46" name="AutoShape 198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47" name="AutoShape 199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46"/>
          <p:cNvGrpSpPr>
            <a:grpSpLocks/>
          </p:cNvGrpSpPr>
          <p:nvPr/>
        </p:nvGrpSpPr>
        <p:grpSpPr bwMode="auto">
          <a:xfrm>
            <a:off x="1967010" y="4740747"/>
            <a:ext cx="990600" cy="1522412"/>
            <a:chOff x="1680" y="2221"/>
            <a:chExt cx="624" cy="959"/>
          </a:xfrm>
        </p:grpSpPr>
        <p:grpSp>
          <p:nvGrpSpPr>
            <p:cNvPr id="15" name="Group 205"/>
            <p:cNvGrpSpPr>
              <a:grpSpLocks/>
            </p:cNvGrpSpPr>
            <p:nvPr/>
          </p:nvGrpSpPr>
          <p:grpSpPr bwMode="auto">
            <a:xfrm rot="16200000">
              <a:off x="1818" y="2221"/>
              <a:ext cx="335" cy="336"/>
              <a:chOff x="721" y="2736"/>
              <a:chExt cx="335" cy="336"/>
            </a:xfrm>
          </p:grpSpPr>
          <p:sp>
            <p:nvSpPr>
              <p:cNvPr id="1589454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55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56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1589469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68" name="Text Box 220"/>
              <p:cNvSpPr txBox="1">
                <a:spLocks noChangeArrowheads="1"/>
              </p:cNvSpPr>
              <p:nvPr/>
            </p:nvSpPr>
            <p:spPr bwMode="auto">
              <a:xfrm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Arbor</a:t>
                </a:r>
                <a:endParaRPr lang="en-US" sz="1200" i="0" dirty="0"/>
              </a:p>
            </p:txBody>
          </p:sp>
          <p:grpSp>
            <p:nvGrpSpPr>
              <p:cNvPr id="17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1589471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2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3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" name="Group 247"/>
          <p:cNvGrpSpPr>
            <a:grpSpLocks/>
          </p:cNvGrpSpPr>
          <p:nvPr/>
        </p:nvGrpSpPr>
        <p:grpSpPr bwMode="auto">
          <a:xfrm>
            <a:off x="3322214" y="4739953"/>
            <a:ext cx="990600" cy="1524000"/>
            <a:chOff x="2544" y="2220"/>
            <a:chExt cx="624" cy="960"/>
          </a:xfrm>
        </p:grpSpPr>
        <p:grpSp>
          <p:nvGrpSpPr>
            <p:cNvPr id="19" name="Group 236"/>
            <p:cNvGrpSpPr>
              <a:grpSpLocks/>
            </p:cNvGrpSpPr>
            <p:nvPr/>
          </p:nvGrpSpPr>
          <p:grpSpPr bwMode="auto">
            <a:xfrm>
              <a:off x="2544" y="2556"/>
              <a:ext cx="624" cy="624"/>
              <a:chOff x="2652" y="3168"/>
              <a:chExt cx="624" cy="624"/>
            </a:xfrm>
          </p:grpSpPr>
          <p:sp>
            <p:nvSpPr>
              <p:cNvPr id="1589466" name="AutoShape 218"/>
              <p:cNvSpPr>
                <a:spLocks noChangeArrowheads="1"/>
              </p:cNvSpPr>
              <p:nvPr/>
            </p:nvSpPr>
            <p:spPr bwMode="auto">
              <a:xfrm>
                <a:off x="2652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65" name="Text Box 217"/>
              <p:cNvSpPr txBox="1">
                <a:spLocks noChangeArrowheads="1"/>
              </p:cNvSpPr>
              <p:nvPr/>
            </p:nvSpPr>
            <p:spPr bwMode="auto">
              <a:xfrm>
                <a:off x="2688" y="3216"/>
                <a:ext cx="529" cy="1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100" i="0" dirty="0" smtClean="0"/>
                  <a:t>STC</a:t>
                </a:r>
                <a:endParaRPr lang="en-US" sz="1100" i="0" dirty="0"/>
              </a:p>
            </p:txBody>
          </p:sp>
          <p:grpSp>
            <p:nvGrpSpPr>
              <p:cNvPr id="20" name="Group 227"/>
              <p:cNvGrpSpPr>
                <a:grpSpLocks/>
              </p:cNvGrpSpPr>
              <p:nvPr/>
            </p:nvGrpSpPr>
            <p:grpSpPr bwMode="auto">
              <a:xfrm>
                <a:off x="2808" y="3492"/>
                <a:ext cx="288" cy="240"/>
                <a:chOff x="432" y="2640"/>
                <a:chExt cx="336" cy="288"/>
              </a:xfrm>
            </p:grpSpPr>
            <p:sp>
              <p:nvSpPr>
                <p:cNvPr id="1589476" name="AutoShape 228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7" name="AutoShape 229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9478" name="AutoShape 230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238"/>
            <p:cNvGrpSpPr>
              <a:grpSpLocks/>
            </p:cNvGrpSpPr>
            <p:nvPr/>
          </p:nvGrpSpPr>
          <p:grpSpPr bwMode="auto">
            <a:xfrm rot="16200000">
              <a:off x="2676" y="2220"/>
              <a:ext cx="335" cy="336"/>
              <a:chOff x="721" y="2736"/>
              <a:chExt cx="335" cy="336"/>
            </a:xfrm>
          </p:grpSpPr>
          <p:sp>
            <p:nvSpPr>
              <p:cNvPr id="1589487" name="AutoShape 239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88" name="AutoShape 240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489" name="AutoShape 241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49"/>
          <p:cNvGrpSpPr>
            <a:grpSpLocks/>
          </p:cNvGrpSpPr>
          <p:nvPr/>
        </p:nvGrpSpPr>
        <p:grpSpPr bwMode="auto">
          <a:xfrm>
            <a:off x="7285303" y="5414405"/>
            <a:ext cx="1972997" cy="838201"/>
            <a:chOff x="96" y="3312"/>
            <a:chExt cx="1392" cy="528"/>
          </a:xfrm>
        </p:grpSpPr>
        <p:sp>
          <p:nvSpPr>
            <p:cNvPr id="1589498" name="Text Box 250"/>
            <p:cNvSpPr txBox="1">
              <a:spLocks noChangeArrowheads="1"/>
            </p:cNvSpPr>
            <p:nvPr/>
          </p:nvSpPr>
          <p:spPr bwMode="auto">
            <a:xfrm>
              <a:off x="432" y="3330"/>
              <a:ext cx="1056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000" b="0" i="0" dirty="0"/>
                <a:t>Application Business Connector Service</a:t>
              </a:r>
            </a:p>
          </p:txBody>
        </p:sp>
        <p:sp>
          <p:nvSpPr>
            <p:cNvPr id="1589499" name="Text Box 251"/>
            <p:cNvSpPr txBox="1">
              <a:spLocks noChangeArrowheads="1"/>
            </p:cNvSpPr>
            <p:nvPr/>
          </p:nvSpPr>
          <p:spPr bwMode="auto">
            <a:xfrm>
              <a:off x="432" y="3574"/>
              <a:ext cx="76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000" b="0" i="0" dirty="0"/>
                <a:t>API </a:t>
              </a:r>
              <a:r>
                <a:rPr lang="en-US" sz="1000" b="0" i="0" dirty="0" err="1" smtClean="0"/>
                <a:t>ou</a:t>
              </a:r>
              <a:r>
                <a:rPr lang="en-US" sz="1000" b="0" i="0" dirty="0" smtClean="0"/>
                <a:t> </a:t>
              </a:r>
              <a:r>
                <a:rPr lang="en-US" sz="1000" b="0" i="0" dirty="0"/>
                <a:t>Web Service</a:t>
              </a:r>
            </a:p>
          </p:txBody>
        </p:sp>
        <p:sp>
          <p:nvSpPr>
            <p:cNvPr id="1589500" name="Rectangle 252"/>
            <p:cNvSpPr>
              <a:spLocks noChangeArrowheads="1"/>
            </p:cNvSpPr>
            <p:nvPr/>
          </p:nvSpPr>
          <p:spPr bwMode="auto">
            <a:xfrm>
              <a:off x="96" y="3312"/>
              <a:ext cx="1248" cy="528"/>
            </a:xfrm>
            <a:prstGeom prst="rect">
              <a:avLst/>
            </a:prstGeom>
            <a:noFill/>
            <a:ln w="9525" algn="ctr">
              <a:solidFill>
                <a:srgbClr val="5F5F5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253"/>
            <p:cNvGrpSpPr>
              <a:grpSpLocks noChangeAspect="1"/>
            </p:cNvGrpSpPr>
            <p:nvPr/>
          </p:nvGrpSpPr>
          <p:grpSpPr bwMode="auto">
            <a:xfrm>
              <a:off x="174" y="3472"/>
              <a:ext cx="242" cy="293"/>
              <a:chOff x="2160" y="3408"/>
              <a:chExt cx="336" cy="407"/>
            </a:xfrm>
          </p:grpSpPr>
          <p:sp>
            <p:nvSpPr>
              <p:cNvPr id="1589502" name="AutoShape 254"/>
              <p:cNvSpPr>
                <a:spLocks noChangeAspect="1" noChangeArrowheads="1"/>
              </p:cNvSpPr>
              <p:nvPr/>
            </p:nvSpPr>
            <p:spPr bwMode="auto">
              <a:xfrm>
                <a:off x="2160" y="3603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503" name="AutoShape 255"/>
              <p:cNvSpPr>
                <a:spLocks noChangeAspect="1" noChangeArrowheads="1"/>
              </p:cNvSpPr>
              <p:nvPr/>
            </p:nvSpPr>
            <p:spPr bwMode="auto">
              <a:xfrm rot="-5400000">
                <a:off x="2192" y="3460"/>
                <a:ext cx="271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9504" name="AutoShape 256"/>
            <p:cNvSpPr>
              <a:spLocks noChangeAspect="1" noChangeArrowheads="1"/>
            </p:cNvSpPr>
            <p:nvPr/>
          </p:nvSpPr>
          <p:spPr bwMode="auto">
            <a:xfrm rot="16200000">
              <a:off x="228" y="3390"/>
              <a:ext cx="146" cy="9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46"/>
          <p:cNvGrpSpPr>
            <a:grpSpLocks/>
          </p:cNvGrpSpPr>
          <p:nvPr/>
        </p:nvGrpSpPr>
        <p:grpSpPr bwMode="auto">
          <a:xfrm rot="10800000">
            <a:off x="1864213" y="1165469"/>
            <a:ext cx="990600" cy="1522412"/>
            <a:chOff x="1680" y="2221"/>
            <a:chExt cx="624" cy="959"/>
          </a:xfrm>
        </p:grpSpPr>
        <p:grpSp>
          <p:nvGrpSpPr>
            <p:cNvPr id="25" name="Group 205"/>
            <p:cNvGrpSpPr>
              <a:grpSpLocks/>
            </p:cNvGrpSpPr>
            <p:nvPr/>
          </p:nvGrpSpPr>
          <p:grpSpPr bwMode="auto">
            <a:xfrm rot="16200000">
              <a:off x="1820" y="2223"/>
              <a:ext cx="335" cy="336"/>
              <a:chOff x="721" y="2736"/>
              <a:chExt cx="335" cy="336"/>
            </a:xfrm>
          </p:grpSpPr>
          <p:sp>
            <p:nvSpPr>
              <p:cNvPr id="186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179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0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181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DW</a:t>
                </a:r>
                <a:endParaRPr lang="en-US" sz="1200" i="0" dirty="0"/>
              </a:p>
            </p:txBody>
          </p:sp>
          <p:grpSp>
            <p:nvGrpSpPr>
              <p:cNvPr id="27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183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8" name="Group 246"/>
          <p:cNvGrpSpPr>
            <a:grpSpLocks/>
          </p:cNvGrpSpPr>
          <p:nvPr/>
        </p:nvGrpSpPr>
        <p:grpSpPr bwMode="auto">
          <a:xfrm rot="10800000">
            <a:off x="3310241" y="1165469"/>
            <a:ext cx="990600" cy="1522412"/>
            <a:chOff x="1680" y="2221"/>
            <a:chExt cx="624" cy="959"/>
          </a:xfrm>
        </p:grpSpPr>
        <p:grpSp>
          <p:nvGrpSpPr>
            <p:cNvPr id="29" name="Group 205"/>
            <p:cNvGrpSpPr>
              <a:grpSpLocks/>
            </p:cNvGrpSpPr>
            <p:nvPr/>
          </p:nvGrpSpPr>
          <p:grpSpPr bwMode="auto">
            <a:xfrm rot="16200000">
              <a:off x="1822" y="2225"/>
              <a:ext cx="335" cy="336"/>
              <a:chOff x="721" y="2736"/>
              <a:chExt cx="335" cy="336"/>
            </a:xfrm>
          </p:grpSpPr>
          <p:sp>
            <p:nvSpPr>
              <p:cNvPr id="199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192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93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194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Transact</a:t>
                </a:r>
                <a:endParaRPr lang="en-US" sz="1200" i="0" dirty="0"/>
              </a:p>
            </p:txBody>
          </p:sp>
          <p:grpSp>
            <p:nvGrpSpPr>
              <p:cNvPr id="31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196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0" name="Group 246"/>
          <p:cNvGrpSpPr>
            <a:grpSpLocks/>
          </p:cNvGrpSpPr>
          <p:nvPr/>
        </p:nvGrpSpPr>
        <p:grpSpPr bwMode="auto">
          <a:xfrm rot="10800000">
            <a:off x="4756269" y="1165470"/>
            <a:ext cx="990600" cy="1516062"/>
            <a:chOff x="1680" y="2225"/>
            <a:chExt cx="624" cy="955"/>
          </a:xfrm>
        </p:grpSpPr>
        <p:grpSp>
          <p:nvGrpSpPr>
            <p:cNvPr id="161" name="Group 205"/>
            <p:cNvGrpSpPr>
              <a:grpSpLocks/>
            </p:cNvGrpSpPr>
            <p:nvPr/>
          </p:nvGrpSpPr>
          <p:grpSpPr bwMode="auto">
            <a:xfrm rot="16200000">
              <a:off x="1822" y="2225"/>
              <a:ext cx="335" cy="336"/>
              <a:chOff x="721" y="2736"/>
              <a:chExt cx="335" cy="336"/>
            </a:xfrm>
          </p:grpSpPr>
          <p:sp>
            <p:nvSpPr>
              <p:cNvPr id="212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205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06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207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5"/>
                <a:ext cx="529" cy="1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dirty="0" smtClean="0"/>
                  <a:t>Expediter</a:t>
                </a:r>
                <a:endParaRPr lang="en-US" sz="1200" i="0" dirty="0"/>
              </a:p>
            </p:txBody>
          </p:sp>
          <p:grpSp>
            <p:nvGrpSpPr>
              <p:cNvPr id="163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209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4" name="Group 246"/>
          <p:cNvGrpSpPr>
            <a:grpSpLocks/>
          </p:cNvGrpSpPr>
          <p:nvPr/>
        </p:nvGrpSpPr>
        <p:grpSpPr bwMode="auto">
          <a:xfrm rot="10800000">
            <a:off x="6202297" y="1165469"/>
            <a:ext cx="990600" cy="1522412"/>
            <a:chOff x="1680" y="2221"/>
            <a:chExt cx="624" cy="959"/>
          </a:xfrm>
        </p:grpSpPr>
        <p:grpSp>
          <p:nvGrpSpPr>
            <p:cNvPr id="165" name="Group 205"/>
            <p:cNvGrpSpPr>
              <a:grpSpLocks/>
            </p:cNvGrpSpPr>
            <p:nvPr/>
          </p:nvGrpSpPr>
          <p:grpSpPr bwMode="auto">
            <a:xfrm rot="16200000">
              <a:off x="1822" y="2225"/>
              <a:ext cx="335" cy="336"/>
              <a:chOff x="721" y="2736"/>
              <a:chExt cx="335" cy="336"/>
            </a:xfrm>
          </p:grpSpPr>
          <p:sp>
            <p:nvSpPr>
              <p:cNvPr id="225" name="AutoShape 206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07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08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6" name="Group 237"/>
            <p:cNvGrpSpPr>
              <a:grpSpLocks/>
            </p:cNvGrpSpPr>
            <p:nvPr/>
          </p:nvGrpSpPr>
          <p:grpSpPr bwMode="auto">
            <a:xfrm>
              <a:off x="1680" y="2556"/>
              <a:ext cx="624" cy="624"/>
              <a:chOff x="1788" y="3168"/>
              <a:chExt cx="624" cy="624"/>
            </a:xfrm>
          </p:grpSpPr>
          <p:sp>
            <p:nvSpPr>
              <p:cNvPr id="218" name="AutoShape 221"/>
              <p:cNvSpPr>
                <a:spLocks noChangeArrowheads="1"/>
              </p:cNvSpPr>
              <p:nvPr/>
            </p:nvSpPr>
            <p:spPr bwMode="auto">
              <a:xfrm>
                <a:off x="1788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19" name="Picture 2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76" y="3479"/>
                <a:ext cx="184" cy="265"/>
              </a:xfrm>
              <a:prstGeom prst="rect">
                <a:avLst/>
              </a:prstGeom>
              <a:noFill/>
            </p:spPr>
          </p:pic>
          <p:sp>
            <p:nvSpPr>
              <p:cNvPr id="220" name="Text Box 220"/>
              <p:cNvSpPr txBox="1">
                <a:spLocks noChangeArrowheads="1"/>
              </p:cNvSpPr>
              <p:nvPr/>
            </p:nvSpPr>
            <p:spPr bwMode="auto">
              <a:xfrm rot="10800000">
                <a:off x="1824" y="3216"/>
                <a:ext cx="529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200" i="0" dirty="0" smtClean="0"/>
                  <a:t>IN</a:t>
                </a:r>
                <a:endParaRPr lang="en-US" sz="1200" i="0" dirty="0"/>
              </a:p>
            </p:txBody>
          </p:sp>
          <p:grpSp>
            <p:nvGrpSpPr>
              <p:cNvPr id="167" name="Group 222"/>
              <p:cNvGrpSpPr>
                <a:grpSpLocks/>
              </p:cNvGrpSpPr>
              <p:nvPr/>
            </p:nvGrpSpPr>
            <p:grpSpPr bwMode="auto">
              <a:xfrm>
                <a:off x="1926" y="3486"/>
                <a:ext cx="288" cy="240"/>
                <a:chOff x="432" y="2640"/>
                <a:chExt cx="336" cy="288"/>
              </a:xfrm>
            </p:grpSpPr>
            <p:sp>
              <p:nvSpPr>
                <p:cNvPr id="222" name="AutoShape 223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AutoShape 224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25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8" name="Group 248"/>
          <p:cNvGrpSpPr>
            <a:grpSpLocks/>
          </p:cNvGrpSpPr>
          <p:nvPr/>
        </p:nvGrpSpPr>
        <p:grpSpPr bwMode="auto">
          <a:xfrm>
            <a:off x="4677418" y="4732809"/>
            <a:ext cx="1009650" cy="1538288"/>
            <a:chOff x="3444" y="2220"/>
            <a:chExt cx="636" cy="969"/>
          </a:xfrm>
        </p:grpSpPr>
        <p:grpSp>
          <p:nvGrpSpPr>
            <p:cNvPr id="169" name="Group 235"/>
            <p:cNvGrpSpPr>
              <a:grpSpLocks/>
            </p:cNvGrpSpPr>
            <p:nvPr/>
          </p:nvGrpSpPr>
          <p:grpSpPr bwMode="auto">
            <a:xfrm>
              <a:off x="3444" y="2565"/>
              <a:ext cx="636" cy="624"/>
              <a:chOff x="3552" y="3177"/>
              <a:chExt cx="636" cy="624"/>
            </a:xfrm>
          </p:grpSpPr>
          <p:sp>
            <p:nvSpPr>
              <p:cNvPr id="237" name="AutoShape 215"/>
              <p:cNvSpPr>
                <a:spLocks noChangeArrowheads="1"/>
              </p:cNvSpPr>
              <p:nvPr/>
            </p:nvSpPr>
            <p:spPr bwMode="auto">
              <a:xfrm>
                <a:off x="3564" y="3177"/>
                <a:ext cx="624" cy="6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Text Box 214"/>
              <p:cNvSpPr txBox="1">
                <a:spLocks noChangeArrowheads="1"/>
              </p:cNvSpPr>
              <p:nvPr/>
            </p:nvSpPr>
            <p:spPr bwMode="auto">
              <a:xfrm>
                <a:off x="3552" y="3225"/>
                <a:ext cx="624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OSM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0" name="Group 231"/>
              <p:cNvGrpSpPr>
                <a:grpSpLocks/>
              </p:cNvGrpSpPr>
              <p:nvPr/>
            </p:nvGrpSpPr>
            <p:grpSpPr bwMode="auto">
              <a:xfrm>
                <a:off x="3726" y="3486"/>
                <a:ext cx="288" cy="240"/>
                <a:chOff x="432" y="2640"/>
                <a:chExt cx="336" cy="288"/>
              </a:xfrm>
            </p:grpSpPr>
            <p:sp>
              <p:nvSpPr>
                <p:cNvPr id="240" name="AutoShape 232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1" name="AutoShape 233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34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" name="Group 242"/>
            <p:cNvGrpSpPr>
              <a:grpSpLocks/>
            </p:cNvGrpSpPr>
            <p:nvPr/>
          </p:nvGrpSpPr>
          <p:grpSpPr bwMode="auto">
            <a:xfrm rot="16200000">
              <a:off x="3592" y="2224"/>
              <a:ext cx="335" cy="336"/>
              <a:chOff x="721" y="2736"/>
              <a:chExt cx="335" cy="336"/>
            </a:xfrm>
          </p:grpSpPr>
          <p:sp>
            <p:nvSpPr>
              <p:cNvPr id="234" name="AutoShape 243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44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45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2" name="Group 247"/>
          <p:cNvGrpSpPr>
            <a:grpSpLocks/>
          </p:cNvGrpSpPr>
          <p:nvPr/>
        </p:nvGrpSpPr>
        <p:grpSpPr bwMode="auto">
          <a:xfrm>
            <a:off x="6051672" y="4739953"/>
            <a:ext cx="990600" cy="1524000"/>
            <a:chOff x="2544" y="2220"/>
            <a:chExt cx="624" cy="960"/>
          </a:xfrm>
        </p:grpSpPr>
        <p:grpSp>
          <p:nvGrpSpPr>
            <p:cNvPr id="173" name="Group 236"/>
            <p:cNvGrpSpPr>
              <a:grpSpLocks/>
            </p:cNvGrpSpPr>
            <p:nvPr/>
          </p:nvGrpSpPr>
          <p:grpSpPr bwMode="auto">
            <a:xfrm>
              <a:off x="2544" y="2556"/>
              <a:ext cx="624" cy="624"/>
              <a:chOff x="2652" y="3168"/>
              <a:chExt cx="624" cy="624"/>
            </a:xfrm>
          </p:grpSpPr>
          <p:sp>
            <p:nvSpPr>
              <p:cNvPr id="249" name="AutoShape 218"/>
              <p:cNvSpPr>
                <a:spLocks noChangeArrowheads="1"/>
              </p:cNvSpPr>
              <p:nvPr/>
            </p:nvSpPr>
            <p:spPr bwMode="auto">
              <a:xfrm>
                <a:off x="2652" y="3168"/>
                <a:ext cx="624" cy="6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Text Box 217"/>
              <p:cNvSpPr txBox="1">
                <a:spLocks noChangeArrowheads="1"/>
              </p:cNvSpPr>
              <p:nvPr/>
            </p:nvSpPr>
            <p:spPr bwMode="auto">
              <a:xfrm>
                <a:off x="2688" y="3216"/>
                <a:ext cx="529" cy="1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100" i="0" dirty="0" smtClean="0"/>
                  <a:t>CMS</a:t>
                </a:r>
                <a:endParaRPr lang="en-US" sz="1100" i="0" dirty="0"/>
              </a:p>
            </p:txBody>
          </p:sp>
          <p:grpSp>
            <p:nvGrpSpPr>
              <p:cNvPr id="174" name="Group 227"/>
              <p:cNvGrpSpPr>
                <a:grpSpLocks/>
              </p:cNvGrpSpPr>
              <p:nvPr/>
            </p:nvGrpSpPr>
            <p:grpSpPr bwMode="auto">
              <a:xfrm>
                <a:off x="2808" y="3492"/>
                <a:ext cx="288" cy="240"/>
                <a:chOff x="432" y="2640"/>
                <a:chExt cx="336" cy="288"/>
              </a:xfrm>
            </p:grpSpPr>
            <p:sp>
              <p:nvSpPr>
                <p:cNvPr id="252" name="AutoShape 228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3" name="AutoShape 229"/>
                <p:cNvSpPr>
                  <a:spLocks noChangeArrowheads="1"/>
                </p:cNvSpPr>
                <p:nvPr/>
              </p:nvSpPr>
              <p:spPr bwMode="auto">
                <a:xfrm>
                  <a:off x="432" y="2736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AutoShape 230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33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B2B2B2">
                        <a:gamma/>
                        <a:tint val="3529"/>
                        <a:invGamma/>
                      </a:srgbClr>
                    </a:gs>
                    <a:gs pos="100000">
                      <a:srgbClr val="B2B2B2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5" name="Group 238"/>
            <p:cNvGrpSpPr>
              <a:grpSpLocks/>
            </p:cNvGrpSpPr>
            <p:nvPr/>
          </p:nvGrpSpPr>
          <p:grpSpPr bwMode="auto">
            <a:xfrm rot="16200000">
              <a:off x="2678" y="2222"/>
              <a:ext cx="335" cy="336"/>
              <a:chOff x="721" y="2736"/>
              <a:chExt cx="335" cy="336"/>
            </a:xfrm>
          </p:grpSpPr>
          <p:sp>
            <p:nvSpPr>
              <p:cNvPr id="246" name="AutoShape 239"/>
              <p:cNvSpPr>
                <a:spLocks noChangeArrowheads="1"/>
              </p:cNvSpPr>
              <p:nvPr/>
            </p:nvSpPr>
            <p:spPr bwMode="auto">
              <a:xfrm rot="5400000">
                <a:off x="659" y="2798"/>
                <a:ext cx="336" cy="212"/>
              </a:xfrm>
              <a:prstGeom prst="roundRect">
                <a:avLst>
                  <a:gd name="adj" fmla="val 16667"/>
                </a:avLst>
              </a:prstGeom>
              <a:solidFill>
                <a:srgbClr val="99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240"/>
              <p:cNvSpPr>
                <a:spLocks noChangeArrowheads="1"/>
              </p:cNvSpPr>
              <p:nvPr/>
            </p:nvSpPr>
            <p:spPr bwMode="auto">
              <a:xfrm>
                <a:off x="856" y="2820"/>
                <a:ext cx="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241"/>
              <p:cNvSpPr>
                <a:spLocks noChangeArrowheads="1"/>
              </p:cNvSpPr>
              <p:nvPr/>
            </p:nvSpPr>
            <p:spPr bwMode="auto">
              <a:xfrm>
                <a:off x="884" y="2835"/>
                <a:ext cx="172" cy="13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6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5"/>
          <p:cNvSpPr>
            <a:spLocks noChangeArrowheads="1"/>
          </p:cNvSpPr>
          <p:nvPr/>
        </p:nvSpPr>
        <p:spPr bwMode="auto">
          <a:xfrm>
            <a:off x="3116114" y="2244425"/>
            <a:ext cx="4849958" cy="26228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838199" y="2244294"/>
            <a:ext cx="2738293" cy="2622981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23"/>
          <p:cNvSpPr>
            <a:spLocks noChangeArrowheads="1"/>
          </p:cNvSpPr>
          <p:nvPr/>
        </p:nvSpPr>
        <p:spPr bwMode="auto">
          <a:xfrm>
            <a:off x="1115290" y="2325139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59" name="AutoShape 24"/>
          <p:cNvCxnSpPr>
            <a:cxnSpLocks noChangeShapeType="1"/>
            <a:stCxn id="158" idx="3"/>
            <a:endCxn id="161" idx="1"/>
          </p:cNvCxnSpPr>
          <p:nvPr/>
        </p:nvCxnSpPr>
        <p:spPr bwMode="auto">
          <a:xfrm>
            <a:off x="1781290" y="2576758"/>
            <a:ext cx="1430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1" name="Rectangle 63"/>
          <p:cNvSpPr>
            <a:spLocks noChangeArrowheads="1"/>
          </p:cNvSpPr>
          <p:nvPr/>
        </p:nvSpPr>
        <p:spPr bwMode="auto">
          <a:xfrm>
            <a:off x="1913463" y="2325139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Preço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(OC/RC)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64" name="Rectangle 23"/>
          <p:cNvSpPr>
            <a:spLocks noChangeArrowheads="1"/>
          </p:cNvSpPr>
          <p:nvPr/>
        </p:nvSpPr>
        <p:spPr bwMode="auto">
          <a:xfrm>
            <a:off x="1115290" y="2979832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65" name="AutoShape 24"/>
          <p:cNvCxnSpPr>
            <a:cxnSpLocks noChangeShapeType="1"/>
            <a:stCxn id="164" idx="3"/>
            <a:endCxn id="167" idx="1"/>
          </p:cNvCxnSpPr>
          <p:nvPr/>
        </p:nvCxnSpPr>
        <p:spPr bwMode="auto">
          <a:xfrm>
            <a:off x="1781290" y="3231451"/>
            <a:ext cx="1315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7" name="Rectangle 63"/>
          <p:cNvSpPr>
            <a:spLocks noChangeArrowheads="1"/>
          </p:cNvSpPr>
          <p:nvPr/>
        </p:nvSpPr>
        <p:spPr bwMode="auto">
          <a:xfrm>
            <a:off x="1912790" y="2979832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73" name="Rectangle 23"/>
          <p:cNvSpPr>
            <a:spLocks noChangeArrowheads="1"/>
          </p:cNvSpPr>
          <p:nvPr/>
        </p:nvSpPr>
        <p:spPr bwMode="auto">
          <a:xfrm>
            <a:off x="1108362" y="3647839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Promoção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74" name="AutoShape 24"/>
          <p:cNvCxnSpPr>
            <a:cxnSpLocks noChangeShapeType="1"/>
            <a:stCxn id="173" idx="3"/>
            <a:endCxn id="175" idx="1"/>
          </p:cNvCxnSpPr>
          <p:nvPr/>
        </p:nvCxnSpPr>
        <p:spPr bwMode="auto">
          <a:xfrm flipV="1">
            <a:off x="1774362" y="3896837"/>
            <a:ext cx="143045" cy="2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5" name="Rectangle 63"/>
          <p:cNvSpPr>
            <a:spLocks noChangeArrowheads="1"/>
          </p:cNvSpPr>
          <p:nvPr/>
        </p:nvSpPr>
        <p:spPr bwMode="auto">
          <a:xfrm>
            <a:off x="1917407" y="3645218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Estrutura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da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Promoção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80" name="AutoShape 64"/>
          <p:cNvCxnSpPr>
            <a:cxnSpLocks noChangeShapeType="1"/>
            <a:stCxn id="175" idx="3"/>
            <a:endCxn id="178" idx="1"/>
          </p:cNvCxnSpPr>
          <p:nvPr/>
        </p:nvCxnSpPr>
        <p:spPr bwMode="auto">
          <a:xfrm flipV="1">
            <a:off x="2583407" y="3552952"/>
            <a:ext cx="623597" cy="3438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9" name="AutoShape 64"/>
          <p:cNvCxnSpPr>
            <a:cxnSpLocks noChangeShapeType="1"/>
            <a:stCxn id="161" idx="3"/>
            <a:endCxn id="178" idx="1"/>
          </p:cNvCxnSpPr>
          <p:nvPr/>
        </p:nvCxnSpPr>
        <p:spPr bwMode="auto">
          <a:xfrm>
            <a:off x="2579463" y="2576758"/>
            <a:ext cx="627541" cy="9761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2" name="AutoShape 64"/>
          <p:cNvCxnSpPr>
            <a:cxnSpLocks noChangeShapeType="1"/>
            <a:stCxn id="167" idx="3"/>
            <a:endCxn id="178" idx="1"/>
          </p:cNvCxnSpPr>
          <p:nvPr/>
        </p:nvCxnSpPr>
        <p:spPr bwMode="auto">
          <a:xfrm>
            <a:off x="2578790" y="3231451"/>
            <a:ext cx="628214" cy="3215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4" name="Rectangle 10"/>
          <p:cNvSpPr>
            <a:spLocks noChangeArrowheads="1"/>
          </p:cNvSpPr>
          <p:nvPr/>
        </p:nvSpPr>
        <p:spPr bwMode="auto">
          <a:xfrm>
            <a:off x="4341565" y="3301333"/>
            <a:ext cx="75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Eligibilidade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85" name="Text Box 11"/>
          <p:cNvSpPr txBox="1">
            <a:spLocks noChangeArrowheads="1"/>
          </p:cNvSpPr>
          <p:nvPr/>
        </p:nvSpPr>
        <p:spPr bwMode="auto">
          <a:xfrm>
            <a:off x="7578310" y="2652073"/>
            <a:ext cx="455499" cy="21762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Siebel CRM</a:t>
            </a:r>
          </a:p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(Commercial Product Manager)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95" name="Rectangle 63"/>
          <p:cNvSpPr>
            <a:spLocks noChangeArrowheads="1"/>
          </p:cNvSpPr>
          <p:nvPr/>
        </p:nvSpPr>
        <p:spPr bwMode="auto">
          <a:xfrm>
            <a:off x="5486399" y="3301333"/>
            <a:ext cx="75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IU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por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Canal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4" name="Rectangle 5"/>
          <p:cNvSpPr>
            <a:spLocks noChangeArrowheads="1"/>
          </p:cNvSpPr>
          <p:nvPr/>
        </p:nvSpPr>
        <p:spPr bwMode="auto">
          <a:xfrm>
            <a:off x="3700598" y="1329578"/>
            <a:ext cx="4265473" cy="827183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Text Box 11"/>
          <p:cNvSpPr txBox="1">
            <a:spLocks noChangeArrowheads="1"/>
          </p:cNvSpPr>
          <p:nvPr/>
        </p:nvSpPr>
        <p:spPr bwMode="auto">
          <a:xfrm>
            <a:off x="7578315" y="1410029"/>
            <a:ext cx="455499" cy="6959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Arbor</a:t>
            </a:r>
          </a:p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(Billing Mgr)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6" name="Rectangle 23"/>
          <p:cNvSpPr>
            <a:spLocks noChangeArrowheads="1"/>
          </p:cNvSpPr>
          <p:nvPr/>
        </p:nvSpPr>
        <p:spPr bwMode="auto">
          <a:xfrm>
            <a:off x="4805396" y="1620904"/>
            <a:ext cx="720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Desconto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18" name="Rectangle 63"/>
          <p:cNvSpPr>
            <a:spLocks noChangeArrowheads="1"/>
          </p:cNvSpPr>
          <p:nvPr/>
        </p:nvSpPr>
        <p:spPr bwMode="auto">
          <a:xfrm>
            <a:off x="6780366" y="1553171"/>
            <a:ext cx="66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Enriquece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Plano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Tarifação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Utilização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0" name="Rectangle 23"/>
          <p:cNvSpPr>
            <a:spLocks noChangeArrowheads="1"/>
          </p:cNvSpPr>
          <p:nvPr/>
        </p:nvSpPr>
        <p:spPr bwMode="auto">
          <a:xfrm>
            <a:off x="5644654" y="1620286"/>
            <a:ext cx="792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Precificação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Básica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4" name="Rectangle 23"/>
          <p:cNvSpPr>
            <a:spLocks noChangeArrowheads="1"/>
          </p:cNvSpPr>
          <p:nvPr/>
        </p:nvSpPr>
        <p:spPr bwMode="auto">
          <a:xfrm>
            <a:off x="1101238" y="4270929"/>
            <a:ext cx="666000" cy="504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Atributo</a:t>
            </a:r>
            <a:endParaRPr lang="en-US" sz="700" dirty="0">
              <a:solidFill>
                <a:schemeClr val="bg1"/>
              </a:solidFill>
              <a:latin typeface="Arial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5" name="Rectangle 23"/>
          <p:cNvSpPr>
            <a:spLocks noChangeArrowheads="1"/>
          </p:cNvSpPr>
          <p:nvPr/>
        </p:nvSpPr>
        <p:spPr bwMode="auto">
          <a:xfrm>
            <a:off x="2742713" y="4277543"/>
            <a:ext cx="666000" cy="504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Estrutura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da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Classe</a:t>
            </a:r>
            <a:endParaRPr lang="en-US" sz="700" dirty="0">
              <a:solidFill>
                <a:schemeClr val="bg1"/>
              </a:solidFill>
              <a:latin typeface="Arial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26" name="Rectangle 23"/>
          <p:cNvSpPr>
            <a:spLocks noChangeArrowheads="1"/>
          </p:cNvSpPr>
          <p:nvPr/>
        </p:nvSpPr>
        <p:spPr bwMode="auto">
          <a:xfrm>
            <a:off x="1922505" y="4270929"/>
            <a:ext cx="666000" cy="504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Tx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Classe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 e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Times New Roman" pitchFamily="-65" charset="0"/>
                <a:cs typeface="Times New Roman" pitchFamily="-65" charset="0"/>
              </a:rPr>
              <a:t>Atributos</a:t>
            </a:r>
            <a:endParaRPr lang="en-US" sz="700" dirty="0">
              <a:solidFill>
                <a:schemeClr val="bg1"/>
              </a:solidFill>
              <a:latin typeface="Arial" charset="0"/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348" name="AutoShape 64"/>
          <p:cNvCxnSpPr>
            <a:cxnSpLocks noChangeShapeType="1"/>
            <a:stCxn id="295" idx="3"/>
            <a:endCxn id="95" idx="1"/>
          </p:cNvCxnSpPr>
          <p:nvPr/>
        </p:nvCxnSpPr>
        <p:spPr bwMode="auto">
          <a:xfrm>
            <a:off x="6242399" y="3552952"/>
            <a:ext cx="326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6" name="Rectangle 5"/>
          <p:cNvSpPr>
            <a:spLocks noChangeArrowheads="1"/>
          </p:cNvSpPr>
          <p:nvPr/>
        </p:nvSpPr>
        <p:spPr bwMode="auto">
          <a:xfrm>
            <a:off x="3825862" y="1547158"/>
            <a:ext cx="2727338" cy="524933"/>
          </a:xfrm>
          <a:prstGeom prst="rect">
            <a:avLst/>
          </a:prstGeom>
          <a:noFill/>
          <a:ln w="12700" cap="flat" cmpd="sng" algn="ctr">
            <a:solidFill>
              <a:srgbClr val="0033CC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Rectangle 5"/>
          <p:cNvSpPr>
            <a:spLocks noChangeArrowheads="1"/>
          </p:cNvSpPr>
          <p:nvPr/>
        </p:nvSpPr>
        <p:spPr bwMode="auto">
          <a:xfrm>
            <a:off x="3700598" y="4981155"/>
            <a:ext cx="4265473" cy="968204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Text Box 11"/>
          <p:cNvSpPr txBox="1">
            <a:spLocks noChangeArrowheads="1"/>
          </p:cNvSpPr>
          <p:nvPr/>
        </p:nvSpPr>
        <p:spPr bwMode="auto">
          <a:xfrm>
            <a:off x="7624197" y="4980290"/>
            <a:ext cx="430877" cy="94780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square" lIns="91435" tIns="45718" rIns="91435" bIns="4571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20000"/>
              </a:spcAft>
              <a:buClrTx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 pitchFamily="-65" charset="0"/>
                <a:cs typeface="Times New Roman" pitchFamily="-65" charset="0"/>
              </a:rPr>
              <a:t>Oracle Design Studio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69" name="Rectangle 23"/>
          <p:cNvSpPr>
            <a:spLocks noChangeArrowheads="1"/>
          </p:cNvSpPr>
          <p:nvPr/>
        </p:nvSpPr>
        <p:spPr bwMode="auto">
          <a:xfrm>
            <a:off x="3890993" y="5156543"/>
            <a:ext cx="493682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71" name="Rectangle 63"/>
          <p:cNvSpPr>
            <a:spLocks noChangeArrowheads="1"/>
          </p:cNvSpPr>
          <p:nvPr/>
        </p:nvSpPr>
        <p:spPr bwMode="auto">
          <a:xfrm>
            <a:off x="4586136" y="5084924"/>
            <a:ext cx="636739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Mapear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Classe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a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Espeficicação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do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372" name="AutoShape 64"/>
          <p:cNvCxnSpPr>
            <a:cxnSpLocks noChangeShapeType="1"/>
            <a:stCxn id="374" idx="3"/>
            <a:endCxn id="371" idx="1"/>
          </p:cNvCxnSpPr>
          <p:nvPr/>
        </p:nvCxnSpPr>
        <p:spPr bwMode="auto">
          <a:xfrm>
            <a:off x="4473576" y="5362076"/>
            <a:ext cx="112560" cy="10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4" name="Rectangle 5"/>
          <p:cNvSpPr>
            <a:spLocks noChangeArrowheads="1"/>
          </p:cNvSpPr>
          <p:nvPr/>
        </p:nvSpPr>
        <p:spPr bwMode="auto">
          <a:xfrm>
            <a:off x="3806814" y="5074076"/>
            <a:ext cx="666762" cy="576000"/>
          </a:xfrm>
          <a:prstGeom prst="rect">
            <a:avLst/>
          </a:prstGeom>
          <a:noFill/>
          <a:ln w="12700" cap="flat" cmpd="sng" algn="ctr">
            <a:solidFill>
              <a:srgbClr val="0033CC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77" name="AutoShape 64"/>
          <p:cNvCxnSpPr>
            <a:cxnSpLocks noChangeShapeType="1"/>
            <a:stCxn id="366" idx="3"/>
            <a:endCxn id="318" idx="1"/>
          </p:cNvCxnSpPr>
          <p:nvPr/>
        </p:nvCxnSpPr>
        <p:spPr bwMode="auto">
          <a:xfrm flipV="1">
            <a:off x="6553200" y="1804790"/>
            <a:ext cx="227166" cy="4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" name="AutoShape 64"/>
          <p:cNvCxnSpPr>
            <a:cxnSpLocks noChangeShapeType="1"/>
            <a:stCxn id="160" idx="0"/>
            <a:endCxn id="366" idx="2"/>
          </p:cNvCxnSpPr>
          <p:nvPr/>
        </p:nvCxnSpPr>
        <p:spPr bwMode="auto">
          <a:xfrm rot="16200000" flipV="1">
            <a:off x="5854173" y="1407450"/>
            <a:ext cx="322183" cy="1651465"/>
          </a:xfrm>
          <a:prstGeom prst="straightConnector1">
            <a:avLst/>
          </a:prstGeom>
          <a:ln>
            <a:solidFill>
              <a:srgbClr val="0033CC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251761" y="2394274"/>
            <a:ext cx="117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rgbClr val="0033CC"/>
                </a:solidFill>
              </a:rPr>
              <a:t>Tarefa</a:t>
            </a:r>
            <a:r>
              <a:rPr lang="en-US" sz="800" b="1" dirty="0" smtClean="0">
                <a:solidFill>
                  <a:srgbClr val="0033CC"/>
                </a:solidFill>
              </a:rPr>
              <a:t> </a:t>
            </a:r>
            <a:r>
              <a:rPr lang="en-US" sz="800" b="1" dirty="0" err="1" smtClean="0">
                <a:solidFill>
                  <a:srgbClr val="0033CC"/>
                </a:solidFill>
              </a:rPr>
              <a:t>Automatizada</a:t>
            </a:r>
            <a:r>
              <a:rPr lang="en-US" sz="800" b="1" dirty="0" smtClean="0">
                <a:solidFill>
                  <a:srgbClr val="0033CC"/>
                </a:solidFill>
              </a:rPr>
              <a:t> no AIA</a:t>
            </a:r>
            <a:endParaRPr lang="en-US" sz="800" b="1" dirty="0">
              <a:solidFill>
                <a:srgbClr val="0033CC"/>
              </a:solidFill>
            </a:endParaRPr>
          </a:p>
        </p:txBody>
      </p:sp>
      <p:sp>
        <p:nvSpPr>
          <p:cNvPr id="154" name="Rectangle 63"/>
          <p:cNvSpPr>
            <a:spLocks noChangeArrowheads="1"/>
          </p:cNvSpPr>
          <p:nvPr/>
        </p:nvSpPr>
        <p:spPr bwMode="auto">
          <a:xfrm>
            <a:off x="5337175" y="5080086"/>
            <a:ext cx="813940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Ger. Central de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Ordem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e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Lógica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cal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Provisionamento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(OSM)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56" name="AutoShape 64"/>
          <p:cNvCxnSpPr>
            <a:cxnSpLocks noChangeShapeType="1"/>
            <a:stCxn id="371" idx="3"/>
            <a:endCxn id="154" idx="1"/>
          </p:cNvCxnSpPr>
          <p:nvPr/>
        </p:nvCxnSpPr>
        <p:spPr bwMode="auto">
          <a:xfrm flipV="1">
            <a:off x="5222875" y="5368086"/>
            <a:ext cx="114300" cy="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6250743" y="5080993"/>
            <a:ext cx="667582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Service Activation Cartridge(s) (ASAP)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177" name="AutoShape 64"/>
          <p:cNvCxnSpPr>
            <a:cxnSpLocks noChangeShapeType="1"/>
            <a:stCxn id="154" idx="3"/>
            <a:endCxn id="166" idx="1"/>
          </p:cNvCxnSpPr>
          <p:nvPr/>
        </p:nvCxnSpPr>
        <p:spPr bwMode="auto">
          <a:xfrm>
            <a:off x="6151115" y="5368086"/>
            <a:ext cx="99628" cy="9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0" name="Rectangle 63"/>
          <p:cNvSpPr>
            <a:spLocks noChangeArrowheads="1"/>
          </p:cNvSpPr>
          <p:nvPr/>
        </p:nvSpPr>
        <p:spPr bwMode="auto">
          <a:xfrm>
            <a:off x="7044493" y="5080993"/>
            <a:ext cx="666000" cy="576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Service &amp; Resource Configuration (UIM)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211" name="AutoShape 64"/>
          <p:cNvCxnSpPr>
            <a:cxnSpLocks noChangeShapeType="1"/>
            <a:stCxn id="166" idx="3"/>
            <a:endCxn id="210" idx="1"/>
          </p:cNvCxnSpPr>
          <p:nvPr/>
        </p:nvCxnSpPr>
        <p:spPr bwMode="auto">
          <a:xfrm>
            <a:off x="6918325" y="5368993"/>
            <a:ext cx="12616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" name="Title 1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i="1" dirty="0" err="1" smtClean="0">
                <a:solidFill>
                  <a:schemeClr val="accent1"/>
                </a:solidFill>
              </a:rPr>
              <a:t>Cenário</a:t>
            </a:r>
            <a:r>
              <a:rPr lang="en-US" sz="1800" i="1" dirty="0" smtClean="0">
                <a:solidFill>
                  <a:schemeClr val="accent1"/>
                </a:solidFill>
              </a:rPr>
              <a:t> 2 – </a:t>
            </a:r>
            <a:r>
              <a:rPr lang="en-US" sz="1800" i="1" dirty="0" err="1" smtClean="0">
                <a:solidFill>
                  <a:schemeClr val="accent1"/>
                </a:solidFill>
              </a:rPr>
              <a:t>Catálogo</a:t>
            </a:r>
            <a:r>
              <a:rPr lang="en-US" sz="1800" i="1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 err="1" smtClean="0">
                <a:solidFill>
                  <a:schemeClr val="accent1"/>
                </a:solidFill>
              </a:rPr>
              <a:t>Corporativo</a:t>
            </a:r>
            <a:r>
              <a:rPr lang="en-US" sz="1800" i="1" dirty="0" smtClean="0">
                <a:solidFill>
                  <a:schemeClr val="accent1"/>
                </a:solidFill>
              </a:rPr>
              <a:t> no Siebel + AIA</a:t>
            </a:r>
            <a:endParaRPr lang="en-US" sz="1800" i="1" dirty="0">
              <a:solidFill>
                <a:schemeClr val="accent1"/>
              </a:solidFill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6569387" y="3301333"/>
            <a:ext cx="75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Criar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Catálogo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Comercial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3516164" y="2257424"/>
            <a:ext cx="72000" cy="25560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Rectangle 10"/>
          <p:cNvSpPr>
            <a:spLocks noChangeArrowheads="1"/>
          </p:cNvSpPr>
          <p:nvPr/>
        </p:nvSpPr>
        <p:spPr bwMode="auto">
          <a:xfrm>
            <a:off x="4341565" y="2553180"/>
            <a:ext cx="75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Aprovar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e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Publicar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356" name="AutoShape 64"/>
          <p:cNvCxnSpPr>
            <a:cxnSpLocks noChangeShapeType="1"/>
            <a:stCxn id="178" idx="3"/>
            <a:endCxn id="284" idx="1"/>
          </p:cNvCxnSpPr>
          <p:nvPr/>
        </p:nvCxnSpPr>
        <p:spPr bwMode="auto">
          <a:xfrm>
            <a:off x="3963004" y="3552952"/>
            <a:ext cx="378561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0" name="AutoShape 64"/>
          <p:cNvCxnSpPr>
            <a:cxnSpLocks noChangeShapeType="1"/>
            <a:stCxn id="237" idx="3"/>
            <a:endCxn id="366" idx="1"/>
          </p:cNvCxnSpPr>
          <p:nvPr/>
        </p:nvCxnSpPr>
        <p:spPr bwMode="auto">
          <a:xfrm flipH="1" flipV="1">
            <a:off x="3825862" y="1809625"/>
            <a:ext cx="1271703" cy="995174"/>
          </a:xfrm>
          <a:prstGeom prst="bentConnector5">
            <a:avLst>
              <a:gd name="adj1" fmla="val -17976"/>
              <a:gd name="adj2" fmla="val 49455"/>
              <a:gd name="adj3" fmla="val 1179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4" name="AutoShape 64"/>
          <p:cNvCxnSpPr>
            <a:cxnSpLocks noChangeShapeType="1"/>
            <a:stCxn id="374" idx="1"/>
            <a:endCxn id="325" idx="3"/>
          </p:cNvCxnSpPr>
          <p:nvPr/>
        </p:nvCxnSpPr>
        <p:spPr bwMode="auto">
          <a:xfrm rot="10800000">
            <a:off x="3408714" y="4529544"/>
            <a:ext cx="398101" cy="8325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3948146" y="1620904"/>
            <a:ext cx="720000" cy="36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Cria</a:t>
            </a:r>
            <a:r>
              <a:rPr lang="en-US" sz="700" b="0" dirty="0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b="0" dirty="0" err="1" smtClean="0">
                <a:solidFill>
                  <a:schemeClr val="tx1"/>
                </a:solidFill>
                <a:ea typeface="Times New Roman" pitchFamily="-65" charset="0"/>
                <a:cs typeface="Times New Roman" pitchFamily="-65" charset="0"/>
              </a:rPr>
              <a:t>Produto</a:t>
            </a:r>
            <a:endParaRPr lang="en-US" sz="700" b="0" dirty="0">
              <a:solidFill>
                <a:schemeClr val="tx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cxnSp>
        <p:nvCxnSpPr>
          <p:cNvPr id="333" name="AutoShape 64"/>
          <p:cNvCxnSpPr>
            <a:cxnSpLocks noChangeShapeType="1"/>
            <a:stCxn id="284" idx="3"/>
            <a:endCxn id="295" idx="1"/>
          </p:cNvCxnSpPr>
          <p:nvPr/>
        </p:nvCxnSpPr>
        <p:spPr bwMode="auto">
          <a:xfrm>
            <a:off x="5097565" y="3552952"/>
            <a:ext cx="38883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6" name="Shape 125"/>
          <p:cNvCxnSpPr>
            <a:stCxn id="95" idx="0"/>
            <a:endCxn id="237" idx="2"/>
          </p:cNvCxnSpPr>
          <p:nvPr/>
        </p:nvCxnSpPr>
        <p:spPr bwMode="auto">
          <a:xfrm rot="16200000" flipV="1">
            <a:off x="5711019" y="2064965"/>
            <a:ext cx="244915" cy="22278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8" name="Rectangle 10"/>
          <p:cNvSpPr>
            <a:spLocks noChangeArrowheads="1"/>
          </p:cNvSpPr>
          <p:nvPr/>
        </p:nvSpPr>
        <p:spPr bwMode="auto">
          <a:xfrm>
            <a:off x="3207004" y="3301333"/>
            <a:ext cx="756000" cy="5032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45720" rIns="4572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700" b="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Definir</a:t>
            </a:r>
            <a:r>
              <a:rPr lang="en-US" sz="700" b="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Regras</a:t>
            </a:r>
            <a:r>
              <a:rPr lang="en-US" sz="700" dirty="0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 de </a:t>
            </a:r>
            <a:r>
              <a:rPr lang="en-US" sz="700" dirty="0" err="1" smtClean="0">
                <a:solidFill>
                  <a:schemeClr val="bg1"/>
                </a:solidFill>
                <a:ea typeface="Times New Roman" pitchFamily="-65" charset="0"/>
                <a:cs typeface="Times New Roman" pitchFamily="-65" charset="0"/>
              </a:rPr>
              <a:t>Compatibilidade</a:t>
            </a:r>
            <a:endParaRPr lang="en-US" sz="700" b="0" dirty="0">
              <a:solidFill>
                <a:schemeClr val="bg1"/>
              </a:solidFill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5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Consolida divesas informações sobre produto: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catálogo estritamente comercial e atributos</a:t>
            </a:r>
            <a:endParaRPr lang="pt-BR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configurações e atributos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relacionamento entre produtos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Gerenciamento de documento</a:t>
            </a:r>
          </a:p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endParaRPr lang="en-US" dirty="0" smtClean="0"/>
          </a:p>
          <a:p>
            <a:r>
              <a:rPr lang="en-US" dirty="0" err="1" smtClean="0"/>
              <a:t>Acelera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com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pré-construídos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r>
              <a:rPr lang="en-US" dirty="0" smtClean="0"/>
              <a:t> de </a:t>
            </a:r>
            <a:r>
              <a:rPr lang="en-US" dirty="0" err="1" smtClean="0"/>
              <a:t>Comunicações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Enterprise Business Objects</a:t>
            </a:r>
          </a:p>
          <a:p>
            <a:pPr lvl="1"/>
            <a:r>
              <a:rPr lang="en-US" dirty="0" err="1" smtClean="0"/>
              <a:t>Serviços</a:t>
            </a:r>
            <a:endParaRPr lang="en-US" dirty="0" smtClean="0"/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canônico</a:t>
            </a:r>
            <a:endParaRPr lang="en-US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Grande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e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mudança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, </a:t>
            </a:r>
            <a:r>
              <a:rPr lang="en-US" dirty="0" err="1" smtClean="0"/>
              <a:t>trazendo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Reconcilia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</a:t>
            </a:r>
            <a:r>
              <a:rPr lang="en-US" dirty="0" err="1" smtClean="0"/>
              <a:t>semânticas</a:t>
            </a:r>
            <a:r>
              <a:rPr lang="en-US" dirty="0" smtClean="0"/>
              <a:t> entre as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corporação</a:t>
            </a:r>
            <a:r>
              <a:rPr lang="en-US" dirty="0" smtClean="0"/>
              <a:t> (</a:t>
            </a:r>
            <a:r>
              <a:rPr lang="en-US" dirty="0" err="1" smtClean="0"/>
              <a:t>técnico</a:t>
            </a:r>
            <a:r>
              <a:rPr lang="en-US" dirty="0" smtClean="0"/>
              <a:t> e de </a:t>
            </a:r>
            <a:r>
              <a:rPr lang="en-US" dirty="0" err="1" smtClean="0"/>
              <a:t>conteúdo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desenho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</a:t>
            </a:r>
            <a:r>
              <a:rPr lang="en-US" dirty="0" err="1" smtClean="0"/>
              <a:t>guia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de dados</a:t>
            </a:r>
          </a:p>
          <a:p>
            <a:pPr lvl="1" eaLnBrk="1" hangingPunct="1"/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versionamento</a:t>
            </a:r>
            <a:r>
              <a:rPr lang="en-US" dirty="0" smtClean="0"/>
              <a:t> de </a:t>
            </a:r>
            <a:r>
              <a:rPr lang="en-US" dirty="0" err="1" smtClean="0"/>
              <a:t>serviço</a:t>
            </a:r>
            <a:r>
              <a:rPr lang="en-US" dirty="0" smtClean="0"/>
              <a:t> e </a:t>
            </a:r>
            <a:r>
              <a:rPr lang="en-US" dirty="0" err="1" smtClean="0"/>
              <a:t>guia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evolução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Menor</a:t>
            </a:r>
            <a:r>
              <a:rPr lang="en-US" dirty="0" smtClean="0"/>
              <a:t> tempo e TCO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e </a:t>
            </a:r>
            <a:r>
              <a:rPr lang="en-US" dirty="0" err="1" smtClean="0"/>
              <a:t>empacotado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AIA </a:t>
            </a:r>
            <a:r>
              <a:rPr lang="en-US" dirty="0" err="1" smtClean="0"/>
              <a:t>oferece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Suporte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de </a:t>
            </a:r>
            <a:r>
              <a:rPr lang="en-US" dirty="0" err="1" smtClean="0"/>
              <a:t>investimento</a:t>
            </a:r>
            <a:r>
              <a:rPr lang="en-US" dirty="0" smtClean="0"/>
              <a:t> e </a:t>
            </a:r>
            <a:r>
              <a:rPr lang="en-US" dirty="0" err="1" smtClean="0"/>
              <a:t>melhorias</a:t>
            </a:r>
            <a:endParaRPr lang="en-US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estudo</a:t>
            </a:r>
            <a:r>
              <a:rPr lang="en-US" dirty="0" smtClean="0"/>
              <a:t>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cenários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zero de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Cenários</a:t>
            </a:r>
            <a:r>
              <a:rPr lang="en-US" dirty="0" smtClean="0"/>
              <a:t> </a:t>
            </a:r>
            <a:r>
              <a:rPr lang="en-US" dirty="0" err="1" smtClean="0"/>
              <a:t>descritos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Product Hub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+ AIA</a:t>
            </a:r>
          </a:p>
          <a:p>
            <a:pPr lvl="1"/>
            <a:r>
              <a:rPr lang="en-US" dirty="0" smtClean="0"/>
              <a:t>Siebel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+ AIA</a:t>
            </a:r>
          </a:p>
          <a:p>
            <a:pPr lvl="1"/>
            <a:r>
              <a:rPr lang="en-US" dirty="0" smtClean="0"/>
              <a:t>Siebel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+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Técnico</a:t>
            </a:r>
            <a:r>
              <a:rPr lang="en-US" dirty="0" smtClean="0"/>
              <a:t> (</a:t>
            </a:r>
            <a:r>
              <a:rPr lang="en-US" dirty="0" err="1" smtClean="0"/>
              <a:t>mapeamento</a:t>
            </a:r>
            <a:r>
              <a:rPr lang="en-US" dirty="0" smtClean="0"/>
              <a:t> entre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Ordens</a:t>
            </a:r>
            <a:r>
              <a:rPr lang="en-US" dirty="0" smtClean="0"/>
              <a:t> (Venda, </a:t>
            </a:r>
            <a:r>
              <a:rPr lang="en-US" dirty="0" err="1" smtClean="0"/>
              <a:t>Serviço</a:t>
            </a:r>
            <a:r>
              <a:rPr lang="en-US" dirty="0" smtClean="0"/>
              <a:t>, </a:t>
            </a:r>
            <a:r>
              <a:rPr lang="en-US" dirty="0" err="1" smtClean="0"/>
              <a:t>Decomposição</a:t>
            </a:r>
            <a:r>
              <a:rPr lang="en-US" dirty="0" smtClean="0"/>
              <a:t>, </a:t>
            </a:r>
            <a:r>
              <a:rPr lang="en-US" dirty="0" err="1" smtClean="0"/>
              <a:t>Orquestração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Impactos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adoção</a:t>
            </a:r>
            <a:r>
              <a:rPr lang="en-US" dirty="0" smtClean="0"/>
              <a:t> do Siebel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r>
              <a:rPr lang="en-US" dirty="0" smtClean="0"/>
              <a:t> com o </a:t>
            </a:r>
            <a:r>
              <a:rPr lang="en-US" dirty="0" err="1" smtClean="0"/>
              <a:t>cenário</a:t>
            </a:r>
            <a:r>
              <a:rPr lang="en-US" dirty="0" smtClean="0"/>
              <a:t> 1 </a:t>
            </a:r>
            <a:r>
              <a:rPr lang="en-US" dirty="0" err="1" smtClean="0"/>
              <a:t>traz</a:t>
            </a:r>
            <a:r>
              <a:rPr lang="en-US" dirty="0" smtClean="0"/>
              <a:t> </a:t>
            </a:r>
            <a:r>
              <a:rPr lang="en-US" dirty="0" err="1" smtClean="0"/>
              <a:t>determinados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slides.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6858" y="7442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Não</a:t>
            </a:r>
            <a:r>
              <a:rPr lang="en-US" sz="1200" dirty="0" smtClean="0"/>
              <a:t> </a:t>
            </a:r>
            <a:r>
              <a:rPr lang="en-US" sz="1200" dirty="0" err="1" smtClean="0"/>
              <a:t>exaustivo</a:t>
            </a:r>
            <a:endParaRPr lang="en-US" sz="1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Cruzada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 err="1" smtClean="0"/>
              <a:t>nativa</a:t>
            </a:r>
            <a:r>
              <a:rPr lang="en-US" dirty="0" smtClean="0"/>
              <a:t> do Product Hub </a:t>
            </a:r>
            <a:r>
              <a:rPr lang="en-US" dirty="0" err="1" smtClean="0"/>
              <a:t>teria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ser </a:t>
            </a:r>
            <a:r>
              <a:rPr lang="en-US" dirty="0" err="1" smtClean="0"/>
              <a:t>acomodada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local.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sensato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no Siebel,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dita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Siebel é o </a:t>
            </a:r>
            <a:r>
              <a:rPr lang="en-US" dirty="0" err="1" smtClean="0"/>
              <a:t>mestre</a:t>
            </a:r>
            <a:r>
              <a:rPr lang="en-US" dirty="0" smtClean="0"/>
              <a:t> de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tabela</a:t>
            </a:r>
            <a:r>
              <a:rPr lang="en-US" dirty="0" smtClean="0"/>
              <a:t>, business component, applet, view, screen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AIA </a:t>
            </a:r>
            <a:r>
              <a:rPr lang="en-US" dirty="0" err="1" smtClean="0"/>
              <a:t>invoque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manutenção</a:t>
            </a:r>
            <a:r>
              <a:rPr lang="en-US" dirty="0" smtClean="0"/>
              <a:t> e query </a:t>
            </a:r>
            <a:r>
              <a:rPr lang="en-US" dirty="0" err="1" smtClean="0"/>
              <a:t>destas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endParaRPr lang="en-US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Publicação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Sincronização</a:t>
            </a:r>
            <a:r>
              <a:rPr lang="en-US" sz="2000" i="1" dirty="0" smtClean="0">
                <a:solidFill>
                  <a:srgbClr val="FF0000"/>
                </a:solidFill>
              </a:rPr>
              <a:t> de Dados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nativas</a:t>
            </a:r>
            <a:r>
              <a:rPr lang="en-US" dirty="0" smtClean="0"/>
              <a:t> do Product Hub </a:t>
            </a:r>
            <a:r>
              <a:rPr lang="en-US" dirty="0" err="1" smtClean="0"/>
              <a:t>teriam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ser </a:t>
            </a:r>
            <a:r>
              <a:rPr lang="en-US" dirty="0" err="1" smtClean="0"/>
              <a:t>acomodadas</a:t>
            </a:r>
            <a:r>
              <a:rPr lang="en-US" dirty="0" smtClean="0"/>
              <a:t> no </a:t>
            </a:r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do Siebel.</a:t>
            </a:r>
          </a:p>
          <a:p>
            <a:pPr lvl="1"/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r>
              <a:rPr lang="en-US" dirty="0" smtClean="0"/>
              <a:t> o dado </a:t>
            </a:r>
            <a:r>
              <a:rPr lang="en-US" dirty="0" err="1" smtClean="0"/>
              <a:t>deve</a:t>
            </a:r>
            <a:r>
              <a:rPr lang="en-US" dirty="0" smtClean="0"/>
              <a:t> ser </a:t>
            </a:r>
            <a:r>
              <a:rPr lang="en-US" dirty="0" err="1" smtClean="0"/>
              <a:t>sincronizado</a:t>
            </a:r>
            <a:endParaRPr lang="en-US" dirty="0" smtClean="0"/>
          </a:p>
          <a:p>
            <a:pPr lvl="1"/>
            <a:r>
              <a:rPr lang="en-US" dirty="0" err="1" smtClean="0"/>
              <a:t>Definição</a:t>
            </a:r>
            <a:r>
              <a:rPr lang="en-US" dirty="0" smtClean="0"/>
              <a:t> de workflow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invocar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sincronização</a:t>
            </a:r>
            <a:endParaRPr lang="en-US" dirty="0" smtClean="0"/>
          </a:p>
          <a:p>
            <a:pPr lvl="1"/>
            <a:r>
              <a:rPr lang="en-US" dirty="0" err="1" smtClean="0"/>
              <a:t>Mecanismo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privilégio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publicar</a:t>
            </a:r>
            <a:r>
              <a:rPr lang="en-US" dirty="0" smtClean="0"/>
              <a:t> </a:t>
            </a:r>
            <a:r>
              <a:rPr lang="en-US" dirty="0" err="1" smtClean="0"/>
              <a:t>definições</a:t>
            </a:r>
            <a:endParaRPr lang="en-US" dirty="0" smtClean="0"/>
          </a:p>
          <a:p>
            <a:pPr lvl="1"/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visibilidade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status de </a:t>
            </a:r>
            <a:r>
              <a:rPr lang="en-US" dirty="0" err="1" smtClean="0"/>
              <a:t>sincronização</a:t>
            </a:r>
            <a:endParaRPr lang="en-US" dirty="0" smtClean="0"/>
          </a:p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 no Siebel: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tabelas</a:t>
            </a:r>
            <a:r>
              <a:rPr lang="en-US" dirty="0" smtClean="0"/>
              <a:t>, business components, applets, views e screens</a:t>
            </a:r>
          </a:p>
          <a:p>
            <a:pPr lvl="1"/>
            <a:r>
              <a:rPr lang="en-US" dirty="0" err="1" smtClean="0"/>
              <a:t>Modificação</a:t>
            </a:r>
            <a:r>
              <a:rPr lang="en-US" dirty="0" smtClean="0"/>
              <a:t> de </a:t>
            </a:r>
            <a:r>
              <a:rPr lang="en-US" dirty="0" err="1" smtClean="0"/>
              <a:t>tabelas</a:t>
            </a:r>
            <a:r>
              <a:rPr lang="en-US" dirty="0" smtClean="0"/>
              <a:t>, business components e applets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workflow com business services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publicação</a:t>
            </a:r>
            <a:r>
              <a:rPr lang="en-US" dirty="0" smtClean="0"/>
              <a:t> de dados </a:t>
            </a:r>
            <a:r>
              <a:rPr lang="en-US" dirty="0" err="1" smtClean="0"/>
              <a:t>para</a:t>
            </a:r>
            <a:r>
              <a:rPr lang="en-US" dirty="0" smtClean="0"/>
              <a:t> o AIA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Automatizado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Criação</a:t>
            </a:r>
            <a:r>
              <a:rPr lang="en-US" sz="2000" i="1" dirty="0" smtClean="0">
                <a:solidFill>
                  <a:srgbClr val="FF0000"/>
                </a:solidFill>
              </a:rPr>
              <a:t> e </a:t>
            </a:r>
            <a:r>
              <a:rPr lang="en-US" sz="2000" i="1" dirty="0" err="1" smtClean="0">
                <a:solidFill>
                  <a:srgbClr val="FF0000"/>
                </a:solidFill>
              </a:rPr>
              <a:t>Modificação</a:t>
            </a:r>
            <a:r>
              <a:rPr lang="en-US" sz="2000" i="1" dirty="0" smtClean="0">
                <a:solidFill>
                  <a:srgbClr val="FF0000"/>
                </a:solidFill>
              </a:rPr>
              <a:t> de </a:t>
            </a:r>
            <a:r>
              <a:rPr lang="en-US" sz="2000" i="1" dirty="0" err="1" smtClean="0">
                <a:solidFill>
                  <a:srgbClr val="FF0000"/>
                </a:solidFill>
              </a:rPr>
              <a:t>Produto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nativas</a:t>
            </a:r>
            <a:r>
              <a:rPr lang="en-US" dirty="0" smtClean="0"/>
              <a:t> do Product Hub </a:t>
            </a:r>
            <a:r>
              <a:rPr lang="en-US" dirty="0" err="1" smtClean="0"/>
              <a:t>teriam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ser </a:t>
            </a:r>
            <a:r>
              <a:rPr lang="en-US" dirty="0" err="1" smtClean="0"/>
              <a:t>acomodadas</a:t>
            </a:r>
            <a:r>
              <a:rPr lang="en-US" dirty="0" smtClean="0"/>
              <a:t> no </a:t>
            </a:r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do Siebel.</a:t>
            </a:r>
          </a:p>
          <a:p>
            <a:pPr lvl="1"/>
            <a:r>
              <a:rPr lang="en-US" dirty="0" err="1" smtClean="0"/>
              <a:t>Mecanismo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privilégio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endParaRPr lang="en-US" dirty="0" smtClean="0"/>
          </a:p>
          <a:p>
            <a:pPr lvl="1"/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(</a:t>
            </a:r>
            <a:r>
              <a:rPr lang="en-US" dirty="0" err="1" smtClean="0"/>
              <a:t>telas</a:t>
            </a:r>
            <a:r>
              <a:rPr lang="en-US" dirty="0" smtClean="0"/>
              <a:t>) e workflow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,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revisão</a:t>
            </a:r>
            <a:r>
              <a:rPr lang="en-US" dirty="0" smtClean="0"/>
              <a:t> e </a:t>
            </a:r>
            <a:r>
              <a:rPr lang="en-US" dirty="0" err="1" smtClean="0"/>
              <a:t>aprovação</a:t>
            </a:r>
            <a:endParaRPr lang="en-US" dirty="0" smtClean="0"/>
          </a:p>
          <a:p>
            <a:pPr lvl="1"/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requisição</a:t>
            </a:r>
            <a:r>
              <a:rPr lang="en-US" dirty="0" smtClean="0"/>
              <a:t> de </a:t>
            </a:r>
            <a:r>
              <a:rPr lang="en-US" dirty="0" err="1" smtClean="0"/>
              <a:t>modificação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endParaRPr lang="en-US" dirty="0" smtClean="0"/>
          </a:p>
          <a:p>
            <a:pPr lvl="1"/>
            <a:r>
              <a:rPr lang="en-US" dirty="0" err="1" smtClean="0"/>
              <a:t>Mecanismo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/</a:t>
            </a:r>
            <a:r>
              <a:rPr lang="en-US" dirty="0" err="1" smtClean="0"/>
              <a:t>manutenção</a:t>
            </a:r>
            <a:r>
              <a:rPr lang="en-US" dirty="0" smtClean="0"/>
              <a:t> de </a:t>
            </a:r>
            <a:r>
              <a:rPr lang="en-US" dirty="0" err="1" smtClean="0"/>
              <a:t>políticas</a:t>
            </a:r>
            <a:r>
              <a:rPr lang="en-US" dirty="0" smtClean="0"/>
              <a:t> de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endParaRPr lang="en-US" dirty="0" smtClean="0"/>
          </a:p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 no Siebel: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tabelas</a:t>
            </a:r>
            <a:r>
              <a:rPr lang="en-US" dirty="0" smtClean="0"/>
              <a:t>, business components, applets, views e screens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workflows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Adaptação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ABCS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do </a:t>
            </a:r>
            <a:r>
              <a:rPr lang="en-US" dirty="0" err="1" smtClean="0"/>
              <a:t>modelo</a:t>
            </a:r>
            <a:r>
              <a:rPr lang="en-US" dirty="0" smtClean="0"/>
              <a:t> Siebel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canônico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publicação</a:t>
            </a:r>
            <a:r>
              <a:rPr lang="en-US" dirty="0" smtClean="0"/>
              <a:t> de dados do Siebel.</a:t>
            </a: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77" y="2963382"/>
            <a:ext cx="7529513" cy="784225"/>
          </a:xfrm>
        </p:spPr>
        <p:txBody>
          <a:bodyPr/>
          <a:lstStyle/>
          <a:p>
            <a:r>
              <a:rPr lang="en-US" sz="2800" dirty="0" err="1" smtClean="0"/>
              <a:t>Cenário</a:t>
            </a:r>
            <a:r>
              <a:rPr lang="en-US" sz="2800" dirty="0" smtClean="0"/>
              <a:t> 3 – </a:t>
            </a:r>
            <a:r>
              <a:rPr lang="en-US" sz="2800" dirty="0" err="1" smtClean="0"/>
              <a:t>Catálogo</a:t>
            </a:r>
            <a:r>
              <a:rPr lang="en-US" sz="2800" dirty="0" smtClean="0"/>
              <a:t> </a:t>
            </a:r>
            <a:r>
              <a:rPr lang="en-US" sz="2800" dirty="0" err="1" smtClean="0"/>
              <a:t>Corporativo</a:t>
            </a:r>
            <a:r>
              <a:rPr lang="en-US" sz="2800" dirty="0" smtClean="0"/>
              <a:t> no Siebel + </a:t>
            </a:r>
            <a:r>
              <a:rPr lang="en-US" sz="2800" dirty="0" err="1" smtClean="0"/>
              <a:t>Integração</a:t>
            </a:r>
            <a:r>
              <a:rPr lang="en-US" sz="2800" dirty="0" smtClean="0"/>
              <a:t> </a:t>
            </a:r>
            <a:r>
              <a:rPr lang="en-US" sz="2800" dirty="0" err="1" smtClean="0"/>
              <a:t>Oi</a:t>
            </a:r>
            <a:endParaRPr lang="en-US" sz="2800" dirty="0"/>
          </a:p>
        </p:txBody>
      </p:sp>
      <p:pic>
        <p:nvPicPr>
          <p:cNvPr id="3" name="Picture 3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</p:spPr>
      </p:pic>
      <p:pic>
        <p:nvPicPr>
          <p:cNvPr id="4" name="Picture 4" descr="a8938fe7-MEDIUM-233287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3 –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no Siebel +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cenário</a:t>
            </a:r>
            <a:r>
              <a:rPr lang="en-US" dirty="0" smtClean="0"/>
              <a:t> 1: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Siebel é </a:t>
            </a:r>
            <a:r>
              <a:rPr lang="en-US" dirty="0" err="1" smtClean="0"/>
              <a:t>adotado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infra-</a:t>
            </a:r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sincronização</a:t>
            </a:r>
            <a:r>
              <a:rPr lang="en-US" dirty="0" smtClean="0"/>
              <a:t> de dados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desenvolvida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r>
              <a:rPr lang="en-US" dirty="0" smtClean="0"/>
              <a:t> com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respectivas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transformação</a:t>
            </a:r>
            <a:r>
              <a:rPr lang="en-US" dirty="0" smtClean="0"/>
              <a:t> e de </a:t>
            </a:r>
            <a:r>
              <a:rPr lang="en-US" dirty="0" err="1" smtClean="0"/>
              <a:t>complementação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 </a:t>
            </a:r>
            <a:r>
              <a:rPr lang="en-US" dirty="0" err="1" smtClean="0"/>
              <a:t>Catálogos</a:t>
            </a:r>
            <a:r>
              <a:rPr lang="en-US" dirty="0" smtClean="0"/>
              <a:t> dos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aplicativos</a:t>
            </a:r>
            <a:r>
              <a:rPr lang="en-US" dirty="0" smtClean="0"/>
              <a:t> (Billing, OM, DW, etc.) </a:t>
            </a:r>
            <a:r>
              <a:rPr lang="en-US" dirty="0" err="1" smtClean="0"/>
              <a:t>receberão</a:t>
            </a:r>
            <a:r>
              <a:rPr lang="en-US" dirty="0" smtClean="0"/>
              <a:t> dados </a:t>
            </a:r>
            <a:r>
              <a:rPr lang="en-US" dirty="0" err="1" smtClean="0"/>
              <a:t>provenientes</a:t>
            </a:r>
            <a:r>
              <a:rPr lang="en-US" dirty="0" smtClean="0"/>
              <a:t> do Siebel e </a:t>
            </a:r>
            <a:r>
              <a:rPr lang="en-US" dirty="0" err="1" smtClean="0"/>
              <a:t>deverão</a:t>
            </a:r>
            <a:r>
              <a:rPr lang="en-US" dirty="0" smtClean="0"/>
              <a:t> ser </a:t>
            </a:r>
            <a:r>
              <a:rPr lang="en-US" dirty="0" err="1" smtClean="0"/>
              <a:t>enriquecidos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parte 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Impactos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adoção</a:t>
            </a:r>
            <a:r>
              <a:rPr lang="en-US" dirty="0" smtClean="0"/>
              <a:t> do Siebel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r>
              <a:rPr lang="en-US" dirty="0" smtClean="0"/>
              <a:t> com o </a:t>
            </a:r>
            <a:r>
              <a:rPr lang="en-US" dirty="0" err="1" smtClean="0"/>
              <a:t>cenário</a:t>
            </a:r>
            <a:r>
              <a:rPr lang="en-US" dirty="0" smtClean="0"/>
              <a:t> 1 </a:t>
            </a:r>
            <a:r>
              <a:rPr lang="en-US" dirty="0" err="1" smtClean="0"/>
              <a:t>traz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mencionados</a:t>
            </a:r>
            <a:r>
              <a:rPr lang="en-US" dirty="0" smtClean="0"/>
              <a:t> no </a:t>
            </a:r>
            <a:r>
              <a:rPr lang="en-US" dirty="0" err="1" smtClean="0"/>
              <a:t>cenário</a:t>
            </a:r>
            <a:r>
              <a:rPr lang="en-US" dirty="0" smtClean="0"/>
              <a:t> 2 (</a:t>
            </a:r>
            <a:r>
              <a:rPr lang="en-US" dirty="0" err="1" smtClean="0"/>
              <a:t>abaixo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Cruzada</a:t>
            </a:r>
            <a:endParaRPr lang="en-US" dirty="0" smtClean="0"/>
          </a:p>
          <a:p>
            <a:pPr lvl="1"/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Publicação</a:t>
            </a:r>
            <a:r>
              <a:rPr lang="en-US" dirty="0" smtClean="0"/>
              <a:t> – </a:t>
            </a:r>
            <a:r>
              <a:rPr lang="en-US" dirty="0" err="1" smtClean="0"/>
              <a:t>Sincronização</a:t>
            </a:r>
            <a:r>
              <a:rPr lang="en-US" dirty="0" smtClean="0"/>
              <a:t> de Dados</a:t>
            </a:r>
          </a:p>
          <a:p>
            <a:pPr lvl="1"/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Automatizado</a:t>
            </a:r>
            <a:r>
              <a:rPr lang="en-US" dirty="0" smtClean="0"/>
              <a:t> –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Modificação</a:t>
            </a:r>
            <a:r>
              <a:rPr lang="en-US" dirty="0" smtClean="0"/>
              <a:t> de </a:t>
            </a:r>
            <a:r>
              <a:rPr lang="en-US" dirty="0" err="1" smtClean="0"/>
              <a:t>Produto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Adicionalmente</a:t>
            </a:r>
            <a:r>
              <a:rPr lang="en-US" dirty="0" smtClean="0"/>
              <a:t> </a:t>
            </a:r>
            <a:r>
              <a:rPr lang="en-US" dirty="0" err="1" smtClean="0"/>
              <a:t>detalhamos</a:t>
            </a:r>
            <a:r>
              <a:rPr lang="en-US" dirty="0" smtClean="0"/>
              <a:t> </a:t>
            </a:r>
            <a:r>
              <a:rPr lang="en-US" dirty="0" err="1" smtClean="0"/>
              <a:t>outros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slides.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6858" y="7442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Não</a:t>
            </a:r>
            <a:r>
              <a:rPr lang="en-US" sz="1200" dirty="0" smtClean="0"/>
              <a:t> </a:t>
            </a:r>
            <a:r>
              <a:rPr lang="en-US" sz="1200" dirty="0" err="1" smtClean="0"/>
              <a:t>exaustivo</a:t>
            </a:r>
            <a:endParaRPr lang="en-US" sz="1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ficará</a:t>
            </a:r>
            <a:r>
              <a:rPr lang="en-US" dirty="0" smtClean="0"/>
              <a:t> a cargo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r>
              <a:rPr lang="en-US" dirty="0" smtClean="0"/>
              <a:t> </a:t>
            </a:r>
            <a:r>
              <a:rPr lang="en-US" dirty="0" err="1" smtClean="0"/>
              <a:t>desenvolver</a:t>
            </a:r>
            <a:r>
              <a:rPr lang="en-US" dirty="0" smtClean="0"/>
              <a:t> e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benefício</a:t>
            </a:r>
            <a:r>
              <a:rPr lang="en-US" dirty="0" smtClean="0"/>
              <a:t> do AIA,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Reference Process Models</a:t>
            </a:r>
          </a:p>
          <a:p>
            <a:pPr lvl="1"/>
            <a:r>
              <a:rPr lang="en-US" dirty="0" smtClean="0"/>
              <a:t>Enterprise Business Objects (EBO’s) and Services (EBS’s)</a:t>
            </a:r>
          </a:p>
          <a:p>
            <a:pPr lvl="1"/>
            <a:r>
              <a:rPr lang="en-US" dirty="0" smtClean="0"/>
              <a:t>SOA Governance and Lifecycle Management Tools</a:t>
            </a:r>
          </a:p>
          <a:p>
            <a:pPr lvl="1"/>
            <a:r>
              <a:rPr lang="en-US" dirty="0" err="1" smtClean="0"/>
              <a:t>Metodologia</a:t>
            </a:r>
            <a:r>
              <a:rPr lang="en-US" dirty="0" smtClean="0"/>
              <a:t> e </a:t>
            </a:r>
            <a:r>
              <a:rPr lang="en-US" dirty="0" err="1" smtClean="0"/>
              <a:t>Arquitetura</a:t>
            </a:r>
            <a:r>
              <a:rPr lang="en-US" dirty="0" smtClean="0"/>
              <a:t> de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Predefinidos</a:t>
            </a:r>
            <a:endParaRPr lang="en-US" dirty="0" smtClean="0"/>
          </a:p>
          <a:p>
            <a:pPr lvl="1"/>
            <a:r>
              <a:rPr lang="en-US" dirty="0" smtClean="0"/>
              <a:t>Process Integration Packs (PIP’s)</a:t>
            </a:r>
          </a:p>
          <a:p>
            <a:pPr eaLnBrk="1" hangingPunct="1"/>
            <a:r>
              <a:rPr lang="en-US" dirty="0" err="1" smtClean="0"/>
              <a:t>Maior</a:t>
            </a:r>
            <a:r>
              <a:rPr lang="en-US" dirty="0" smtClean="0"/>
              <a:t> tempo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e TCO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a ser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endParaRPr lang="en-US" dirty="0" smtClean="0"/>
          </a:p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suporte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a cargo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endParaRPr lang="en-US" dirty="0" smtClean="0"/>
          </a:p>
          <a:p>
            <a:pPr eaLnBrk="1" hangingPunct="1"/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melhorias</a:t>
            </a:r>
            <a:r>
              <a:rPr lang="en-US" dirty="0" smtClean="0"/>
              <a:t> e </a:t>
            </a:r>
            <a:r>
              <a:rPr lang="en-US" dirty="0" err="1" smtClean="0"/>
              <a:t>correção</a:t>
            </a:r>
            <a:r>
              <a:rPr lang="en-US" dirty="0" smtClean="0"/>
              <a:t> de bugs </a:t>
            </a:r>
            <a:r>
              <a:rPr lang="en-US" dirty="0" err="1" smtClean="0"/>
              <a:t>estará</a:t>
            </a:r>
            <a:r>
              <a:rPr lang="en-US" dirty="0" smtClean="0"/>
              <a:t> sob </a:t>
            </a:r>
            <a:r>
              <a:rPr lang="en-US" dirty="0" err="1" smtClean="0"/>
              <a:t>responsabilidade</a:t>
            </a:r>
            <a:r>
              <a:rPr lang="en-US" dirty="0" smtClean="0"/>
              <a:t> de um </a:t>
            </a:r>
            <a:r>
              <a:rPr lang="en-US" dirty="0" err="1" smtClean="0"/>
              <a:t>integrador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24F44-C176-40DD-8547-298F3C8D0452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77" y="2963382"/>
            <a:ext cx="7910623" cy="784225"/>
          </a:xfrm>
        </p:spPr>
        <p:txBody>
          <a:bodyPr/>
          <a:lstStyle/>
          <a:p>
            <a:r>
              <a:rPr lang="en-US" sz="2800" smtClean="0"/>
              <a:t>Appendix – Architecture with Technical Catalog</a:t>
            </a:r>
            <a:endParaRPr lang="en-US" sz="2800" dirty="0"/>
          </a:p>
        </p:txBody>
      </p:sp>
      <p:pic>
        <p:nvPicPr>
          <p:cNvPr id="3" name="Picture 3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</p:spPr>
      </p:pic>
      <p:pic>
        <p:nvPicPr>
          <p:cNvPr id="4" name="Picture 4" descr="a8938fe7-MEDIUM-233287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2" descr="GRADIEN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0013" y="720725"/>
            <a:ext cx="9075738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 rot="4678111">
            <a:off x="5858669" y="4788694"/>
            <a:ext cx="174625" cy="166687"/>
            <a:chOff x="4381" y="1751"/>
            <a:chExt cx="125" cy="102"/>
          </a:xfrm>
        </p:grpSpPr>
        <p:sp>
          <p:nvSpPr>
            <p:cNvPr id="53318" name="Line 4"/>
            <p:cNvSpPr>
              <a:spLocks noChangeShapeType="1"/>
            </p:cNvSpPr>
            <p:nvPr/>
          </p:nvSpPr>
          <p:spPr bwMode="auto">
            <a:xfrm flipH="1">
              <a:off x="4381" y="1751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19" name="Line 5"/>
            <p:cNvSpPr>
              <a:spLocks noChangeShapeType="1"/>
            </p:cNvSpPr>
            <p:nvPr/>
          </p:nvSpPr>
          <p:spPr bwMode="auto">
            <a:xfrm>
              <a:off x="4442" y="1752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500063" y="1209675"/>
            <a:ext cx="8069831" cy="3275013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marL="119063" indent="-119063"/>
            <a:endParaRPr lang="en-GB" b="0">
              <a:ea typeface="MS PGothic" charset="0"/>
              <a:cs typeface="MS PGothic" charset="0"/>
            </a:endParaRP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4786313" y="2125663"/>
            <a:ext cx="363537" cy="3349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/>
            <a:endParaRPr lang="en-GB" sz="1200" b="0">
              <a:ea typeface="MS PGothic" charset="0"/>
              <a:cs typeface="MS PGothic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 rot="4678111">
            <a:off x="5714206" y="1634332"/>
            <a:ext cx="174625" cy="166688"/>
            <a:chOff x="4381" y="1751"/>
            <a:chExt cx="125" cy="102"/>
          </a:xfrm>
        </p:grpSpPr>
        <p:sp>
          <p:nvSpPr>
            <p:cNvPr id="53316" name="Line 9"/>
            <p:cNvSpPr>
              <a:spLocks noChangeShapeType="1"/>
            </p:cNvSpPr>
            <p:nvPr/>
          </p:nvSpPr>
          <p:spPr bwMode="auto">
            <a:xfrm flipH="1">
              <a:off x="4381" y="1751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17" name="Line 10"/>
            <p:cNvSpPr>
              <a:spLocks noChangeShapeType="1"/>
            </p:cNvSpPr>
            <p:nvPr/>
          </p:nvSpPr>
          <p:spPr bwMode="auto">
            <a:xfrm>
              <a:off x="4442" y="1752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 rot="4678111">
            <a:off x="4931569" y="2362994"/>
            <a:ext cx="174625" cy="166687"/>
            <a:chOff x="4381" y="1751"/>
            <a:chExt cx="125" cy="102"/>
          </a:xfrm>
        </p:grpSpPr>
        <p:sp>
          <p:nvSpPr>
            <p:cNvPr id="53314" name="Line 12"/>
            <p:cNvSpPr>
              <a:spLocks noChangeShapeType="1"/>
            </p:cNvSpPr>
            <p:nvPr/>
          </p:nvSpPr>
          <p:spPr bwMode="auto">
            <a:xfrm flipH="1">
              <a:off x="4381" y="1751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15" name="Line 13"/>
            <p:cNvSpPr>
              <a:spLocks noChangeShapeType="1"/>
            </p:cNvSpPr>
            <p:nvPr/>
          </p:nvSpPr>
          <p:spPr bwMode="auto">
            <a:xfrm>
              <a:off x="4442" y="1752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257" name="Oval 14"/>
          <p:cNvSpPr>
            <a:spLocks noChangeArrowheads="1"/>
          </p:cNvSpPr>
          <p:nvPr/>
        </p:nvSpPr>
        <p:spPr bwMode="auto">
          <a:xfrm>
            <a:off x="5568950" y="1397000"/>
            <a:ext cx="363538" cy="3349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/>
            <a:endParaRPr lang="en-GB" sz="1200" b="0">
              <a:ea typeface="MS PGothic" charset="0"/>
              <a:cs typeface="MS PGothic" charset="0"/>
            </a:endParaRPr>
          </a:p>
        </p:txBody>
      </p:sp>
      <p:sp>
        <p:nvSpPr>
          <p:cNvPr id="53258" name="Oval 15"/>
          <p:cNvSpPr>
            <a:spLocks noChangeArrowheads="1"/>
          </p:cNvSpPr>
          <p:nvPr/>
        </p:nvSpPr>
        <p:spPr bwMode="auto">
          <a:xfrm>
            <a:off x="5711825" y="4546600"/>
            <a:ext cx="363538" cy="3349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/>
            <a:endParaRPr lang="en-GB" sz="1200" b="0">
              <a:ea typeface="MS PGothic" charset="0"/>
              <a:cs typeface="MS PGothic" charset="0"/>
            </a:endParaRPr>
          </a:p>
        </p:txBody>
      </p:sp>
      <p:sp>
        <p:nvSpPr>
          <p:cNvPr id="53259" name="AutoShape 16"/>
          <p:cNvSpPr>
            <a:spLocks noChangeArrowheads="1"/>
          </p:cNvSpPr>
          <p:nvPr/>
        </p:nvSpPr>
        <p:spPr bwMode="auto">
          <a:xfrm>
            <a:off x="2525713" y="2274888"/>
            <a:ext cx="2471737" cy="406400"/>
          </a:xfrm>
          <a:prstGeom prst="roundRect">
            <a:avLst>
              <a:gd name="adj" fmla="val 16667"/>
            </a:avLst>
          </a:prstGeom>
          <a:solidFill>
            <a:srgbClr val="FD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Commercial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Bundle</a:t>
            </a:r>
          </a:p>
          <a:p>
            <a:pPr>
              <a:spcBef>
                <a:spcPct val="0"/>
              </a:spcBef>
              <a:buClrTx/>
            </a:pPr>
            <a:r>
              <a:rPr lang="en-US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Bundled Product Offering</a:t>
            </a:r>
          </a:p>
        </p:txBody>
      </p:sp>
      <p:sp>
        <p:nvSpPr>
          <p:cNvPr id="53260" name="AutoShape 17"/>
          <p:cNvSpPr>
            <a:spLocks noChangeArrowheads="1"/>
          </p:cNvSpPr>
          <p:nvPr/>
        </p:nvSpPr>
        <p:spPr bwMode="auto">
          <a:xfrm>
            <a:off x="1754188" y="1524000"/>
            <a:ext cx="4024312" cy="420688"/>
          </a:xfrm>
          <a:prstGeom prst="roundRect">
            <a:avLst>
              <a:gd name="adj" fmla="val 16667"/>
            </a:avLst>
          </a:prstGeom>
          <a:solidFill>
            <a:srgbClr val="FD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Commercial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Offer</a:t>
            </a:r>
          </a:p>
          <a:p>
            <a:pPr>
              <a:spcBef>
                <a:spcPct val="0"/>
              </a:spcBef>
              <a:buClrTx/>
            </a:pPr>
            <a:r>
              <a:rPr lang="en-US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Product Offering</a:t>
            </a:r>
          </a:p>
        </p:txBody>
      </p:sp>
      <p:cxnSp>
        <p:nvCxnSpPr>
          <p:cNvPr id="53261" name="AutoShape 18"/>
          <p:cNvCxnSpPr>
            <a:cxnSpLocks noChangeShapeType="1"/>
          </p:cNvCxnSpPr>
          <p:nvPr/>
        </p:nvCxnSpPr>
        <p:spPr bwMode="auto">
          <a:xfrm flipV="1">
            <a:off x="2859088" y="2674938"/>
            <a:ext cx="0" cy="398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262" name="Line 19"/>
          <p:cNvSpPr>
            <a:spLocks noChangeShapeType="1"/>
          </p:cNvSpPr>
          <p:nvPr/>
        </p:nvSpPr>
        <p:spPr bwMode="auto">
          <a:xfrm flipH="1">
            <a:off x="2754313" y="2887663"/>
            <a:ext cx="10160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3" name="Line 20"/>
          <p:cNvSpPr>
            <a:spLocks noChangeShapeType="1"/>
          </p:cNvSpPr>
          <p:nvPr/>
        </p:nvSpPr>
        <p:spPr bwMode="auto">
          <a:xfrm>
            <a:off x="2860675" y="2889250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3759200" y="2101850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265" name="AutoShape 22"/>
          <p:cNvCxnSpPr>
            <a:cxnSpLocks noChangeShapeType="1"/>
          </p:cNvCxnSpPr>
          <p:nvPr/>
        </p:nvCxnSpPr>
        <p:spPr bwMode="auto">
          <a:xfrm flipV="1">
            <a:off x="2085975" y="1944688"/>
            <a:ext cx="1588" cy="1125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266" name="Line 23"/>
          <p:cNvSpPr>
            <a:spLocks noChangeShapeType="1"/>
          </p:cNvSpPr>
          <p:nvPr/>
        </p:nvSpPr>
        <p:spPr bwMode="auto">
          <a:xfrm flipH="1">
            <a:off x="1987550" y="2887663"/>
            <a:ext cx="10160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7" name="Line 24"/>
          <p:cNvSpPr>
            <a:spLocks noChangeShapeType="1"/>
          </p:cNvSpPr>
          <p:nvPr/>
        </p:nvSpPr>
        <p:spPr bwMode="auto">
          <a:xfrm>
            <a:off x="2084388" y="2889250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268" name="AutoShape 25"/>
          <p:cNvCxnSpPr>
            <a:cxnSpLocks noChangeShapeType="1"/>
          </p:cNvCxnSpPr>
          <p:nvPr/>
        </p:nvCxnSpPr>
        <p:spPr bwMode="auto">
          <a:xfrm flipV="1">
            <a:off x="4759325" y="2674938"/>
            <a:ext cx="0" cy="398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269" name="Line 26"/>
          <p:cNvSpPr>
            <a:spLocks noChangeShapeType="1"/>
          </p:cNvSpPr>
          <p:nvPr/>
        </p:nvSpPr>
        <p:spPr bwMode="auto">
          <a:xfrm flipH="1">
            <a:off x="4656138" y="2879725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0" name="Line 27"/>
          <p:cNvSpPr>
            <a:spLocks noChangeShapeType="1"/>
          </p:cNvSpPr>
          <p:nvPr/>
        </p:nvSpPr>
        <p:spPr bwMode="auto">
          <a:xfrm>
            <a:off x="4752975" y="2881313"/>
            <a:ext cx="10160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271" name="AutoShape 28"/>
          <p:cNvCxnSpPr>
            <a:cxnSpLocks noChangeShapeType="1"/>
          </p:cNvCxnSpPr>
          <p:nvPr/>
        </p:nvCxnSpPr>
        <p:spPr bwMode="auto">
          <a:xfrm flipV="1">
            <a:off x="5480050" y="1946275"/>
            <a:ext cx="0" cy="1096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272" name="Line 29"/>
          <p:cNvSpPr>
            <a:spLocks noChangeShapeType="1"/>
          </p:cNvSpPr>
          <p:nvPr/>
        </p:nvSpPr>
        <p:spPr bwMode="auto">
          <a:xfrm flipH="1">
            <a:off x="5381625" y="2886075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3" name="Line 30"/>
          <p:cNvSpPr>
            <a:spLocks noChangeShapeType="1"/>
          </p:cNvSpPr>
          <p:nvPr/>
        </p:nvSpPr>
        <p:spPr bwMode="auto">
          <a:xfrm>
            <a:off x="5478463" y="2887663"/>
            <a:ext cx="10160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4" name="AutoShape 32"/>
          <p:cNvSpPr>
            <a:spLocks noChangeArrowheads="1"/>
          </p:cNvSpPr>
          <p:nvPr/>
        </p:nvSpPr>
        <p:spPr bwMode="auto">
          <a:xfrm>
            <a:off x="1528763" y="3057525"/>
            <a:ext cx="2079625" cy="406400"/>
          </a:xfrm>
          <a:prstGeom prst="roundRect">
            <a:avLst>
              <a:gd name="adj" fmla="val 16667"/>
            </a:avLst>
          </a:prstGeom>
          <a:solidFill>
            <a:srgbClr val="FD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Commercial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Product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Product</a:t>
            </a:r>
            <a:endParaRPr lang="en-US" sz="1200" b="0" i="1">
              <a:solidFill>
                <a:srgbClr val="EAEAEA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53275" name="AutoShape 33"/>
          <p:cNvCxnSpPr>
            <a:cxnSpLocks noChangeShapeType="1"/>
            <a:stCxn id="53284" idx="0"/>
          </p:cNvCxnSpPr>
          <p:nvPr/>
        </p:nvCxnSpPr>
        <p:spPr bwMode="auto">
          <a:xfrm flipV="1">
            <a:off x="4930775" y="4252913"/>
            <a:ext cx="0" cy="4270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276" name="AutoShape 34"/>
          <p:cNvCxnSpPr>
            <a:cxnSpLocks noChangeShapeType="1"/>
            <a:stCxn id="53279" idx="0"/>
            <a:endCxn id="53288" idx="2"/>
          </p:cNvCxnSpPr>
          <p:nvPr/>
        </p:nvCxnSpPr>
        <p:spPr bwMode="auto">
          <a:xfrm flipV="1">
            <a:off x="4930775" y="3457575"/>
            <a:ext cx="3175" cy="393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277" name="AutoShape 35"/>
          <p:cNvCxnSpPr>
            <a:cxnSpLocks noChangeShapeType="1"/>
            <a:stCxn id="53259" idx="0"/>
            <a:endCxn id="53260" idx="2"/>
          </p:cNvCxnSpPr>
          <p:nvPr/>
        </p:nvCxnSpPr>
        <p:spPr bwMode="auto">
          <a:xfrm flipV="1">
            <a:off x="3762375" y="1944688"/>
            <a:ext cx="4763" cy="330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278" name="Line 36"/>
          <p:cNvSpPr>
            <a:spLocks noChangeShapeType="1"/>
          </p:cNvSpPr>
          <p:nvPr/>
        </p:nvSpPr>
        <p:spPr bwMode="auto">
          <a:xfrm flipH="1">
            <a:off x="3662363" y="2114550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9" name="AutoShape 37"/>
          <p:cNvSpPr>
            <a:spLocks noChangeArrowheads="1"/>
          </p:cNvSpPr>
          <p:nvPr/>
        </p:nvSpPr>
        <p:spPr bwMode="auto">
          <a:xfrm>
            <a:off x="3954463" y="3851275"/>
            <a:ext cx="1951037" cy="406400"/>
          </a:xfrm>
          <a:prstGeom prst="roundRect">
            <a:avLst>
              <a:gd name="adj" fmla="val 16667"/>
            </a:avLst>
          </a:prstGeom>
          <a:solidFill>
            <a:srgbClr val="FD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Commercial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Service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Product Specification</a:t>
            </a:r>
            <a:endParaRPr lang="en-US" sz="1200" b="0" i="1">
              <a:solidFill>
                <a:srgbClr val="EAEAEA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53280" name="AutoShape 38"/>
          <p:cNvCxnSpPr>
            <a:cxnSpLocks noChangeShapeType="1"/>
          </p:cNvCxnSpPr>
          <p:nvPr/>
        </p:nvCxnSpPr>
        <p:spPr bwMode="auto">
          <a:xfrm flipH="1" flipV="1">
            <a:off x="2543175" y="3454400"/>
            <a:ext cx="6350" cy="4032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281" name="AutoShape 39"/>
          <p:cNvCxnSpPr>
            <a:cxnSpLocks noChangeShapeType="1"/>
          </p:cNvCxnSpPr>
          <p:nvPr/>
        </p:nvCxnSpPr>
        <p:spPr bwMode="auto">
          <a:xfrm flipV="1">
            <a:off x="4926013" y="4957763"/>
            <a:ext cx="0" cy="398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282" name="Line 40"/>
          <p:cNvSpPr>
            <a:spLocks noChangeShapeType="1"/>
          </p:cNvSpPr>
          <p:nvPr/>
        </p:nvSpPr>
        <p:spPr bwMode="auto">
          <a:xfrm flipH="1">
            <a:off x="4821238" y="5170488"/>
            <a:ext cx="10160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3" name="Line 41"/>
          <p:cNvSpPr>
            <a:spLocks noChangeShapeType="1"/>
          </p:cNvSpPr>
          <p:nvPr/>
        </p:nvSpPr>
        <p:spPr bwMode="auto">
          <a:xfrm>
            <a:off x="4927600" y="5172075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4" name="AutoShape 42"/>
          <p:cNvSpPr>
            <a:spLocks noChangeArrowheads="1"/>
          </p:cNvSpPr>
          <p:nvPr/>
        </p:nvSpPr>
        <p:spPr bwMode="auto">
          <a:xfrm>
            <a:off x="3933825" y="4679950"/>
            <a:ext cx="1993900" cy="4064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Technical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Service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Service Specification</a:t>
            </a:r>
            <a:endParaRPr lang="en-US" sz="1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285" name="AutoShape 43"/>
          <p:cNvSpPr>
            <a:spLocks noChangeArrowheads="1"/>
          </p:cNvSpPr>
          <p:nvPr/>
        </p:nvSpPr>
        <p:spPr bwMode="auto">
          <a:xfrm>
            <a:off x="4013200" y="5340350"/>
            <a:ext cx="1824038" cy="4064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Resource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Resource Specification</a:t>
            </a:r>
            <a:endParaRPr lang="en-US" sz="1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286" name="Text Box 44"/>
          <p:cNvSpPr txBox="1">
            <a:spLocks noChangeArrowheads="1"/>
          </p:cNvSpPr>
          <p:nvPr/>
        </p:nvSpPr>
        <p:spPr bwMode="auto">
          <a:xfrm rot="-5400000">
            <a:off x="-1081087" y="2668588"/>
            <a:ext cx="3292475" cy="346075"/>
          </a:xfrm>
          <a:prstGeom prst="rect">
            <a:avLst/>
          </a:prstGeom>
          <a:solidFill>
            <a:srgbClr val="FD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Sales / Commercial</a:t>
            </a:r>
          </a:p>
        </p:txBody>
      </p:sp>
      <p:sp>
        <p:nvSpPr>
          <p:cNvPr id="53287" name="AutoShape 45"/>
          <p:cNvSpPr>
            <a:spLocks noChangeArrowheads="1"/>
          </p:cNvSpPr>
          <p:nvPr/>
        </p:nvSpPr>
        <p:spPr bwMode="auto">
          <a:xfrm>
            <a:off x="1571625" y="3844925"/>
            <a:ext cx="1951038" cy="406400"/>
          </a:xfrm>
          <a:prstGeom prst="roundRect">
            <a:avLst>
              <a:gd name="adj" fmla="val 16667"/>
            </a:avLst>
          </a:prstGeom>
          <a:solidFill>
            <a:srgbClr val="FD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Commercial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Service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Product Specification</a:t>
            </a:r>
            <a:endParaRPr lang="en-US" sz="1200" b="0" i="1">
              <a:solidFill>
                <a:srgbClr val="EAEAEA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288" name="AutoShape 46"/>
          <p:cNvSpPr>
            <a:spLocks noChangeArrowheads="1"/>
          </p:cNvSpPr>
          <p:nvPr/>
        </p:nvSpPr>
        <p:spPr bwMode="auto">
          <a:xfrm>
            <a:off x="3879850" y="3051175"/>
            <a:ext cx="2108200" cy="406400"/>
          </a:xfrm>
          <a:prstGeom prst="roundRect">
            <a:avLst>
              <a:gd name="adj" fmla="val 16667"/>
            </a:avLst>
          </a:prstGeom>
          <a:solidFill>
            <a:srgbClr val="FD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Commercial </a:t>
            </a: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Product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200" b="0" i="1">
                <a:solidFill>
                  <a:srgbClr val="EAEAEA"/>
                </a:solidFill>
                <a:ea typeface="MS PGothic" charset="0"/>
                <a:cs typeface="MS PGothic" charset="0"/>
              </a:rPr>
              <a:t>SID: Product</a:t>
            </a:r>
            <a:endParaRPr lang="en-US" sz="1200" b="0" i="1">
              <a:solidFill>
                <a:srgbClr val="EAEAEA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289" name="Rectangle 47"/>
          <p:cNvSpPr>
            <a:spLocks noChangeArrowheads="1"/>
          </p:cNvSpPr>
          <p:nvPr/>
        </p:nvSpPr>
        <p:spPr bwMode="auto">
          <a:xfrm>
            <a:off x="500063" y="4537075"/>
            <a:ext cx="8067675" cy="137795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endParaRPr lang="en-GB" sz="1800" b="0">
              <a:ea typeface="MS PGothic" charset="0"/>
              <a:cs typeface="MS PGothic" charset="0"/>
            </a:endParaRPr>
          </a:p>
        </p:txBody>
      </p:sp>
      <p:sp>
        <p:nvSpPr>
          <p:cNvPr id="53290" name="AutoShape 48"/>
          <p:cNvSpPr>
            <a:spLocks noChangeArrowheads="1"/>
          </p:cNvSpPr>
          <p:nvPr/>
        </p:nvSpPr>
        <p:spPr bwMode="auto">
          <a:xfrm>
            <a:off x="4864100" y="4492625"/>
            <a:ext cx="133350" cy="133350"/>
          </a:xfrm>
          <a:prstGeom prst="diamond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endParaRPr lang="en-GB" sz="1800" b="0">
              <a:ea typeface="MS PGothic" charset="0"/>
              <a:cs typeface="MS PGothic" charset="0"/>
            </a:endParaRPr>
          </a:p>
        </p:txBody>
      </p:sp>
      <p:sp>
        <p:nvSpPr>
          <p:cNvPr id="53291" name="Text Box 49"/>
          <p:cNvSpPr txBox="1">
            <a:spLocks noChangeArrowheads="1"/>
          </p:cNvSpPr>
          <p:nvPr/>
        </p:nvSpPr>
        <p:spPr bwMode="auto">
          <a:xfrm>
            <a:off x="4440238" y="4411663"/>
            <a:ext cx="50641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r>
              <a:rPr lang="en-US" sz="1200" b="0">
                <a:solidFill>
                  <a:srgbClr val="000000"/>
                </a:solidFill>
                <a:ea typeface="MS PGothic" charset="0"/>
                <a:cs typeface="MS PGothic" charset="0"/>
              </a:rPr>
              <a:t>some</a:t>
            </a:r>
          </a:p>
        </p:txBody>
      </p:sp>
      <p:sp>
        <p:nvSpPr>
          <p:cNvPr id="53292" name="Oval 50"/>
          <p:cNvSpPr>
            <a:spLocks noChangeAspect="1" noChangeArrowheads="1"/>
          </p:cNvSpPr>
          <p:nvPr/>
        </p:nvSpPr>
        <p:spPr bwMode="auto">
          <a:xfrm>
            <a:off x="2482850" y="3629025"/>
            <a:ext cx="119063" cy="1111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endParaRPr lang="en-GB" sz="1800" b="0">
              <a:ea typeface="MS PGothic" charset="0"/>
              <a:cs typeface="MS PGothic" charset="0"/>
            </a:endParaRPr>
          </a:p>
        </p:txBody>
      </p:sp>
      <p:sp>
        <p:nvSpPr>
          <p:cNvPr id="1406142" name="Text Box 51"/>
          <p:cNvSpPr txBox="1">
            <a:spLocks noChangeArrowheads="1"/>
          </p:cNvSpPr>
          <p:nvPr/>
        </p:nvSpPr>
        <p:spPr bwMode="auto">
          <a:xfrm>
            <a:off x="6357938" y="5151438"/>
            <a:ext cx="14811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buFontTx/>
              <a:buChar char="•"/>
              <a:defRPr/>
            </a:pPr>
            <a:r>
              <a:rPr lang="en-US" sz="1200" b="0" i="1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Leased Local Loop</a:t>
            </a:r>
          </a:p>
          <a:p>
            <a:pPr marL="119063" indent="-119063" algn="l">
              <a:buFontTx/>
              <a:buChar char="•"/>
              <a:defRPr/>
            </a:pPr>
            <a:r>
              <a:rPr lang="en-US" sz="1200" b="0" i="1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DSLAM Port</a:t>
            </a:r>
          </a:p>
          <a:p>
            <a:pPr marL="119063" indent="-119063" algn="l">
              <a:buFontTx/>
              <a:buChar char="•"/>
              <a:defRPr/>
            </a:pPr>
            <a:r>
              <a:rPr lang="en-US" sz="1200" b="0" i="1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DSLAM Modem</a:t>
            </a:r>
          </a:p>
        </p:txBody>
      </p:sp>
      <p:sp>
        <p:nvSpPr>
          <p:cNvPr id="1406143" name="Text Box 52"/>
          <p:cNvSpPr txBox="1">
            <a:spLocks noChangeArrowheads="1"/>
          </p:cNvSpPr>
          <p:nvPr/>
        </p:nvSpPr>
        <p:spPr bwMode="auto">
          <a:xfrm>
            <a:off x="6357938" y="4724400"/>
            <a:ext cx="10191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buFontTx/>
              <a:buChar char="•"/>
              <a:defRPr/>
            </a:pPr>
            <a:r>
              <a:rPr lang="en-US" sz="1200" b="0" i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DSL Access</a:t>
            </a:r>
          </a:p>
        </p:txBody>
      </p:sp>
      <p:sp>
        <p:nvSpPr>
          <p:cNvPr id="1406144" name="Text Box 53"/>
          <p:cNvSpPr txBox="1">
            <a:spLocks noChangeArrowheads="1"/>
          </p:cNvSpPr>
          <p:nvPr/>
        </p:nvSpPr>
        <p:spPr bwMode="auto">
          <a:xfrm>
            <a:off x="6357938" y="3929063"/>
            <a:ext cx="1019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buFontTx/>
              <a:buChar char="•"/>
              <a:defRPr/>
            </a:pPr>
            <a:r>
              <a:rPr lang="en-US" sz="1200" b="0" i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DSL Access</a:t>
            </a:r>
          </a:p>
        </p:txBody>
      </p:sp>
      <p:sp>
        <p:nvSpPr>
          <p:cNvPr id="1406145" name="Text Box 54"/>
          <p:cNvSpPr txBox="1">
            <a:spLocks noChangeArrowheads="1"/>
          </p:cNvSpPr>
          <p:nvPr/>
        </p:nvSpPr>
        <p:spPr bwMode="auto">
          <a:xfrm>
            <a:off x="6357938" y="3121025"/>
            <a:ext cx="1955664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buFontTx/>
              <a:buChar char="•"/>
              <a:defRPr/>
            </a:pPr>
            <a:r>
              <a:rPr lang="en-US" sz="1200" b="0" i="1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Residential DSL</a:t>
            </a:r>
            <a:r>
              <a:rPr lang="en-US" sz="1200" b="0" i="1" dirty="0" smtClean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 4 Mbps</a:t>
            </a:r>
            <a:endParaRPr lang="en-US" sz="1200" b="0" i="1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406146" name="Text Box 55"/>
          <p:cNvSpPr txBox="1">
            <a:spLocks noChangeArrowheads="1"/>
          </p:cNvSpPr>
          <p:nvPr/>
        </p:nvSpPr>
        <p:spPr bwMode="auto">
          <a:xfrm>
            <a:off x="6357938" y="2351088"/>
            <a:ext cx="17113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buFontTx/>
              <a:buChar char="•"/>
              <a:defRPr/>
            </a:pPr>
            <a:r>
              <a:rPr lang="en-US" sz="1200" b="0" i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Residential DSL Silver</a:t>
            </a:r>
          </a:p>
        </p:txBody>
      </p:sp>
      <p:sp>
        <p:nvSpPr>
          <p:cNvPr id="1406147" name="Text Box 56"/>
          <p:cNvSpPr txBox="1">
            <a:spLocks noChangeArrowheads="1"/>
          </p:cNvSpPr>
          <p:nvPr/>
        </p:nvSpPr>
        <p:spPr bwMode="auto">
          <a:xfrm>
            <a:off x="6357938" y="1603375"/>
            <a:ext cx="1711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buFontTx/>
              <a:buChar char="•"/>
              <a:defRPr/>
            </a:pPr>
            <a:r>
              <a:rPr lang="en-US" sz="1200" b="0" i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Residential DSL Silver</a:t>
            </a:r>
            <a:br>
              <a:rPr lang="en-US" sz="1200" b="0" i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</a:br>
            <a:r>
              <a:rPr lang="en-US" sz="1200" b="0" i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MS PGothic" pitchFamily="34" charset="-128"/>
              </a:rPr>
              <a:t>24 Months Term</a:t>
            </a:r>
          </a:p>
        </p:txBody>
      </p:sp>
      <p:sp>
        <p:nvSpPr>
          <p:cNvPr id="53299" name="Text Box 57"/>
          <p:cNvSpPr txBox="1">
            <a:spLocks noChangeArrowheads="1"/>
          </p:cNvSpPr>
          <p:nvPr/>
        </p:nvSpPr>
        <p:spPr bwMode="auto">
          <a:xfrm rot="-5400000">
            <a:off x="-135731" y="5056981"/>
            <a:ext cx="1398588" cy="346075"/>
          </a:xfrm>
          <a:prstGeom prst="rect">
            <a:avLst/>
          </a:prstGeom>
          <a:solidFill>
            <a:srgbClr val="3333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0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Billing</a:t>
            </a:r>
            <a:endParaRPr lang="en-US" sz="1600" b="0" dirty="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300" name="Text Box 58"/>
          <p:cNvSpPr txBox="1">
            <a:spLocks noChangeArrowheads="1"/>
          </p:cNvSpPr>
          <p:nvPr/>
        </p:nvSpPr>
        <p:spPr bwMode="auto">
          <a:xfrm rot="-5400000">
            <a:off x="7700169" y="5061744"/>
            <a:ext cx="1398587" cy="346075"/>
          </a:xfrm>
          <a:prstGeom prst="rect">
            <a:avLst/>
          </a:prstGeom>
          <a:solidFill>
            <a:srgbClr val="3333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0">
                <a:solidFill>
                  <a:srgbClr val="FFFFFF"/>
                </a:solidFill>
                <a:ea typeface="MS PGothic" charset="0"/>
                <a:cs typeface="MS PGothic" charset="0"/>
              </a:rPr>
              <a:t>OSS/SDP</a:t>
            </a: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 rot="4678111">
            <a:off x="3455194" y="4774407"/>
            <a:ext cx="174625" cy="166687"/>
            <a:chOff x="4381" y="1751"/>
            <a:chExt cx="125" cy="102"/>
          </a:xfrm>
        </p:grpSpPr>
        <p:sp>
          <p:nvSpPr>
            <p:cNvPr id="53312" name="Line 60"/>
            <p:cNvSpPr>
              <a:spLocks noChangeShapeType="1"/>
            </p:cNvSpPr>
            <p:nvPr/>
          </p:nvSpPr>
          <p:spPr bwMode="auto">
            <a:xfrm flipH="1">
              <a:off x="4381" y="1751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13" name="Line 61"/>
            <p:cNvSpPr>
              <a:spLocks noChangeShapeType="1"/>
            </p:cNvSpPr>
            <p:nvPr/>
          </p:nvSpPr>
          <p:spPr bwMode="auto">
            <a:xfrm>
              <a:off x="4442" y="1752"/>
              <a:ext cx="64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302" name="Oval 62"/>
          <p:cNvSpPr>
            <a:spLocks noChangeArrowheads="1"/>
          </p:cNvSpPr>
          <p:nvPr/>
        </p:nvSpPr>
        <p:spPr bwMode="auto">
          <a:xfrm>
            <a:off x="3308350" y="4532313"/>
            <a:ext cx="363538" cy="3349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/>
            <a:endParaRPr lang="en-GB" sz="1200" b="0">
              <a:ea typeface="MS PGothic" charset="0"/>
              <a:cs typeface="MS PGothic" charset="0"/>
            </a:endParaRPr>
          </a:p>
        </p:txBody>
      </p:sp>
      <p:cxnSp>
        <p:nvCxnSpPr>
          <p:cNvPr id="53303" name="AutoShape 63"/>
          <p:cNvCxnSpPr>
            <a:cxnSpLocks noChangeShapeType="1"/>
            <a:stCxn id="53311" idx="0"/>
          </p:cNvCxnSpPr>
          <p:nvPr/>
        </p:nvCxnSpPr>
        <p:spPr bwMode="auto">
          <a:xfrm flipV="1">
            <a:off x="2527300" y="4238625"/>
            <a:ext cx="0" cy="4270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304" name="AutoShape 65"/>
          <p:cNvSpPr>
            <a:spLocks noChangeArrowheads="1"/>
          </p:cNvSpPr>
          <p:nvPr/>
        </p:nvSpPr>
        <p:spPr bwMode="auto">
          <a:xfrm>
            <a:off x="2460625" y="4478338"/>
            <a:ext cx="133350" cy="133350"/>
          </a:xfrm>
          <a:prstGeom prst="diamond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endParaRPr lang="en-GB" sz="1800" b="0">
              <a:ea typeface="MS PGothic" charset="0"/>
              <a:cs typeface="MS PGothic" charset="0"/>
            </a:endParaRPr>
          </a:p>
        </p:txBody>
      </p:sp>
      <p:sp>
        <p:nvSpPr>
          <p:cNvPr id="53305" name="Text Box 66"/>
          <p:cNvSpPr txBox="1">
            <a:spLocks noChangeArrowheads="1"/>
          </p:cNvSpPr>
          <p:nvPr/>
        </p:nvSpPr>
        <p:spPr bwMode="auto">
          <a:xfrm>
            <a:off x="2087563" y="4397375"/>
            <a:ext cx="40481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r>
              <a:rPr lang="en-US" sz="1200" b="0">
                <a:solidFill>
                  <a:srgbClr val="000000"/>
                </a:solidFill>
                <a:ea typeface="MS PGothic" charset="0"/>
                <a:cs typeface="MS PGothic" charset="0"/>
              </a:rPr>
              <a:t>one</a:t>
            </a:r>
          </a:p>
        </p:txBody>
      </p:sp>
      <p:cxnSp>
        <p:nvCxnSpPr>
          <p:cNvPr id="53306" name="AutoShape 67"/>
          <p:cNvCxnSpPr>
            <a:cxnSpLocks noChangeShapeType="1"/>
          </p:cNvCxnSpPr>
          <p:nvPr/>
        </p:nvCxnSpPr>
        <p:spPr bwMode="auto">
          <a:xfrm flipV="1">
            <a:off x="2527300" y="4908550"/>
            <a:ext cx="0" cy="398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307" name="Line 68"/>
          <p:cNvSpPr>
            <a:spLocks noChangeShapeType="1"/>
          </p:cNvSpPr>
          <p:nvPr/>
        </p:nvSpPr>
        <p:spPr bwMode="auto">
          <a:xfrm flipH="1">
            <a:off x="2422525" y="5121275"/>
            <a:ext cx="101600" cy="160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8" name="Line 69"/>
          <p:cNvSpPr>
            <a:spLocks noChangeShapeType="1"/>
          </p:cNvSpPr>
          <p:nvPr/>
        </p:nvSpPr>
        <p:spPr bwMode="auto">
          <a:xfrm>
            <a:off x="2528888" y="5122863"/>
            <a:ext cx="10160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9" name="AutoShape 70"/>
          <p:cNvSpPr>
            <a:spLocks noChangeArrowheads="1"/>
          </p:cNvSpPr>
          <p:nvPr/>
        </p:nvSpPr>
        <p:spPr bwMode="auto">
          <a:xfrm>
            <a:off x="1506538" y="5291138"/>
            <a:ext cx="1958975" cy="4064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Price Plan Item</a:t>
            </a:r>
          </a:p>
        </p:txBody>
      </p:sp>
      <p:sp>
        <p:nvSpPr>
          <p:cNvPr id="1406162" name="Rectangle 71"/>
          <p:cNvSpPr>
            <a:spLocks noChangeArrowheads="1"/>
          </p:cNvSpPr>
          <p:nvPr/>
        </p:nvSpPr>
        <p:spPr bwMode="auto">
          <a:xfrm>
            <a:off x="3294283" y="6160863"/>
            <a:ext cx="2883803" cy="2468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115000"/>
              <a:defRPr/>
            </a:pPr>
            <a:r>
              <a:rPr lang="de-DE" sz="1000" b="1" dirty="0">
                <a:solidFill>
                  <a:srgbClr val="0000FF"/>
                </a:solidFill>
                <a:latin typeface="+mn-lt"/>
                <a:ea typeface="MS PGothic" pitchFamily="34" charset="-128"/>
                <a:cs typeface="MS PGothic" pitchFamily="34" charset="-128"/>
              </a:rPr>
              <a:t>SID: Shared Information &amp; Data Model (TMF)</a:t>
            </a:r>
          </a:p>
        </p:txBody>
      </p:sp>
      <p:sp>
        <p:nvSpPr>
          <p:cNvPr id="53311" name="AutoShape 64"/>
          <p:cNvSpPr>
            <a:spLocks noChangeArrowheads="1"/>
          </p:cNvSpPr>
          <p:nvPr/>
        </p:nvSpPr>
        <p:spPr bwMode="auto">
          <a:xfrm>
            <a:off x="1530350" y="4665663"/>
            <a:ext cx="1993900" cy="4064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FFFF"/>
                </a:solidFill>
                <a:ea typeface="MS PGothic" charset="0"/>
                <a:cs typeface="MS PGothic" charset="0"/>
              </a:rPr>
              <a:t>Price Plan</a:t>
            </a: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914400" y="209550"/>
            <a:ext cx="8229600" cy="784225"/>
          </a:xfrm>
        </p:spPr>
        <p:txBody>
          <a:bodyPr/>
          <a:lstStyle/>
          <a:p>
            <a:r>
              <a:rPr lang="en-US" sz="2500" dirty="0" err="1" smtClean="0"/>
              <a:t>Catálogo</a:t>
            </a:r>
            <a:r>
              <a:rPr lang="en-US" sz="2500" dirty="0" smtClean="0"/>
              <a:t> de </a:t>
            </a:r>
            <a:r>
              <a:rPr lang="en-US" sz="2500" dirty="0" err="1" smtClean="0"/>
              <a:t>Produto</a:t>
            </a:r>
            <a:r>
              <a:rPr lang="en-US" sz="2500" dirty="0" smtClean="0"/>
              <a:t> e </a:t>
            </a:r>
            <a:r>
              <a:rPr lang="en-US" sz="2500" dirty="0" err="1" smtClean="0"/>
              <a:t>Serviço</a:t>
            </a:r>
            <a:r>
              <a:rPr lang="en-US" sz="2500" dirty="0" smtClean="0"/>
              <a:t>: </a:t>
            </a:r>
            <a:r>
              <a:rPr lang="en-US" sz="2500" dirty="0" err="1" smtClean="0"/>
              <a:t>Alinhamento</a:t>
            </a:r>
            <a:r>
              <a:rPr lang="en-US" sz="2500" dirty="0" smtClean="0"/>
              <a:t> com SID</a:t>
            </a:r>
            <a:endParaRPr lang="en-US" sz="2500" dirty="0"/>
          </a:p>
        </p:txBody>
      </p:sp>
      <p:sp>
        <p:nvSpPr>
          <p:cNvPr id="74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4060" y="33278"/>
            <a:ext cx="7529513" cy="784225"/>
          </a:xfrm>
        </p:spPr>
        <p:txBody>
          <a:bodyPr/>
          <a:lstStyle/>
          <a:p>
            <a:r>
              <a:rPr lang="en-US" sz="2800" smtClean="0"/>
              <a:t>Product Design Time Scenario</a:t>
            </a:r>
            <a:endParaRPr lang="en-US" sz="2000" b="0" i="1" dirty="0">
              <a:solidFill>
                <a:schemeClr val="accent1"/>
              </a:solidFill>
            </a:endParaRPr>
          </a:p>
        </p:txBody>
      </p:sp>
      <p:grpSp>
        <p:nvGrpSpPr>
          <p:cNvPr id="8" name="Group 226"/>
          <p:cNvGrpSpPr>
            <a:grpSpLocks/>
          </p:cNvGrpSpPr>
          <p:nvPr/>
        </p:nvGrpSpPr>
        <p:grpSpPr bwMode="auto">
          <a:xfrm>
            <a:off x="176121" y="2225404"/>
            <a:ext cx="943600" cy="1176811"/>
            <a:chOff x="48" y="1392"/>
            <a:chExt cx="654" cy="665"/>
          </a:xfrm>
        </p:grpSpPr>
        <p:sp>
          <p:nvSpPr>
            <p:cNvPr id="1589414" name="AutoShape 166"/>
            <p:cNvSpPr>
              <a:spLocks noChangeArrowheads="1"/>
            </p:cNvSpPr>
            <p:nvPr/>
          </p:nvSpPr>
          <p:spPr bwMode="auto">
            <a:xfrm>
              <a:off x="48" y="1392"/>
              <a:ext cx="654" cy="6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15" name="Text Box 167"/>
            <p:cNvSpPr txBox="1">
              <a:spLocks noChangeArrowheads="1"/>
            </p:cNvSpPr>
            <p:nvPr/>
          </p:nvSpPr>
          <p:spPr bwMode="auto">
            <a:xfrm>
              <a:off x="108" y="1439"/>
              <a:ext cx="529" cy="6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b="1" smtClean="0">
                  <a:solidFill>
                    <a:schemeClr val="bg1"/>
                  </a:solidFill>
                </a:rPr>
                <a:t>PIMDH</a:t>
              </a:r>
            </a:p>
            <a:p>
              <a:r>
                <a:rPr lang="en-US" sz="1000" b="1" i="0" smtClean="0">
                  <a:solidFill>
                    <a:schemeClr val="bg1"/>
                  </a:solidFill>
                </a:rPr>
                <a:t>Central Catalog</a:t>
              </a:r>
              <a:endParaRPr lang="en-US" sz="1000" b="1" i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204"/>
          <p:cNvGrpSpPr>
            <a:grpSpLocks/>
          </p:cNvGrpSpPr>
          <p:nvPr/>
        </p:nvGrpSpPr>
        <p:grpSpPr bwMode="auto">
          <a:xfrm>
            <a:off x="1119721" y="2797795"/>
            <a:ext cx="483343" cy="234888"/>
            <a:chOff x="721" y="2736"/>
            <a:chExt cx="335" cy="336"/>
          </a:xfrm>
        </p:grpSpPr>
        <p:sp>
          <p:nvSpPr>
            <p:cNvPr id="1589445" name="AutoShape 197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46" name="AutoShape 198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47" name="AutoShape 199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2" name="Group 201"/>
          <p:cNvGrpSpPr>
            <a:grpSpLocks/>
          </p:cNvGrpSpPr>
          <p:nvPr/>
        </p:nvGrpSpPr>
        <p:grpSpPr bwMode="auto">
          <a:xfrm>
            <a:off x="7865947" y="2170319"/>
            <a:ext cx="1090767" cy="1255169"/>
            <a:chOff x="4902" y="1392"/>
            <a:chExt cx="756" cy="691"/>
          </a:xfrm>
        </p:grpSpPr>
        <p:sp>
          <p:nvSpPr>
            <p:cNvPr id="1589427" name="AutoShape 179"/>
            <p:cNvSpPr>
              <a:spLocks noChangeArrowheads="1"/>
            </p:cNvSpPr>
            <p:nvPr/>
          </p:nvSpPr>
          <p:spPr bwMode="auto">
            <a:xfrm>
              <a:off x="4944" y="1392"/>
              <a:ext cx="672" cy="6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28" name="Text Box 180"/>
            <p:cNvSpPr txBox="1">
              <a:spLocks noChangeArrowheads="1"/>
            </p:cNvSpPr>
            <p:nvPr/>
          </p:nvSpPr>
          <p:spPr bwMode="auto">
            <a:xfrm>
              <a:off x="4902" y="1439"/>
              <a:ext cx="756" cy="6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50" b="1" i="0" smtClean="0">
                  <a:solidFill>
                    <a:schemeClr val="bg1"/>
                  </a:solidFill>
                </a:rPr>
                <a:t>Siebel </a:t>
              </a:r>
            </a:p>
            <a:p>
              <a:r>
                <a:rPr lang="en-US" sz="1050" b="1" i="0" smtClean="0">
                  <a:solidFill>
                    <a:schemeClr val="bg1"/>
                  </a:solidFill>
                </a:rPr>
                <a:t>Quote and Order Capture</a:t>
              </a:r>
              <a:endParaRPr lang="en-US" sz="1050" b="1" i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589458" name="AutoShape 210"/>
          <p:cNvSpPr>
            <a:spLocks noChangeArrowheads="1"/>
          </p:cNvSpPr>
          <p:nvPr/>
        </p:nvSpPr>
        <p:spPr bwMode="auto">
          <a:xfrm rot="16200000">
            <a:off x="7642064" y="2786049"/>
            <a:ext cx="242888" cy="305876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1619245" y="2060148"/>
            <a:ext cx="5797730" cy="1444360"/>
            <a:chOff x="1008" y="1248"/>
            <a:chExt cx="3648" cy="960"/>
          </a:xfrm>
        </p:grpSpPr>
        <p:sp>
          <p:nvSpPr>
            <p:cNvPr id="1589293" name="AutoShape 45"/>
            <p:cNvSpPr>
              <a:spLocks noChangeArrowheads="1"/>
            </p:cNvSpPr>
            <p:nvPr/>
          </p:nvSpPr>
          <p:spPr bwMode="auto">
            <a:xfrm>
              <a:off x="1008" y="1248"/>
              <a:ext cx="3648" cy="9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C0C0">
                    <a:alpha val="91000"/>
                  </a:srgbClr>
                </a:gs>
                <a:gs pos="100000">
                  <a:srgbClr val="C0C0C0">
                    <a:gamma/>
                    <a:tint val="7451"/>
                    <a:invGamma/>
                    <a:alpha val="87000"/>
                  </a:srgbClr>
                </a:gs>
              </a:gsLst>
              <a:lin ang="5400000" scaled="1"/>
            </a:gra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1589303" name="Text Box 55"/>
            <p:cNvSpPr txBox="1">
              <a:spLocks noChangeArrowheads="1"/>
            </p:cNvSpPr>
            <p:nvPr/>
          </p:nvSpPr>
          <p:spPr bwMode="auto">
            <a:xfrm>
              <a:off x="1133" y="1313"/>
              <a:ext cx="345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en-US" sz="1100" i="0" dirty="0"/>
                <a:t>AIA Enterprise Business </a:t>
              </a:r>
              <a:r>
                <a:rPr lang="en-US" altLang="en-US" sz="1100" i="0"/>
                <a:t>Objects </a:t>
              </a:r>
              <a:r>
                <a:rPr lang="en-US" altLang="en-US" sz="1100" i="0" smtClean="0"/>
                <a:t>, Enterprise Service Bus</a:t>
              </a:r>
              <a:endParaRPr lang="en-US" altLang="en-US" sz="1100" i="0" dirty="0">
                <a:solidFill>
                  <a:srgbClr val="000066"/>
                </a:solidFill>
              </a:endParaRPr>
            </a:p>
          </p:txBody>
        </p:sp>
      </p:grpSp>
      <p:sp>
        <p:nvSpPr>
          <p:cNvPr id="1589375" name="Rectangle 127"/>
          <p:cNvSpPr>
            <a:spLocks noChangeArrowheads="1"/>
          </p:cNvSpPr>
          <p:nvPr/>
        </p:nvSpPr>
        <p:spPr bwMode="auto">
          <a:xfrm>
            <a:off x="2192356" y="2692037"/>
            <a:ext cx="4986229" cy="34151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44314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9377" name="Rectangle 129"/>
          <p:cNvSpPr>
            <a:spLocks noChangeArrowheads="1"/>
          </p:cNvSpPr>
          <p:nvPr/>
        </p:nvSpPr>
        <p:spPr bwMode="auto">
          <a:xfrm>
            <a:off x="2192356" y="2301039"/>
            <a:ext cx="4986229" cy="34151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44314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9379" name="Rectangle 131"/>
          <p:cNvSpPr>
            <a:spLocks noChangeArrowheads="1"/>
          </p:cNvSpPr>
          <p:nvPr/>
        </p:nvSpPr>
        <p:spPr bwMode="auto">
          <a:xfrm>
            <a:off x="2192356" y="3073707"/>
            <a:ext cx="4986229" cy="34151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44314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5" name="Group 140"/>
          <p:cNvGrpSpPr>
            <a:grpSpLocks noChangeAspect="1"/>
          </p:cNvGrpSpPr>
          <p:nvPr/>
        </p:nvGrpSpPr>
        <p:grpSpPr bwMode="auto">
          <a:xfrm rot="16200000">
            <a:off x="1561540" y="2989610"/>
            <a:ext cx="724030" cy="221506"/>
            <a:chOff x="256" y="2496"/>
            <a:chExt cx="864" cy="240"/>
          </a:xfrm>
        </p:grpSpPr>
        <p:sp>
          <p:nvSpPr>
            <p:cNvPr id="1589389" name="AutoShape 141"/>
            <p:cNvSpPr>
              <a:spLocks noChangeAspect="1" noChangeArrowheads="1"/>
            </p:cNvSpPr>
            <p:nvPr/>
          </p:nvSpPr>
          <p:spPr bwMode="auto">
            <a:xfrm>
              <a:off x="256" y="2544"/>
              <a:ext cx="86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0" name="AutoShape 142"/>
            <p:cNvSpPr>
              <a:spLocks noChangeAspect="1" noChangeArrowheads="1"/>
            </p:cNvSpPr>
            <p:nvPr/>
          </p:nvSpPr>
          <p:spPr bwMode="auto">
            <a:xfrm>
              <a:off x="288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1" name="AutoShape 143"/>
            <p:cNvSpPr>
              <a:spLocks noChangeAspect="1" noChangeArrowheads="1"/>
            </p:cNvSpPr>
            <p:nvPr/>
          </p:nvSpPr>
          <p:spPr bwMode="auto">
            <a:xfrm>
              <a:off x="493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2" name="AutoShape 144"/>
            <p:cNvSpPr>
              <a:spLocks noChangeAspect="1" noChangeArrowheads="1"/>
            </p:cNvSpPr>
            <p:nvPr/>
          </p:nvSpPr>
          <p:spPr bwMode="auto">
            <a:xfrm>
              <a:off x="912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3" name="AutoShape 145"/>
            <p:cNvSpPr>
              <a:spLocks noChangeAspect="1" noChangeArrowheads="1"/>
            </p:cNvSpPr>
            <p:nvPr/>
          </p:nvSpPr>
          <p:spPr bwMode="auto">
            <a:xfrm>
              <a:off x="288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4" name="AutoShape 146"/>
            <p:cNvSpPr>
              <a:spLocks noChangeAspect="1" noChangeArrowheads="1"/>
            </p:cNvSpPr>
            <p:nvPr/>
          </p:nvSpPr>
          <p:spPr bwMode="auto">
            <a:xfrm>
              <a:off x="493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5" name="AutoShape 147"/>
            <p:cNvSpPr>
              <a:spLocks noChangeAspect="1" noChangeArrowheads="1"/>
            </p:cNvSpPr>
            <p:nvPr/>
          </p:nvSpPr>
          <p:spPr bwMode="auto">
            <a:xfrm>
              <a:off x="912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6" name="AutoShape 148"/>
            <p:cNvSpPr>
              <a:spLocks noChangeAspect="1" noChangeArrowheads="1"/>
            </p:cNvSpPr>
            <p:nvPr/>
          </p:nvSpPr>
          <p:spPr bwMode="auto">
            <a:xfrm>
              <a:off x="696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7" name="AutoShape 149"/>
            <p:cNvSpPr>
              <a:spLocks noChangeAspect="1" noChangeArrowheads="1"/>
            </p:cNvSpPr>
            <p:nvPr/>
          </p:nvSpPr>
          <p:spPr bwMode="auto">
            <a:xfrm>
              <a:off x="696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589459" name="AutoShape 211"/>
          <p:cNvSpPr>
            <a:spLocks noChangeArrowheads="1"/>
          </p:cNvSpPr>
          <p:nvPr/>
        </p:nvSpPr>
        <p:spPr bwMode="auto">
          <a:xfrm rot="10800000">
            <a:off x="7449833" y="2911018"/>
            <a:ext cx="252493" cy="1139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9460" name="AutoShape 212"/>
          <p:cNvSpPr>
            <a:spLocks noChangeArrowheads="1"/>
          </p:cNvSpPr>
          <p:nvPr/>
        </p:nvSpPr>
        <p:spPr bwMode="auto">
          <a:xfrm rot="10800000">
            <a:off x="7413776" y="2918497"/>
            <a:ext cx="248164" cy="9159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5" name="Group 205"/>
          <p:cNvGrpSpPr>
            <a:grpSpLocks/>
          </p:cNvGrpSpPr>
          <p:nvPr/>
        </p:nvGrpSpPr>
        <p:grpSpPr bwMode="auto">
          <a:xfrm rot="16200000">
            <a:off x="2335442" y="3370712"/>
            <a:ext cx="234191" cy="534001"/>
            <a:chOff x="721" y="2736"/>
            <a:chExt cx="335" cy="336"/>
          </a:xfrm>
        </p:grpSpPr>
        <p:sp>
          <p:nvSpPr>
            <p:cNvPr id="1589454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55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56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16" name="Group 237"/>
          <p:cNvGrpSpPr>
            <a:grpSpLocks/>
          </p:cNvGrpSpPr>
          <p:nvPr/>
        </p:nvGrpSpPr>
        <p:grpSpPr bwMode="auto">
          <a:xfrm>
            <a:off x="1967009" y="3754164"/>
            <a:ext cx="991717" cy="436221"/>
            <a:chOff x="1788" y="3168"/>
            <a:chExt cx="624" cy="624"/>
          </a:xfrm>
        </p:grpSpPr>
        <p:sp>
          <p:nvSpPr>
            <p:cNvPr id="1589469" name="AutoShape 221"/>
            <p:cNvSpPr>
              <a:spLocks noChangeArrowheads="1"/>
            </p:cNvSpPr>
            <p:nvPr/>
          </p:nvSpPr>
          <p:spPr bwMode="auto">
            <a:xfrm>
              <a:off x="1788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68" name="Text Box 220"/>
            <p:cNvSpPr txBox="1">
              <a:spLocks noChangeArrowheads="1"/>
            </p:cNvSpPr>
            <p:nvPr/>
          </p:nvSpPr>
          <p:spPr bwMode="auto">
            <a:xfrm>
              <a:off x="1824" y="3216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Arbor</a:t>
              </a:r>
              <a:endParaRPr lang="en-US" sz="1000" b="1" i="0" dirty="0"/>
            </a:p>
          </p:txBody>
        </p:sp>
      </p:grpSp>
      <p:grpSp>
        <p:nvGrpSpPr>
          <p:cNvPr id="19" name="Group 236"/>
          <p:cNvGrpSpPr>
            <a:grpSpLocks/>
          </p:cNvGrpSpPr>
          <p:nvPr/>
        </p:nvGrpSpPr>
        <p:grpSpPr bwMode="auto">
          <a:xfrm>
            <a:off x="3322213" y="3754958"/>
            <a:ext cx="991717" cy="436221"/>
            <a:chOff x="2652" y="3168"/>
            <a:chExt cx="624" cy="624"/>
          </a:xfrm>
        </p:grpSpPr>
        <p:sp>
          <p:nvSpPr>
            <p:cNvPr id="1589466" name="AutoShape 218"/>
            <p:cNvSpPr>
              <a:spLocks noChangeArrowheads="1"/>
            </p:cNvSpPr>
            <p:nvPr/>
          </p:nvSpPr>
          <p:spPr bwMode="auto">
            <a:xfrm>
              <a:off x="2652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65" name="Text Box 217"/>
            <p:cNvSpPr txBox="1">
              <a:spLocks noChangeArrowheads="1"/>
            </p:cNvSpPr>
            <p:nvPr/>
          </p:nvSpPr>
          <p:spPr bwMode="auto">
            <a:xfrm>
              <a:off x="2688" y="3216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STC</a:t>
              </a:r>
              <a:endParaRPr lang="en-US" sz="1000" b="1" i="0" dirty="0"/>
            </a:p>
          </p:txBody>
        </p:sp>
      </p:grpSp>
      <p:grpSp>
        <p:nvGrpSpPr>
          <p:cNvPr id="21" name="Group 238"/>
          <p:cNvGrpSpPr>
            <a:grpSpLocks/>
          </p:cNvGrpSpPr>
          <p:nvPr/>
        </p:nvGrpSpPr>
        <p:grpSpPr bwMode="auto">
          <a:xfrm rot="16200000">
            <a:off x="3681111" y="3370609"/>
            <a:ext cx="234189" cy="534001"/>
            <a:chOff x="721" y="2736"/>
            <a:chExt cx="335" cy="336"/>
          </a:xfrm>
        </p:grpSpPr>
        <p:sp>
          <p:nvSpPr>
            <p:cNvPr id="1589487" name="AutoShape 239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88" name="AutoShape 240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89" name="AutoShape 241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5" name="Group 205"/>
          <p:cNvGrpSpPr>
            <a:grpSpLocks/>
          </p:cNvGrpSpPr>
          <p:nvPr/>
        </p:nvGrpSpPr>
        <p:grpSpPr bwMode="auto">
          <a:xfrm rot="5400000">
            <a:off x="2250125" y="1662755"/>
            <a:ext cx="234191" cy="534001"/>
            <a:chOff x="721" y="2736"/>
            <a:chExt cx="335" cy="336"/>
          </a:xfrm>
        </p:grpSpPr>
        <p:sp>
          <p:nvSpPr>
            <p:cNvPr id="186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7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8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9" name="Group 205"/>
          <p:cNvGrpSpPr>
            <a:grpSpLocks/>
          </p:cNvGrpSpPr>
          <p:nvPr/>
        </p:nvGrpSpPr>
        <p:grpSpPr bwMode="auto">
          <a:xfrm rot="5400000">
            <a:off x="3692975" y="1660963"/>
            <a:ext cx="234191" cy="534001"/>
            <a:chOff x="721" y="2736"/>
            <a:chExt cx="335" cy="336"/>
          </a:xfrm>
        </p:grpSpPr>
        <p:sp>
          <p:nvSpPr>
            <p:cNvPr id="199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00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01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30" name="Group 237"/>
          <p:cNvGrpSpPr>
            <a:grpSpLocks/>
          </p:cNvGrpSpPr>
          <p:nvPr/>
        </p:nvGrpSpPr>
        <p:grpSpPr bwMode="auto">
          <a:xfrm rot="10800000">
            <a:off x="1867011" y="1366081"/>
            <a:ext cx="991717" cy="467679"/>
            <a:chOff x="1788" y="3123"/>
            <a:chExt cx="624" cy="669"/>
          </a:xfrm>
        </p:grpSpPr>
        <p:sp>
          <p:nvSpPr>
            <p:cNvPr id="192" name="AutoShape 221"/>
            <p:cNvSpPr>
              <a:spLocks noChangeArrowheads="1"/>
            </p:cNvSpPr>
            <p:nvPr/>
          </p:nvSpPr>
          <p:spPr bwMode="auto">
            <a:xfrm>
              <a:off x="1788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94" name="Text Box 220"/>
            <p:cNvSpPr txBox="1">
              <a:spLocks noChangeArrowheads="1"/>
            </p:cNvSpPr>
            <p:nvPr/>
          </p:nvSpPr>
          <p:spPr bwMode="auto">
            <a:xfrm rot="10800000">
              <a:off x="1824" y="3123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Transact</a:t>
              </a:r>
              <a:endParaRPr lang="en-US" sz="1000" b="1" i="0" dirty="0"/>
            </a:p>
          </p:txBody>
        </p:sp>
      </p:grpSp>
      <p:grpSp>
        <p:nvGrpSpPr>
          <p:cNvPr id="161" name="Group 205"/>
          <p:cNvGrpSpPr>
            <a:grpSpLocks/>
          </p:cNvGrpSpPr>
          <p:nvPr/>
        </p:nvGrpSpPr>
        <p:grpSpPr bwMode="auto">
          <a:xfrm rot="5400000">
            <a:off x="5139003" y="1658199"/>
            <a:ext cx="234191" cy="534001"/>
            <a:chOff x="721" y="2736"/>
            <a:chExt cx="335" cy="336"/>
          </a:xfrm>
        </p:grpSpPr>
        <p:sp>
          <p:nvSpPr>
            <p:cNvPr id="212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13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14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sp>
        <p:nvSpPr>
          <p:cNvPr id="205" name="AutoShape 221"/>
          <p:cNvSpPr>
            <a:spLocks noChangeArrowheads="1"/>
          </p:cNvSpPr>
          <p:nvPr/>
        </p:nvSpPr>
        <p:spPr bwMode="auto">
          <a:xfrm>
            <a:off x="4756268" y="1363320"/>
            <a:ext cx="991717" cy="436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vert="horz" wrap="none" anchor="ctr"/>
          <a:lstStyle/>
          <a:p>
            <a:r>
              <a:rPr lang="en-US" sz="1000" b="1" smtClean="0">
                <a:solidFill>
                  <a:schemeClr val="bg1"/>
                </a:solidFill>
              </a:rPr>
              <a:t>Provivioning </a:t>
            </a:r>
          </a:p>
          <a:p>
            <a:r>
              <a:rPr lang="en-US" sz="1000" b="1" smtClean="0">
                <a:solidFill>
                  <a:schemeClr val="bg1"/>
                </a:solidFill>
              </a:rPr>
              <a:t>R2</a:t>
            </a:r>
            <a:endParaRPr lang="en-US" sz="1000" b="1">
              <a:solidFill>
                <a:schemeClr val="bg1"/>
              </a:solidFill>
            </a:endParaRPr>
          </a:p>
        </p:txBody>
      </p:sp>
      <p:grpSp>
        <p:nvGrpSpPr>
          <p:cNvPr id="165" name="Group 205"/>
          <p:cNvGrpSpPr>
            <a:grpSpLocks/>
          </p:cNvGrpSpPr>
          <p:nvPr/>
        </p:nvGrpSpPr>
        <p:grpSpPr bwMode="auto">
          <a:xfrm rot="5400000">
            <a:off x="6585031" y="1660963"/>
            <a:ext cx="234191" cy="534001"/>
            <a:chOff x="721" y="2736"/>
            <a:chExt cx="335" cy="336"/>
          </a:xfrm>
        </p:grpSpPr>
        <p:sp>
          <p:nvSpPr>
            <p:cNvPr id="225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26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27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166" name="Group 237"/>
          <p:cNvGrpSpPr>
            <a:grpSpLocks/>
          </p:cNvGrpSpPr>
          <p:nvPr/>
        </p:nvGrpSpPr>
        <p:grpSpPr bwMode="auto">
          <a:xfrm rot="10800000">
            <a:off x="6202294" y="1366082"/>
            <a:ext cx="991717" cy="467679"/>
            <a:chOff x="1788" y="3123"/>
            <a:chExt cx="624" cy="669"/>
          </a:xfrm>
        </p:grpSpPr>
        <p:sp>
          <p:nvSpPr>
            <p:cNvPr id="218" name="AutoShape 221"/>
            <p:cNvSpPr>
              <a:spLocks noChangeArrowheads="1"/>
            </p:cNvSpPr>
            <p:nvPr/>
          </p:nvSpPr>
          <p:spPr bwMode="auto">
            <a:xfrm>
              <a:off x="1788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20" name="Text Box 220"/>
            <p:cNvSpPr txBox="1">
              <a:spLocks noChangeArrowheads="1"/>
            </p:cNvSpPr>
            <p:nvPr/>
          </p:nvSpPr>
          <p:spPr bwMode="auto">
            <a:xfrm rot="10800000">
              <a:off x="1824" y="3123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IN</a:t>
              </a:r>
              <a:endParaRPr lang="en-US" sz="1000" b="1" i="0" dirty="0"/>
            </a:p>
          </p:txBody>
        </p:sp>
      </p:grpSp>
      <p:grpSp>
        <p:nvGrpSpPr>
          <p:cNvPr id="169" name="Group 235"/>
          <p:cNvGrpSpPr>
            <a:grpSpLocks/>
          </p:cNvGrpSpPr>
          <p:nvPr/>
        </p:nvGrpSpPr>
        <p:grpSpPr bwMode="auto">
          <a:xfrm>
            <a:off x="4677417" y="3762102"/>
            <a:ext cx="2571681" cy="436222"/>
            <a:chOff x="3552" y="3177"/>
            <a:chExt cx="636" cy="624"/>
          </a:xfrm>
        </p:grpSpPr>
        <p:sp>
          <p:nvSpPr>
            <p:cNvPr id="237" name="AutoShape 215"/>
            <p:cNvSpPr>
              <a:spLocks noChangeArrowheads="1"/>
            </p:cNvSpPr>
            <p:nvPr/>
          </p:nvSpPr>
          <p:spPr bwMode="auto">
            <a:xfrm>
              <a:off x="3564" y="3177"/>
              <a:ext cx="624" cy="6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8" name="Text Box 214"/>
            <p:cNvSpPr txBox="1">
              <a:spLocks noChangeArrowheads="1"/>
            </p:cNvSpPr>
            <p:nvPr/>
          </p:nvSpPr>
          <p:spPr bwMode="auto">
            <a:xfrm>
              <a:off x="3552" y="3225"/>
              <a:ext cx="624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smtClean="0">
                  <a:solidFill>
                    <a:schemeClr val="bg1"/>
                  </a:solidFill>
                </a:rPr>
                <a:t>Central Order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Group 242"/>
          <p:cNvGrpSpPr>
            <a:grpSpLocks/>
          </p:cNvGrpSpPr>
          <p:nvPr/>
        </p:nvGrpSpPr>
        <p:grpSpPr bwMode="auto">
          <a:xfrm rot="16200000">
            <a:off x="5899037" y="3373275"/>
            <a:ext cx="234189" cy="534001"/>
            <a:chOff x="721" y="2736"/>
            <a:chExt cx="335" cy="336"/>
          </a:xfrm>
        </p:grpSpPr>
        <p:sp>
          <p:nvSpPr>
            <p:cNvPr id="234" name="AutoShape 243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5" name="AutoShape 244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6" name="AutoShape 245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sp>
        <p:nvSpPr>
          <p:cNvPr id="170" name="Slide Number Placeholder 4"/>
          <p:cNvSpPr txBox="1">
            <a:spLocks/>
          </p:cNvSpPr>
          <p:nvPr/>
        </p:nvSpPr>
        <p:spPr>
          <a:xfrm>
            <a:off x="8651446" y="6546974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454511" y="3381488"/>
            <a:ext cx="415530" cy="167777"/>
            <a:chOff x="862135" y="5221314"/>
            <a:chExt cx="415530" cy="214994"/>
          </a:xfrm>
        </p:grpSpPr>
        <p:sp>
          <p:nvSpPr>
            <p:cNvPr id="203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4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8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160289" y="1198311"/>
            <a:ext cx="415530" cy="167777"/>
            <a:chOff x="862135" y="5221314"/>
            <a:chExt cx="415530" cy="214994"/>
          </a:xfrm>
        </p:grpSpPr>
        <p:sp>
          <p:nvSpPr>
            <p:cNvPr id="217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1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8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92482" y="1198311"/>
            <a:ext cx="415530" cy="167777"/>
            <a:chOff x="862135" y="5221314"/>
            <a:chExt cx="415530" cy="214994"/>
          </a:xfrm>
        </p:grpSpPr>
        <p:sp>
          <p:nvSpPr>
            <p:cNvPr id="230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1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2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068742" y="1198311"/>
            <a:ext cx="415530" cy="167777"/>
            <a:chOff x="862135" y="5221314"/>
            <a:chExt cx="415530" cy="214994"/>
          </a:xfrm>
        </p:grpSpPr>
        <p:sp>
          <p:nvSpPr>
            <p:cNvPr id="239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43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44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478901" y="1198311"/>
            <a:ext cx="415530" cy="167777"/>
            <a:chOff x="862135" y="5221314"/>
            <a:chExt cx="415530" cy="214994"/>
          </a:xfrm>
        </p:grpSpPr>
        <p:sp>
          <p:nvSpPr>
            <p:cNvPr id="251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55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56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19566" y="3357618"/>
            <a:ext cx="415530" cy="167777"/>
            <a:chOff x="862135" y="5221314"/>
            <a:chExt cx="415530" cy="214994"/>
          </a:xfrm>
        </p:grpSpPr>
        <p:sp>
          <p:nvSpPr>
            <p:cNvPr id="258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9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0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248425" y="4205912"/>
            <a:ext cx="415530" cy="167777"/>
            <a:chOff x="862135" y="5221314"/>
            <a:chExt cx="415530" cy="214994"/>
          </a:xfrm>
        </p:grpSpPr>
        <p:sp>
          <p:nvSpPr>
            <p:cNvPr id="266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7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8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625532" y="4205912"/>
            <a:ext cx="415530" cy="167777"/>
            <a:chOff x="862135" y="5221314"/>
            <a:chExt cx="415530" cy="214994"/>
          </a:xfrm>
        </p:grpSpPr>
        <p:sp>
          <p:nvSpPr>
            <p:cNvPr id="270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1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2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5828916" y="4205912"/>
            <a:ext cx="415530" cy="167777"/>
            <a:chOff x="862135" y="5221314"/>
            <a:chExt cx="415530" cy="214994"/>
          </a:xfrm>
        </p:grpSpPr>
        <p:sp>
          <p:nvSpPr>
            <p:cNvPr id="274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5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82" name="AutoShape 221"/>
          <p:cNvSpPr>
            <a:spLocks noChangeArrowheads="1"/>
          </p:cNvSpPr>
          <p:nvPr/>
        </p:nvSpPr>
        <p:spPr bwMode="auto">
          <a:xfrm>
            <a:off x="3333237" y="1361482"/>
            <a:ext cx="991717" cy="436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vert="horz" wrap="none" anchor="ctr"/>
          <a:lstStyle/>
          <a:p>
            <a:r>
              <a:rPr lang="en-US" sz="1000" b="1" smtClean="0">
                <a:solidFill>
                  <a:schemeClr val="bg1"/>
                </a:solidFill>
              </a:rPr>
              <a:t>Provivioning </a:t>
            </a:r>
          </a:p>
          <a:p>
            <a:r>
              <a:rPr lang="en-US" sz="1000" b="1" smtClean="0">
                <a:solidFill>
                  <a:schemeClr val="bg1"/>
                </a:solidFill>
              </a:rPr>
              <a:t>R1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84" name="Rectangle 1078"/>
          <p:cNvSpPr>
            <a:spLocks noChangeArrowheads="1"/>
          </p:cNvSpPr>
          <p:nvPr/>
        </p:nvSpPr>
        <p:spPr bwMode="auto">
          <a:xfrm>
            <a:off x="15039" y="5321145"/>
            <a:ext cx="9095909" cy="1082056"/>
          </a:xfrm>
          <a:prstGeom prst="rect">
            <a:avLst/>
          </a:prstGeom>
          <a:noFill/>
          <a:ln w="9525" algn="ctr">
            <a:solidFill>
              <a:srgbClr val="3E628A"/>
            </a:solidFill>
            <a:miter lim="800000"/>
            <a:headEnd/>
            <a:tailEnd/>
          </a:ln>
          <a:effectLst/>
        </p:spPr>
        <p:txBody>
          <a:bodyPr lIns="126000" tIns="118800" rIns="126000" bIns="118800" anchor="ctr"/>
          <a:lstStyle/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Products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services definition, approval and publishing.</a:t>
            </a:r>
            <a:r>
              <a:rPr lang="en-US" sz="1000" kern="0" dirty="0" smtClean="0">
                <a:solidFill>
                  <a:srgbClr val="000000"/>
                </a:solidFill>
              </a:rPr>
              <a:t> Products and services are synchronized to other systems such as Siebel and Arbor.</a:t>
            </a:r>
            <a:endParaRPr lang="en-US" sz="1000" kern="0" dirty="0">
              <a:solidFill>
                <a:srgbClr val="000000"/>
              </a:solidFill>
            </a:endParaRP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kern="0" smtClean="0">
                <a:solidFill>
                  <a:srgbClr val="000000"/>
                </a:solidFill>
              </a:rPr>
              <a:t>   </a:t>
            </a:r>
            <a:r>
              <a:rPr lang="en-US" sz="1000" kern="0" dirty="0" smtClean="0">
                <a:solidFill>
                  <a:srgbClr val="000000"/>
                </a:solidFill>
              </a:rPr>
              <a:t>OSM gets product class from Siebel through AIA in order to create orchestration plans based on product specifications (such as </a:t>
            </a:r>
            <a:r>
              <a:rPr lang="en-US" sz="1000" kern="0" smtClean="0">
                <a:solidFill>
                  <a:srgbClr val="000000"/>
                </a:solidFill>
              </a:rPr>
              <a:t>broadband).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kern="0" smtClean="0">
                <a:solidFill>
                  <a:srgbClr val="000000"/>
                </a:solidFill>
              </a:rPr>
              <a:t>*****Colocar os enrichments de Order Management?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285" name="Oval 1115"/>
          <p:cNvSpPr>
            <a:spLocks noChangeAspect="1" noChangeArrowheads="1"/>
          </p:cNvSpPr>
          <p:nvPr/>
        </p:nvSpPr>
        <p:spPr bwMode="auto">
          <a:xfrm>
            <a:off x="1018148" y="2499225"/>
            <a:ext cx="222250" cy="223837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FFC74D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87" name="Oval 1116"/>
          <p:cNvSpPr>
            <a:spLocks noChangeAspect="1" noChangeArrowheads="1"/>
          </p:cNvSpPr>
          <p:nvPr/>
        </p:nvSpPr>
        <p:spPr bwMode="auto">
          <a:xfrm>
            <a:off x="7011192" y="3652588"/>
            <a:ext cx="222250" cy="223838"/>
          </a:xfrm>
          <a:prstGeom prst="ellipse">
            <a:avLst/>
          </a:prstGeom>
          <a:solidFill>
            <a:srgbClr val="00B0F0"/>
          </a:solidFill>
          <a:ln w="25400" algn="ctr">
            <a:solidFill>
              <a:srgbClr val="FFC74D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cxnSp>
        <p:nvCxnSpPr>
          <p:cNvPr id="289" name="Elbow Connector 288"/>
          <p:cNvCxnSpPr>
            <a:stCxn id="1589447" idx="3"/>
            <a:endCxn id="290" idx="1"/>
          </p:cNvCxnSpPr>
          <p:nvPr/>
        </p:nvCxnSpPr>
        <p:spPr bwMode="auto">
          <a:xfrm flipV="1">
            <a:off x="1603064" y="2484304"/>
            <a:ext cx="1129118" cy="429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0" name="Rounded Rectangle 289"/>
          <p:cNvSpPr/>
          <p:nvPr/>
        </p:nvSpPr>
        <p:spPr bwMode="auto">
          <a:xfrm>
            <a:off x="2732182" y="2390660"/>
            <a:ext cx="1277957" cy="18728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Synch Products</a:t>
            </a:r>
          </a:p>
        </p:txBody>
      </p:sp>
      <p:cxnSp>
        <p:nvCxnSpPr>
          <p:cNvPr id="296" name="Elbow Connector 295"/>
          <p:cNvCxnSpPr>
            <a:stCxn id="290" idx="3"/>
            <a:endCxn id="1589460" idx="3"/>
          </p:cNvCxnSpPr>
          <p:nvPr/>
        </p:nvCxnSpPr>
        <p:spPr bwMode="auto">
          <a:xfrm>
            <a:off x="4010139" y="2484304"/>
            <a:ext cx="3403637" cy="47998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9" name="Elbow Connector 298"/>
          <p:cNvCxnSpPr>
            <a:stCxn id="290" idx="2"/>
            <a:endCxn id="1589456" idx="3"/>
          </p:cNvCxnSpPr>
          <p:nvPr/>
        </p:nvCxnSpPr>
        <p:spPr bwMode="auto">
          <a:xfrm rot="5400000">
            <a:off x="2439323" y="2588780"/>
            <a:ext cx="942670" cy="921007"/>
          </a:xfrm>
          <a:prstGeom prst="bentConnector3">
            <a:avLst>
              <a:gd name="adj1" fmla="val 67531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3" name="Elbow Connector 302"/>
          <p:cNvCxnSpPr>
            <a:stCxn id="1589459" idx="1"/>
            <a:endCxn id="236" idx="3"/>
          </p:cNvCxnSpPr>
          <p:nvPr/>
        </p:nvCxnSpPr>
        <p:spPr bwMode="auto">
          <a:xfrm flipH="1">
            <a:off x="6013747" y="2968008"/>
            <a:ext cx="1688579" cy="555173"/>
          </a:xfrm>
          <a:prstGeom prst="bentConnector4">
            <a:avLst>
              <a:gd name="adj1" fmla="val 11254"/>
              <a:gd name="adj2" fmla="val 50886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7" grpId="0" animBg="1"/>
      <p:bldP spid="29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4060" y="33278"/>
            <a:ext cx="7529513" cy="784225"/>
          </a:xfrm>
        </p:spPr>
        <p:txBody>
          <a:bodyPr/>
          <a:lstStyle/>
          <a:p>
            <a:r>
              <a:rPr lang="en-US" sz="2800" smtClean="0"/>
              <a:t>Runtime Scenario</a:t>
            </a:r>
            <a:endParaRPr lang="en-US" sz="2000" b="0" i="1" dirty="0">
              <a:solidFill>
                <a:schemeClr val="accent1"/>
              </a:solidFill>
            </a:endParaRPr>
          </a:p>
        </p:txBody>
      </p:sp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176121" y="1960996"/>
            <a:ext cx="943600" cy="1176811"/>
            <a:chOff x="48" y="1392"/>
            <a:chExt cx="654" cy="665"/>
          </a:xfrm>
        </p:grpSpPr>
        <p:sp>
          <p:nvSpPr>
            <p:cNvPr id="1589414" name="AutoShape 166"/>
            <p:cNvSpPr>
              <a:spLocks noChangeArrowheads="1"/>
            </p:cNvSpPr>
            <p:nvPr/>
          </p:nvSpPr>
          <p:spPr bwMode="auto">
            <a:xfrm>
              <a:off x="48" y="1392"/>
              <a:ext cx="654" cy="6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15" name="Text Box 167"/>
            <p:cNvSpPr txBox="1">
              <a:spLocks noChangeArrowheads="1"/>
            </p:cNvSpPr>
            <p:nvPr/>
          </p:nvSpPr>
          <p:spPr bwMode="auto">
            <a:xfrm>
              <a:off x="108" y="1439"/>
              <a:ext cx="529" cy="6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b="1" smtClean="0">
                  <a:solidFill>
                    <a:schemeClr val="bg1"/>
                  </a:solidFill>
                </a:rPr>
                <a:t>PIMDH</a:t>
              </a:r>
            </a:p>
            <a:p>
              <a:r>
                <a:rPr lang="en-US" sz="1000" b="1" i="0" smtClean="0">
                  <a:solidFill>
                    <a:schemeClr val="bg1"/>
                  </a:solidFill>
                </a:rPr>
                <a:t>Central Catalog</a:t>
              </a:r>
              <a:endParaRPr lang="en-US" sz="1000" b="1" i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1119721" y="2533387"/>
            <a:ext cx="483343" cy="234888"/>
            <a:chOff x="721" y="2736"/>
            <a:chExt cx="335" cy="336"/>
          </a:xfrm>
        </p:grpSpPr>
        <p:sp>
          <p:nvSpPr>
            <p:cNvPr id="1589445" name="AutoShape 197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46" name="AutoShape 198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47" name="AutoShape 199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" name="Group 201"/>
          <p:cNvGrpSpPr>
            <a:grpSpLocks/>
          </p:cNvGrpSpPr>
          <p:nvPr/>
        </p:nvGrpSpPr>
        <p:grpSpPr bwMode="auto">
          <a:xfrm>
            <a:off x="7865947" y="1905911"/>
            <a:ext cx="1090767" cy="1255169"/>
            <a:chOff x="4902" y="1392"/>
            <a:chExt cx="756" cy="691"/>
          </a:xfrm>
        </p:grpSpPr>
        <p:sp>
          <p:nvSpPr>
            <p:cNvPr id="1589427" name="AutoShape 179"/>
            <p:cNvSpPr>
              <a:spLocks noChangeArrowheads="1"/>
            </p:cNvSpPr>
            <p:nvPr/>
          </p:nvSpPr>
          <p:spPr bwMode="auto">
            <a:xfrm>
              <a:off x="4944" y="1392"/>
              <a:ext cx="672" cy="6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428" name="Text Box 180"/>
            <p:cNvSpPr txBox="1">
              <a:spLocks noChangeArrowheads="1"/>
            </p:cNvSpPr>
            <p:nvPr/>
          </p:nvSpPr>
          <p:spPr bwMode="auto">
            <a:xfrm>
              <a:off x="4902" y="1439"/>
              <a:ext cx="756" cy="6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50" b="1" i="0" smtClean="0">
                  <a:solidFill>
                    <a:schemeClr val="bg1"/>
                  </a:solidFill>
                </a:rPr>
                <a:t>Siebel </a:t>
              </a:r>
            </a:p>
            <a:p>
              <a:r>
                <a:rPr lang="en-US" sz="1050" b="1" i="0" smtClean="0">
                  <a:solidFill>
                    <a:schemeClr val="bg1"/>
                  </a:solidFill>
                </a:rPr>
                <a:t>Quote and Order Capture</a:t>
              </a:r>
              <a:endParaRPr lang="en-US" sz="1050" b="1" i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589458" name="AutoShape 210"/>
          <p:cNvSpPr>
            <a:spLocks noChangeArrowheads="1"/>
          </p:cNvSpPr>
          <p:nvPr/>
        </p:nvSpPr>
        <p:spPr bwMode="auto">
          <a:xfrm rot="16200000">
            <a:off x="7642064" y="2521641"/>
            <a:ext cx="242888" cy="305876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19245" y="1795740"/>
            <a:ext cx="5797730" cy="1696604"/>
            <a:chOff x="1008" y="1248"/>
            <a:chExt cx="3648" cy="960"/>
          </a:xfrm>
        </p:grpSpPr>
        <p:sp>
          <p:nvSpPr>
            <p:cNvPr id="1589293" name="AutoShape 45"/>
            <p:cNvSpPr>
              <a:spLocks noChangeArrowheads="1"/>
            </p:cNvSpPr>
            <p:nvPr/>
          </p:nvSpPr>
          <p:spPr bwMode="auto">
            <a:xfrm>
              <a:off x="1008" y="1248"/>
              <a:ext cx="3648" cy="9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C0C0">
                    <a:alpha val="91000"/>
                  </a:srgbClr>
                </a:gs>
                <a:gs pos="100000">
                  <a:srgbClr val="C0C0C0">
                    <a:gamma/>
                    <a:tint val="7451"/>
                    <a:invGamma/>
                    <a:alpha val="87000"/>
                  </a:srgbClr>
                </a:gs>
              </a:gsLst>
              <a:lin ang="5400000" scaled="1"/>
            </a:gra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1589303" name="Text Box 55"/>
            <p:cNvSpPr txBox="1">
              <a:spLocks noChangeArrowheads="1"/>
            </p:cNvSpPr>
            <p:nvPr/>
          </p:nvSpPr>
          <p:spPr bwMode="auto">
            <a:xfrm>
              <a:off x="1133" y="1313"/>
              <a:ext cx="345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en-US" sz="1100" i="0" dirty="0"/>
                <a:t>AIA Enterprise Business </a:t>
              </a:r>
              <a:r>
                <a:rPr lang="en-US" altLang="en-US" sz="1100" i="0"/>
                <a:t>Objects </a:t>
              </a:r>
              <a:r>
                <a:rPr lang="en-US" altLang="en-US" sz="1100" i="0" smtClean="0"/>
                <a:t>, Enterprise Service Bus</a:t>
              </a:r>
              <a:endParaRPr lang="en-US" altLang="en-US" sz="1100" i="0" dirty="0">
                <a:solidFill>
                  <a:srgbClr val="000066"/>
                </a:solidFill>
              </a:endParaRPr>
            </a:p>
          </p:txBody>
        </p:sp>
      </p:grpSp>
      <p:sp>
        <p:nvSpPr>
          <p:cNvPr id="1589375" name="Rectangle 127"/>
          <p:cNvSpPr>
            <a:spLocks noChangeArrowheads="1"/>
          </p:cNvSpPr>
          <p:nvPr/>
        </p:nvSpPr>
        <p:spPr bwMode="auto">
          <a:xfrm>
            <a:off x="2192356" y="2427629"/>
            <a:ext cx="4986229" cy="34151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44314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9377" name="Rectangle 129"/>
          <p:cNvSpPr>
            <a:spLocks noChangeArrowheads="1"/>
          </p:cNvSpPr>
          <p:nvPr/>
        </p:nvSpPr>
        <p:spPr bwMode="auto">
          <a:xfrm>
            <a:off x="2192356" y="2036631"/>
            <a:ext cx="4986229" cy="34151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44314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9379" name="Rectangle 131"/>
          <p:cNvSpPr>
            <a:spLocks noChangeArrowheads="1"/>
          </p:cNvSpPr>
          <p:nvPr/>
        </p:nvSpPr>
        <p:spPr bwMode="auto">
          <a:xfrm>
            <a:off x="2192356" y="2809299"/>
            <a:ext cx="4986229" cy="34151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44314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6" name="Group 140"/>
          <p:cNvGrpSpPr>
            <a:grpSpLocks noChangeAspect="1"/>
          </p:cNvGrpSpPr>
          <p:nvPr/>
        </p:nvGrpSpPr>
        <p:grpSpPr bwMode="auto">
          <a:xfrm rot="16200000">
            <a:off x="1561540" y="2725202"/>
            <a:ext cx="724030" cy="221506"/>
            <a:chOff x="256" y="2496"/>
            <a:chExt cx="864" cy="240"/>
          </a:xfrm>
        </p:grpSpPr>
        <p:sp>
          <p:nvSpPr>
            <p:cNvPr id="1589389" name="AutoShape 141"/>
            <p:cNvSpPr>
              <a:spLocks noChangeAspect="1" noChangeArrowheads="1"/>
            </p:cNvSpPr>
            <p:nvPr/>
          </p:nvSpPr>
          <p:spPr bwMode="auto">
            <a:xfrm>
              <a:off x="256" y="2544"/>
              <a:ext cx="86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0" name="AutoShape 142"/>
            <p:cNvSpPr>
              <a:spLocks noChangeAspect="1" noChangeArrowheads="1"/>
            </p:cNvSpPr>
            <p:nvPr/>
          </p:nvSpPr>
          <p:spPr bwMode="auto">
            <a:xfrm>
              <a:off x="288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1" name="AutoShape 143"/>
            <p:cNvSpPr>
              <a:spLocks noChangeAspect="1" noChangeArrowheads="1"/>
            </p:cNvSpPr>
            <p:nvPr/>
          </p:nvSpPr>
          <p:spPr bwMode="auto">
            <a:xfrm>
              <a:off x="493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2" name="AutoShape 144"/>
            <p:cNvSpPr>
              <a:spLocks noChangeAspect="1" noChangeArrowheads="1"/>
            </p:cNvSpPr>
            <p:nvPr/>
          </p:nvSpPr>
          <p:spPr bwMode="auto">
            <a:xfrm>
              <a:off x="912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3" name="AutoShape 145"/>
            <p:cNvSpPr>
              <a:spLocks noChangeAspect="1" noChangeArrowheads="1"/>
            </p:cNvSpPr>
            <p:nvPr/>
          </p:nvSpPr>
          <p:spPr bwMode="auto">
            <a:xfrm>
              <a:off x="288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4" name="AutoShape 146"/>
            <p:cNvSpPr>
              <a:spLocks noChangeAspect="1" noChangeArrowheads="1"/>
            </p:cNvSpPr>
            <p:nvPr/>
          </p:nvSpPr>
          <p:spPr bwMode="auto">
            <a:xfrm>
              <a:off x="493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5" name="AutoShape 147"/>
            <p:cNvSpPr>
              <a:spLocks noChangeAspect="1" noChangeArrowheads="1"/>
            </p:cNvSpPr>
            <p:nvPr/>
          </p:nvSpPr>
          <p:spPr bwMode="auto">
            <a:xfrm>
              <a:off x="912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6" name="AutoShape 148"/>
            <p:cNvSpPr>
              <a:spLocks noChangeAspect="1" noChangeArrowheads="1"/>
            </p:cNvSpPr>
            <p:nvPr/>
          </p:nvSpPr>
          <p:spPr bwMode="auto">
            <a:xfrm>
              <a:off x="696" y="2496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9397" name="AutoShape 149"/>
            <p:cNvSpPr>
              <a:spLocks noChangeAspect="1" noChangeArrowheads="1"/>
            </p:cNvSpPr>
            <p:nvPr/>
          </p:nvSpPr>
          <p:spPr bwMode="auto">
            <a:xfrm>
              <a:off x="696" y="2688"/>
              <a:ext cx="179" cy="48"/>
            </a:xfrm>
            <a:prstGeom prst="roundRect">
              <a:avLst>
                <a:gd name="adj" fmla="val 16667"/>
              </a:avLst>
            </a:prstGeom>
            <a:solidFill>
              <a:srgbClr val="5F5F5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589459" name="AutoShape 211"/>
          <p:cNvSpPr>
            <a:spLocks noChangeArrowheads="1"/>
          </p:cNvSpPr>
          <p:nvPr/>
        </p:nvSpPr>
        <p:spPr bwMode="auto">
          <a:xfrm rot="10800000">
            <a:off x="7449833" y="2646610"/>
            <a:ext cx="252493" cy="1139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9460" name="AutoShape 212"/>
          <p:cNvSpPr>
            <a:spLocks noChangeArrowheads="1"/>
          </p:cNvSpPr>
          <p:nvPr/>
        </p:nvSpPr>
        <p:spPr bwMode="auto">
          <a:xfrm rot="10800000">
            <a:off x="7413776" y="2654089"/>
            <a:ext cx="248164" cy="9159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 rot="16200000">
            <a:off x="2026966" y="3337661"/>
            <a:ext cx="234191" cy="534001"/>
            <a:chOff x="721" y="2736"/>
            <a:chExt cx="335" cy="336"/>
          </a:xfrm>
        </p:grpSpPr>
        <p:sp>
          <p:nvSpPr>
            <p:cNvPr id="1589454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55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56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8" name="Group 237"/>
          <p:cNvGrpSpPr>
            <a:grpSpLocks/>
          </p:cNvGrpSpPr>
          <p:nvPr/>
        </p:nvGrpSpPr>
        <p:grpSpPr bwMode="auto">
          <a:xfrm>
            <a:off x="1658533" y="3721113"/>
            <a:ext cx="991717" cy="436221"/>
            <a:chOff x="1788" y="3168"/>
            <a:chExt cx="624" cy="624"/>
          </a:xfrm>
        </p:grpSpPr>
        <p:sp>
          <p:nvSpPr>
            <p:cNvPr id="1589469" name="AutoShape 221"/>
            <p:cNvSpPr>
              <a:spLocks noChangeArrowheads="1"/>
            </p:cNvSpPr>
            <p:nvPr/>
          </p:nvSpPr>
          <p:spPr bwMode="auto">
            <a:xfrm>
              <a:off x="1788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68" name="Text Box 220"/>
            <p:cNvSpPr txBox="1">
              <a:spLocks noChangeArrowheads="1"/>
            </p:cNvSpPr>
            <p:nvPr/>
          </p:nvSpPr>
          <p:spPr bwMode="auto">
            <a:xfrm>
              <a:off x="1824" y="3216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Arbor</a:t>
              </a:r>
              <a:endParaRPr lang="en-US" sz="1000" b="1" i="0" dirty="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3013737" y="3721907"/>
            <a:ext cx="991717" cy="436221"/>
            <a:chOff x="2652" y="3168"/>
            <a:chExt cx="624" cy="624"/>
          </a:xfrm>
        </p:grpSpPr>
        <p:sp>
          <p:nvSpPr>
            <p:cNvPr id="1589466" name="AutoShape 218"/>
            <p:cNvSpPr>
              <a:spLocks noChangeArrowheads="1"/>
            </p:cNvSpPr>
            <p:nvPr/>
          </p:nvSpPr>
          <p:spPr bwMode="auto">
            <a:xfrm>
              <a:off x="2652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65" name="Text Box 217"/>
            <p:cNvSpPr txBox="1">
              <a:spLocks noChangeArrowheads="1"/>
            </p:cNvSpPr>
            <p:nvPr/>
          </p:nvSpPr>
          <p:spPr bwMode="auto">
            <a:xfrm>
              <a:off x="2688" y="3216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STC</a:t>
              </a:r>
              <a:endParaRPr lang="en-US" sz="1000" b="1" i="0" dirty="0"/>
            </a:p>
          </p:txBody>
        </p:sp>
      </p:grpSp>
      <p:grpSp>
        <p:nvGrpSpPr>
          <p:cNvPr id="10" name="Group 238"/>
          <p:cNvGrpSpPr>
            <a:grpSpLocks/>
          </p:cNvGrpSpPr>
          <p:nvPr/>
        </p:nvGrpSpPr>
        <p:grpSpPr bwMode="auto">
          <a:xfrm rot="16200000">
            <a:off x="3372635" y="3337558"/>
            <a:ext cx="234189" cy="534001"/>
            <a:chOff x="721" y="2736"/>
            <a:chExt cx="335" cy="336"/>
          </a:xfrm>
        </p:grpSpPr>
        <p:sp>
          <p:nvSpPr>
            <p:cNvPr id="1589487" name="AutoShape 239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88" name="AutoShape 240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589489" name="AutoShape 241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11" name="Group 205"/>
          <p:cNvGrpSpPr>
            <a:grpSpLocks/>
          </p:cNvGrpSpPr>
          <p:nvPr/>
        </p:nvGrpSpPr>
        <p:grpSpPr bwMode="auto">
          <a:xfrm rot="5400000">
            <a:off x="2250125" y="1398347"/>
            <a:ext cx="234191" cy="534001"/>
            <a:chOff x="721" y="2736"/>
            <a:chExt cx="335" cy="336"/>
          </a:xfrm>
        </p:grpSpPr>
        <p:sp>
          <p:nvSpPr>
            <p:cNvPr id="186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7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8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2" name="Group 205"/>
          <p:cNvGrpSpPr>
            <a:grpSpLocks/>
          </p:cNvGrpSpPr>
          <p:nvPr/>
        </p:nvGrpSpPr>
        <p:grpSpPr bwMode="auto">
          <a:xfrm rot="5400000">
            <a:off x="3692975" y="1396555"/>
            <a:ext cx="234191" cy="534001"/>
            <a:chOff x="721" y="2736"/>
            <a:chExt cx="335" cy="336"/>
          </a:xfrm>
        </p:grpSpPr>
        <p:sp>
          <p:nvSpPr>
            <p:cNvPr id="199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00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01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13" name="Group 237"/>
          <p:cNvGrpSpPr>
            <a:grpSpLocks/>
          </p:cNvGrpSpPr>
          <p:nvPr/>
        </p:nvGrpSpPr>
        <p:grpSpPr bwMode="auto">
          <a:xfrm rot="10800000">
            <a:off x="1867011" y="1101673"/>
            <a:ext cx="991717" cy="467679"/>
            <a:chOff x="1788" y="3123"/>
            <a:chExt cx="624" cy="669"/>
          </a:xfrm>
        </p:grpSpPr>
        <p:sp>
          <p:nvSpPr>
            <p:cNvPr id="192" name="AutoShape 221"/>
            <p:cNvSpPr>
              <a:spLocks noChangeArrowheads="1"/>
            </p:cNvSpPr>
            <p:nvPr/>
          </p:nvSpPr>
          <p:spPr bwMode="auto">
            <a:xfrm>
              <a:off x="1788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94" name="Text Box 220"/>
            <p:cNvSpPr txBox="1">
              <a:spLocks noChangeArrowheads="1"/>
            </p:cNvSpPr>
            <p:nvPr/>
          </p:nvSpPr>
          <p:spPr bwMode="auto">
            <a:xfrm rot="10800000">
              <a:off x="1824" y="3123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Transact</a:t>
              </a:r>
              <a:endParaRPr lang="en-US" sz="1000" b="1" i="0" dirty="0"/>
            </a:p>
          </p:txBody>
        </p:sp>
      </p:grpSp>
      <p:grpSp>
        <p:nvGrpSpPr>
          <p:cNvPr id="14" name="Group 205"/>
          <p:cNvGrpSpPr>
            <a:grpSpLocks/>
          </p:cNvGrpSpPr>
          <p:nvPr/>
        </p:nvGrpSpPr>
        <p:grpSpPr bwMode="auto">
          <a:xfrm rot="5400000">
            <a:off x="5139003" y="1393791"/>
            <a:ext cx="234191" cy="534001"/>
            <a:chOff x="721" y="2736"/>
            <a:chExt cx="335" cy="336"/>
          </a:xfrm>
        </p:grpSpPr>
        <p:sp>
          <p:nvSpPr>
            <p:cNvPr id="212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13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14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sp>
        <p:nvSpPr>
          <p:cNvPr id="205" name="AutoShape 221"/>
          <p:cNvSpPr>
            <a:spLocks noChangeArrowheads="1"/>
          </p:cNvSpPr>
          <p:nvPr/>
        </p:nvSpPr>
        <p:spPr bwMode="auto">
          <a:xfrm>
            <a:off x="4756268" y="1098912"/>
            <a:ext cx="991717" cy="436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vert="horz" wrap="none" anchor="ctr"/>
          <a:lstStyle/>
          <a:p>
            <a:r>
              <a:rPr lang="en-US" sz="1000" b="1" smtClean="0">
                <a:solidFill>
                  <a:schemeClr val="bg1"/>
                </a:solidFill>
              </a:rPr>
              <a:t>Provivioning </a:t>
            </a:r>
          </a:p>
          <a:p>
            <a:r>
              <a:rPr lang="en-US" sz="1000" b="1" smtClean="0">
                <a:solidFill>
                  <a:schemeClr val="bg1"/>
                </a:solidFill>
              </a:rPr>
              <a:t>R2</a:t>
            </a:r>
            <a:endParaRPr lang="en-US" sz="1000" b="1">
              <a:solidFill>
                <a:schemeClr val="bg1"/>
              </a:solidFill>
            </a:endParaRPr>
          </a:p>
        </p:txBody>
      </p:sp>
      <p:grpSp>
        <p:nvGrpSpPr>
          <p:cNvPr id="15" name="Group 205"/>
          <p:cNvGrpSpPr>
            <a:grpSpLocks/>
          </p:cNvGrpSpPr>
          <p:nvPr/>
        </p:nvGrpSpPr>
        <p:grpSpPr bwMode="auto">
          <a:xfrm rot="5400000">
            <a:off x="6585031" y="1396555"/>
            <a:ext cx="234191" cy="534001"/>
            <a:chOff x="721" y="2736"/>
            <a:chExt cx="335" cy="336"/>
          </a:xfrm>
        </p:grpSpPr>
        <p:sp>
          <p:nvSpPr>
            <p:cNvPr id="225" name="AutoShape 206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26" name="AutoShape 207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27" name="AutoShape 208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16" name="Group 237"/>
          <p:cNvGrpSpPr>
            <a:grpSpLocks/>
          </p:cNvGrpSpPr>
          <p:nvPr/>
        </p:nvGrpSpPr>
        <p:grpSpPr bwMode="auto">
          <a:xfrm rot="10800000">
            <a:off x="6202294" y="1101674"/>
            <a:ext cx="991717" cy="467679"/>
            <a:chOff x="1788" y="3123"/>
            <a:chExt cx="624" cy="669"/>
          </a:xfrm>
        </p:grpSpPr>
        <p:sp>
          <p:nvSpPr>
            <p:cNvPr id="218" name="AutoShape 221"/>
            <p:cNvSpPr>
              <a:spLocks noChangeArrowheads="1"/>
            </p:cNvSpPr>
            <p:nvPr/>
          </p:nvSpPr>
          <p:spPr bwMode="auto">
            <a:xfrm>
              <a:off x="1788" y="3168"/>
              <a:ext cx="624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20" name="Text Box 220"/>
            <p:cNvSpPr txBox="1">
              <a:spLocks noChangeArrowheads="1"/>
            </p:cNvSpPr>
            <p:nvPr/>
          </p:nvSpPr>
          <p:spPr bwMode="auto">
            <a:xfrm rot="10800000">
              <a:off x="1824" y="3123"/>
              <a:ext cx="529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i="0" dirty="0" smtClean="0"/>
                <a:t>IN</a:t>
              </a:r>
              <a:endParaRPr lang="en-US" sz="1000" b="1" i="0" dirty="0"/>
            </a:p>
          </p:txBody>
        </p:sp>
      </p:grpSp>
      <p:grpSp>
        <p:nvGrpSpPr>
          <p:cNvPr id="17" name="Group 235"/>
          <p:cNvGrpSpPr>
            <a:grpSpLocks/>
          </p:cNvGrpSpPr>
          <p:nvPr/>
        </p:nvGrpSpPr>
        <p:grpSpPr bwMode="auto">
          <a:xfrm>
            <a:off x="4043190" y="3729050"/>
            <a:ext cx="4913523" cy="1702266"/>
            <a:chOff x="3552" y="3177"/>
            <a:chExt cx="636" cy="624"/>
          </a:xfrm>
        </p:grpSpPr>
        <p:sp>
          <p:nvSpPr>
            <p:cNvPr id="237" name="AutoShape 215"/>
            <p:cNvSpPr>
              <a:spLocks noChangeArrowheads="1"/>
            </p:cNvSpPr>
            <p:nvPr/>
          </p:nvSpPr>
          <p:spPr bwMode="auto">
            <a:xfrm>
              <a:off x="3564" y="3177"/>
              <a:ext cx="624" cy="624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8" name="Text Box 214"/>
            <p:cNvSpPr txBox="1">
              <a:spLocks noChangeArrowheads="1"/>
            </p:cNvSpPr>
            <p:nvPr/>
          </p:nvSpPr>
          <p:spPr bwMode="auto">
            <a:xfrm>
              <a:off x="3552" y="3225"/>
              <a:ext cx="624" cy="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smtClean="0">
                  <a:solidFill>
                    <a:schemeClr val="accent1"/>
                  </a:solidFill>
                </a:rPr>
                <a:t>Central Order Management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242"/>
          <p:cNvGrpSpPr>
            <a:grpSpLocks/>
          </p:cNvGrpSpPr>
          <p:nvPr/>
        </p:nvGrpSpPr>
        <p:grpSpPr bwMode="auto">
          <a:xfrm rot="16200000">
            <a:off x="5899037" y="3340224"/>
            <a:ext cx="234189" cy="534001"/>
            <a:chOff x="721" y="2736"/>
            <a:chExt cx="335" cy="336"/>
          </a:xfrm>
        </p:grpSpPr>
        <p:sp>
          <p:nvSpPr>
            <p:cNvPr id="234" name="AutoShape 243"/>
            <p:cNvSpPr>
              <a:spLocks noChangeArrowheads="1"/>
            </p:cNvSpPr>
            <p:nvPr/>
          </p:nvSpPr>
          <p:spPr bwMode="auto">
            <a:xfrm rot="5400000">
              <a:off x="659" y="2798"/>
              <a:ext cx="336" cy="212"/>
            </a:xfrm>
            <a:prstGeom prst="roundRect">
              <a:avLst>
                <a:gd name="adj" fmla="val 16667"/>
              </a:avLst>
            </a:prstGeom>
            <a:solidFill>
              <a:srgbClr val="9933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5" name="AutoShape 244"/>
            <p:cNvSpPr>
              <a:spLocks noChangeArrowheads="1"/>
            </p:cNvSpPr>
            <p:nvPr/>
          </p:nvSpPr>
          <p:spPr bwMode="auto">
            <a:xfrm>
              <a:off x="856" y="2820"/>
              <a:ext cx="175" cy="1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6" name="AutoShape 245"/>
            <p:cNvSpPr>
              <a:spLocks noChangeArrowheads="1"/>
            </p:cNvSpPr>
            <p:nvPr/>
          </p:nvSpPr>
          <p:spPr bwMode="auto">
            <a:xfrm>
              <a:off x="884" y="2835"/>
              <a:ext cx="172" cy="1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sp>
        <p:nvSpPr>
          <p:cNvPr id="170" name="Slide Number Placeholder 4"/>
          <p:cNvSpPr txBox="1">
            <a:spLocks/>
          </p:cNvSpPr>
          <p:nvPr/>
        </p:nvSpPr>
        <p:spPr>
          <a:xfrm>
            <a:off x="8651446" y="6546974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" name="Group 214"/>
          <p:cNvGrpSpPr/>
          <p:nvPr/>
        </p:nvGrpSpPr>
        <p:grpSpPr>
          <a:xfrm>
            <a:off x="454511" y="3117080"/>
            <a:ext cx="415530" cy="167777"/>
            <a:chOff x="862135" y="5221314"/>
            <a:chExt cx="415530" cy="214994"/>
          </a:xfrm>
        </p:grpSpPr>
        <p:sp>
          <p:nvSpPr>
            <p:cNvPr id="203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4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8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0" name="Group 215"/>
          <p:cNvGrpSpPr/>
          <p:nvPr/>
        </p:nvGrpSpPr>
        <p:grpSpPr>
          <a:xfrm>
            <a:off x="2160289" y="933903"/>
            <a:ext cx="415530" cy="167777"/>
            <a:chOff x="862135" y="5221314"/>
            <a:chExt cx="415530" cy="214994"/>
          </a:xfrm>
        </p:grpSpPr>
        <p:sp>
          <p:nvSpPr>
            <p:cNvPr id="217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1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8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1" name="Group 228"/>
          <p:cNvGrpSpPr/>
          <p:nvPr/>
        </p:nvGrpSpPr>
        <p:grpSpPr>
          <a:xfrm>
            <a:off x="3592482" y="933903"/>
            <a:ext cx="415530" cy="167777"/>
            <a:chOff x="862135" y="5221314"/>
            <a:chExt cx="415530" cy="214994"/>
          </a:xfrm>
        </p:grpSpPr>
        <p:sp>
          <p:nvSpPr>
            <p:cNvPr id="230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1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32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2" name="Group 232"/>
          <p:cNvGrpSpPr/>
          <p:nvPr/>
        </p:nvGrpSpPr>
        <p:grpSpPr>
          <a:xfrm>
            <a:off x="5068742" y="933903"/>
            <a:ext cx="415530" cy="167777"/>
            <a:chOff x="862135" y="5221314"/>
            <a:chExt cx="415530" cy="214994"/>
          </a:xfrm>
        </p:grpSpPr>
        <p:sp>
          <p:nvSpPr>
            <p:cNvPr id="239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43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44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3" name="Group 244"/>
          <p:cNvGrpSpPr/>
          <p:nvPr/>
        </p:nvGrpSpPr>
        <p:grpSpPr>
          <a:xfrm>
            <a:off x="6478901" y="933903"/>
            <a:ext cx="415530" cy="167777"/>
            <a:chOff x="862135" y="5221314"/>
            <a:chExt cx="415530" cy="214994"/>
          </a:xfrm>
        </p:grpSpPr>
        <p:sp>
          <p:nvSpPr>
            <p:cNvPr id="251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55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256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 b="1"/>
            </a:p>
          </p:txBody>
        </p:sp>
      </p:grpSp>
      <p:grpSp>
        <p:nvGrpSpPr>
          <p:cNvPr id="24" name="Group 256"/>
          <p:cNvGrpSpPr/>
          <p:nvPr/>
        </p:nvGrpSpPr>
        <p:grpSpPr>
          <a:xfrm>
            <a:off x="8219566" y="3093210"/>
            <a:ext cx="415530" cy="167777"/>
            <a:chOff x="862135" y="5221314"/>
            <a:chExt cx="415530" cy="214994"/>
          </a:xfrm>
        </p:grpSpPr>
        <p:sp>
          <p:nvSpPr>
            <p:cNvPr id="258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9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0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5" name="Group 264"/>
          <p:cNvGrpSpPr/>
          <p:nvPr/>
        </p:nvGrpSpPr>
        <p:grpSpPr>
          <a:xfrm>
            <a:off x="1939949" y="4172861"/>
            <a:ext cx="415530" cy="167777"/>
            <a:chOff x="862135" y="5221314"/>
            <a:chExt cx="415530" cy="214994"/>
          </a:xfrm>
        </p:grpSpPr>
        <p:sp>
          <p:nvSpPr>
            <p:cNvPr id="266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7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8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6" name="Group 268"/>
          <p:cNvGrpSpPr/>
          <p:nvPr/>
        </p:nvGrpSpPr>
        <p:grpSpPr>
          <a:xfrm>
            <a:off x="3317056" y="4172861"/>
            <a:ext cx="415530" cy="167777"/>
            <a:chOff x="862135" y="5221314"/>
            <a:chExt cx="415530" cy="214994"/>
          </a:xfrm>
        </p:grpSpPr>
        <p:sp>
          <p:nvSpPr>
            <p:cNvPr id="270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1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2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7" name="Group 272"/>
          <p:cNvGrpSpPr/>
          <p:nvPr/>
        </p:nvGrpSpPr>
        <p:grpSpPr>
          <a:xfrm>
            <a:off x="8627214" y="4514388"/>
            <a:ext cx="415530" cy="167777"/>
            <a:chOff x="862135" y="5221314"/>
            <a:chExt cx="415530" cy="214994"/>
          </a:xfrm>
        </p:grpSpPr>
        <p:sp>
          <p:nvSpPr>
            <p:cNvPr id="274" name="AutoShape 182"/>
            <p:cNvSpPr>
              <a:spLocks noChangeArrowheads="1"/>
            </p:cNvSpPr>
            <p:nvPr/>
          </p:nvSpPr>
          <p:spPr bwMode="auto">
            <a:xfrm>
              <a:off x="862135" y="5221314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5" name="AutoShape 183"/>
            <p:cNvSpPr>
              <a:spLocks noChangeArrowheads="1"/>
            </p:cNvSpPr>
            <p:nvPr/>
          </p:nvSpPr>
          <p:spPr bwMode="auto">
            <a:xfrm>
              <a:off x="862135" y="5292979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" name="AutoShape 184"/>
            <p:cNvSpPr>
              <a:spLocks noChangeArrowheads="1"/>
            </p:cNvSpPr>
            <p:nvPr/>
          </p:nvSpPr>
          <p:spPr bwMode="auto">
            <a:xfrm>
              <a:off x="862135" y="5364643"/>
              <a:ext cx="415530" cy="716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B2B2B2">
                    <a:gamma/>
                    <a:tint val="3529"/>
                    <a:invGamma/>
                  </a:srgbClr>
                </a:gs>
                <a:gs pos="100000">
                  <a:srgbClr val="B2B2B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82" name="AutoShape 221"/>
          <p:cNvSpPr>
            <a:spLocks noChangeArrowheads="1"/>
          </p:cNvSpPr>
          <p:nvPr/>
        </p:nvSpPr>
        <p:spPr bwMode="auto">
          <a:xfrm>
            <a:off x="3333237" y="1097074"/>
            <a:ext cx="991717" cy="436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vert="horz" wrap="none" anchor="ctr"/>
          <a:lstStyle/>
          <a:p>
            <a:r>
              <a:rPr lang="en-US" sz="1000" b="1" smtClean="0">
                <a:solidFill>
                  <a:schemeClr val="bg1"/>
                </a:solidFill>
              </a:rPr>
              <a:t>Provivioning </a:t>
            </a:r>
          </a:p>
          <a:p>
            <a:r>
              <a:rPr lang="en-US" sz="1000" b="1" smtClean="0">
                <a:solidFill>
                  <a:schemeClr val="bg1"/>
                </a:solidFill>
              </a:rPr>
              <a:t>R1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84" name="Rectangle 1078"/>
          <p:cNvSpPr>
            <a:spLocks noChangeArrowheads="1"/>
          </p:cNvSpPr>
          <p:nvPr/>
        </p:nvSpPr>
        <p:spPr bwMode="auto">
          <a:xfrm>
            <a:off x="15039" y="5695719"/>
            <a:ext cx="9095909" cy="707481"/>
          </a:xfrm>
          <a:prstGeom prst="rect">
            <a:avLst/>
          </a:prstGeom>
          <a:noFill/>
          <a:ln w="9525" algn="ctr">
            <a:solidFill>
              <a:srgbClr val="3E628A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 anchorCtr="0"/>
          <a:lstStyle/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With Siebel, user </a:t>
            </a:r>
            <a:r>
              <a:rPr kumimoji="0" lang="en-US" sz="10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submits a Sales Order  from Siebel to the ESB Process “Submit Order”, which  sends the Sales Order to Central OM.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Central</a:t>
            </a:r>
            <a:r>
              <a:rPr kumimoji="0" lang="en-US" sz="10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OM executes orchestration  and uses production plan to create sub-orders. Sub-order “Inform Billing” invokes process “Initiate Billing” on ESB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kern="0" smtClean="0">
                <a:solidFill>
                  <a:srgbClr val="000000"/>
                </a:solidFill>
              </a:rPr>
              <a:t>Local OM executes Order Decompositoin and Provisioning Processes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kern="0" smtClean="0">
                <a:solidFill>
                  <a:srgbClr val="000000"/>
                </a:solidFill>
              </a:rPr>
              <a:t>Local OM starts update order status activities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285" name="Oval 1115"/>
          <p:cNvSpPr>
            <a:spLocks noChangeAspect="1" noChangeArrowheads="1"/>
          </p:cNvSpPr>
          <p:nvPr/>
        </p:nvSpPr>
        <p:spPr bwMode="auto">
          <a:xfrm>
            <a:off x="7771488" y="2554306"/>
            <a:ext cx="222250" cy="223837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FFC74D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87" name="Oval 1116"/>
          <p:cNvSpPr>
            <a:spLocks noChangeAspect="1" noChangeArrowheads="1"/>
          </p:cNvSpPr>
          <p:nvPr/>
        </p:nvSpPr>
        <p:spPr bwMode="auto">
          <a:xfrm>
            <a:off x="6339163" y="3597504"/>
            <a:ext cx="222250" cy="223838"/>
          </a:xfrm>
          <a:prstGeom prst="ellipse">
            <a:avLst/>
          </a:prstGeom>
          <a:solidFill>
            <a:srgbClr val="00B0F0"/>
          </a:solidFill>
          <a:ln w="25400" algn="ctr">
            <a:solidFill>
              <a:srgbClr val="FFC74D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cxnSp>
        <p:nvCxnSpPr>
          <p:cNvPr id="289" name="Elbow Connector 288"/>
          <p:cNvCxnSpPr>
            <a:stCxn id="1589458" idx="2"/>
            <a:endCxn id="290" idx="3"/>
          </p:cNvCxnSpPr>
          <p:nvPr/>
        </p:nvCxnSpPr>
        <p:spPr bwMode="auto">
          <a:xfrm flipH="1" flipV="1">
            <a:off x="7172018" y="2186845"/>
            <a:ext cx="744428" cy="487734"/>
          </a:xfrm>
          <a:prstGeom prst="bentConnector3">
            <a:avLst>
              <a:gd name="adj1" fmla="val 80075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0" name="Rounded Rectangle 289"/>
          <p:cNvSpPr/>
          <p:nvPr/>
        </p:nvSpPr>
        <p:spPr bwMode="auto">
          <a:xfrm>
            <a:off x="5894061" y="2093201"/>
            <a:ext cx="1277957" cy="18728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Submit Order</a:t>
            </a:r>
          </a:p>
        </p:txBody>
      </p:sp>
      <p:cxnSp>
        <p:nvCxnSpPr>
          <p:cNvPr id="296" name="Elbow Connector 295"/>
          <p:cNvCxnSpPr>
            <a:stCxn id="290" idx="2"/>
          </p:cNvCxnSpPr>
          <p:nvPr/>
        </p:nvCxnSpPr>
        <p:spPr bwMode="auto">
          <a:xfrm rot="5400000">
            <a:off x="5668574" y="2625663"/>
            <a:ext cx="1209641" cy="5192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9" name="Elbow Connector 298"/>
          <p:cNvCxnSpPr>
            <a:stCxn id="135" idx="0"/>
            <a:endCxn id="140" idx="3"/>
          </p:cNvCxnSpPr>
          <p:nvPr/>
        </p:nvCxnSpPr>
        <p:spPr bwMode="auto">
          <a:xfrm rot="16200000" flipV="1">
            <a:off x="4045045" y="2710165"/>
            <a:ext cx="1129226" cy="162128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3" name="Elbow Connector 302"/>
          <p:cNvCxnSpPr>
            <a:stCxn id="140" idx="2"/>
          </p:cNvCxnSpPr>
          <p:nvPr/>
        </p:nvCxnSpPr>
        <p:spPr bwMode="auto">
          <a:xfrm rot="5400000">
            <a:off x="2431994" y="2759522"/>
            <a:ext cx="437729" cy="1018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Rounded Rectangle 134"/>
          <p:cNvSpPr/>
          <p:nvPr/>
        </p:nvSpPr>
        <p:spPr bwMode="auto">
          <a:xfrm>
            <a:off x="4494882" y="4085420"/>
            <a:ext cx="1850834" cy="65183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</a:rPr>
              <a:t>Transform / Enrich Order,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Decomponse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Order,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Order Components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2521059" y="2862550"/>
            <a:ext cx="1277957" cy="187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Initiate</a:t>
            </a:r>
            <a:r>
              <a:rPr kumimoji="0" lang="en-US" sz="10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Billing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4524285" y="4891489"/>
            <a:ext cx="1786543" cy="449861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Decomponse Order,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Provision Services</a:t>
            </a: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4" name="Elbow Connector 153"/>
          <p:cNvCxnSpPr>
            <a:stCxn id="135" idx="1"/>
            <a:endCxn id="152" idx="1"/>
          </p:cNvCxnSpPr>
          <p:nvPr/>
        </p:nvCxnSpPr>
        <p:spPr bwMode="auto">
          <a:xfrm rot="10800000" flipH="1" flipV="1">
            <a:off x="4494881" y="4411336"/>
            <a:ext cx="29403" cy="705083"/>
          </a:xfrm>
          <a:prstGeom prst="bentConnector3">
            <a:avLst>
              <a:gd name="adj1" fmla="val -777472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Rounded Rectangle 156"/>
          <p:cNvSpPr/>
          <p:nvPr/>
        </p:nvSpPr>
        <p:spPr bwMode="auto">
          <a:xfrm>
            <a:off x="3558447" y="2115236"/>
            <a:ext cx="1670933" cy="22033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Inventory </a:t>
            </a:r>
            <a:r>
              <a:rPr lang="en-US" sz="1000" baseline="0" smtClean="0">
                <a:solidFill>
                  <a:schemeClr val="bg1"/>
                </a:solidFill>
              </a:rPr>
              <a:t>and</a:t>
            </a:r>
            <a:r>
              <a:rPr lang="en-US" sz="1000" smtClean="0">
                <a:solidFill>
                  <a:schemeClr val="bg1"/>
                </a:solidFill>
              </a:rPr>
              <a:t> Activation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8" name="Oval 1116"/>
          <p:cNvSpPr>
            <a:spLocks noChangeAspect="1" noChangeArrowheads="1"/>
          </p:cNvSpPr>
          <p:nvPr/>
        </p:nvSpPr>
        <p:spPr bwMode="auto">
          <a:xfrm>
            <a:off x="6899190" y="3606685"/>
            <a:ext cx="222250" cy="223838"/>
          </a:xfrm>
          <a:prstGeom prst="ellipse">
            <a:avLst/>
          </a:prstGeom>
          <a:solidFill>
            <a:srgbClr val="00B050"/>
          </a:solidFill>
          <a:ln w="25400" algn="ctr">
            <a:solidFill>
              <a:srgbClr val="FFC74D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9" name="Elbow Connector 158"/>
          <p:cNvCxnSpPr>
            <a:stCxn id="152" idx="2"/>
            <a:endCxn id="157" idx="2"/>
          </p:cNvCxnSpPr>
          <p:nvPr/>
        </p:nvCxnSpPr>
        <p:spPr bwMode="auto">
          <a:xfrm rot="5400000" flipH="1">
            <a:off x="3402847" y="3326641"/>
            <a:ext cx="3005777" cy="1023643"/>
          </a:xfrm>
          <a:prstGeom prst="bentConnector3">
            <a:avLst>
              <a:gd name="adj1" fmla="val -7605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3" name="Rounded Rectangle 192"/>
          <p:cNvSpPr/>
          <p:nvPr/>
        </p:nvSpPr>
        <p:spPr bwMode="auto">
          <a:xfrm>
            <a:off x="6692772" y="4889652"/>
            <a:ext cx="1786543" cy="449861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Update Order Status</a:t>
            </a:r>
          </a:p>
        </p:txBody>
      </p:sp>
      <p:sp>
        <p:nvSpPr>
          <p:cNvPr id="195" name="Oval 1116"/>
          <p:cNvSpPr>
            <a:spLocks noChangeAspect="1" noChangeArrowheads="1"/>
          </p:cNvSpPr>
          <p:nvPr/>
        </p:nvSpPr>
        <p:spPr bwMode="auto">
          <a:xfrm>
            <a:off x="7459214" y="3582816"/>
            <a:ext cx="222250" cy="223838"/>
          </a:xfrm>
          <a:prstGeom prst="ellipse">
            <a:avLst/>
          </a:prstGeom>
          <a:solidFill>
            <a:srgbClr val="C00000"/>
          </a:solidFill>
          <a:ln w="25400" algn="ctr">
            <a:solidFill>
              <a:srgbClr val="FFC74D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4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196" name="Elbow Connector 195"/>
          <p:cNvCxnSpPr>
            <a:stCxn id="152" idx="0"/>
            <a:endCxn id="193" idx="0"/>
          </p:cNvCxnSpPr>
          <p:nvPr/>
        </p:nvCxnSpPr>
        <p:spPr bwMode="auto">
          <a:xfrm rot="5400000" flipH="1" flipV="1">
            <a:off x="6500882" y="3806328"/>
            <a:ext cx="1837" cy="2168487"/>
          </a:xfrm>
          <a:prstGeom prst="bentConnector3">
            <a:avLst>
              <a:gd name="adj1" fmla="val 6079697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Elbow Connector 201"/>
          <p:cNvCxnSpPr>
            <a:stCxn id="193" idx="2"/>
            <a:endCxn id="209" idx="1"/>
          </p:cNvCxnSpPr>
          <p:nvPr/>
        </p:nvCxnSpPr>
        <p:spPr bwMode="auto">
          <a:xfrm rot="5400000" flipH="1">
            <a:off x="4812083" y="2565552"/>
            <a:ext cx="2719334" cy="2828589"/>
          </a:xfrm>
          <a:prstGeom prst="bentConnector4">
            <a:avLst>
              <a:gd name="adj1" fmla="val -5786"/>
              <a:gd name="adj2" fmla="val 110181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9" name="Rounded Rectangle 208"/>
          <p:cNvSpPr/>
          <p:nvPr/>
        </p:nvSpPr>
        <p:spPr bwMode="auto">
          <a:xfrm>
            <a:off x="4757455" y="2510010"/>
            <a:ext cx="1670933" cy="22033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Update Order Status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1" name="Elbow Connector 210"/>
          <p:cNvCxnSpPr>
            <a:stCxn id="209" idx="3"/>
            <a:endCxn id="1589460" idx="3"/>
          </p:cNvCxnSpPr>
          <p:nvPr/>
        </p:nvCxnSpPr>
        <p:spPr bwMode="auto">
          <a:xfrm>
            <a:off x="6428388" y="2620179"/>
            <a:ext cx="985388" cy="797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Elbow Connector 218"/>
          <p:cNvCxnSpPr>
            <a:stCxn id="157" idx="0"/>
            <a:endCxn id="201" idx="3"/>
          </p:cNvCxnSpPr>
          <p:nvPr/>
        </p:nvCxnSpPr>
        <p:spPr bwMode="auto">
          <a:xfrm rot="16200000" flipV="1">
            <a:off x="3935893" y="1657214"/>
            <a:ext cx="334585" cy="5814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Elbow Connector 223"/>
          <p:cNvCxnSpPr>
            <a:stCxn id="157" idx="0"/>
            <a:endCxn id="214" idx="3"/>
          </p:cNvCxnSpPr>
          <p:nvPr/>
        </p:nvCxnSpPr>
        <p:spPr bwMode="auto">
          <a:xfrm rot="5400000" flipH="1" flipV="1">
            <a:off x="4657524" y="1514278"/>
            <a:ext cx="337349" cy="8645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35"/>
          <p:cNvGrpSpPr>
            <a:grpSpLocks/>
          </p:cNvGrpSpPr>
          <p:nvPr/>
        </p:nvGrpSpPr>
        <p:grpSpPr bwMode="auto">
          <a:xfrm>
            <a:off x="6638536" y="4074293"/>
            <a:ext cx="1864016" cy="663254"/>
            <a:chOff x="3552" y="3177"/>
            <a:chExt cx="636" cy="624"/>
          </a:xfrm>
        </p:grpSpPr>
        <p:sp>
          <p:nvSpPr>
            <p:cNvPr id="138" name="AutoShape 215"/>
            <p:cNvSpPr>
              <a:spLocks noChangeArrowheads="1"/>
            </p:cNvSpPr>
            <p:nvPr/>
          </p:nvSpPr>
          <p:spPr bwMode="auto">
            <a:xfrm>
              <a:off x="3564" y="3177"/>
              <a:ext cx="624" cy="624"/>
            </a:xfrm>
            <a:prstGeom prst="roundRect">
              <a:avLst>
                <a:gd name="adj" fmla="val 16667"/>
              </a:avLst>
            </a:prstGeom>
            <a:ln w="19050" cmpd="sng" algn="ctr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endParaRPr lang="en-US" sz="1000" b="1"/>
            </a:p>
          </p:txBody>
        </p:sp>
        <p:sp>
          <p:nvSpPr>
            <p:cNvPr id="139" name="Text Box 214"/>
            <p:cNvSpPr txBox="1">
              <a:spLocks noChangeArrowheads="1"/>
            </p:cNvSpPr>
            <p:nvPr/>
          </p:nvSpPr>
          <p:spPr bwMode="auto">
            <a:xfrm>
              <a:off x="3552" y="3225"/>
              <a:ext cx="624" cy="25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b="1" dirty="0" smtClean="0">
                  <a:ln w="12700">
                    <a:solidFill>
                      <a:schemeClr val="bg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Technical Catalog</a:t>
              </a:r>
              <a:endParaRPr lang="en-US" sz="1400" b="1" dirty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Elbow Connector 155"/>
          <p:cNvCxnSpPr>
            <a:stCxn id="138" idx="1"/>
            <a:endCxn id="152" idx="3"/>
          </p:cNvCxnSpPr>
          <p:nvPr/>
        </p:nvCxnSpPr>
        <p:spPr bwMode="auto">
          <a:xfrm rot="10800000" flipV="1">
            <a:off x="6310828" y="4405920"/>
            <a:ext cx="362878" cy="7105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7" grpId="0" animBg="1"/>
      <p:bldP spid="290" grpId="0" animBg="1"/>
      <p:bldP spid="135" grpId="0" animBg="1"/>
      <p:bldP spid="140" grpId="0" animBg="1"/>
      <p:bldP spid="152" grpId="0" animBg="1"/>
      <p:bldP spid="157" grpId="0" animBg="1"/>
      <p:bldP spid="158" grpId="0" animBg="1"/>
      <p:bldP spid="193" grpId="0" animBg="1"/>
      <p:bldP spid="195" grpId="0" animBg="1"/>
      <p:bldP spid="2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77" y="2963382"/>
            <a:ext cx="7529513" cy="784225"/>
          </a:xfrm>
        </p:spPr>
        <p:txBody>
          <a:bodyPr/>
          <a:lstStyle/>
          <a:p>
            <a:r>
              <a:rPr lang="en-US" sz="2800" dirty="0" err="1" smtClean="0"/>
              <a:t>Cenário</a:t>
            </a:r>
            <a:r>
              <a:rPr lang="en-US" sz="2800" dirty="0" smtClean="0"/>
              <a:t> 1 – </a:t>
            </a:r>
            <a:r>
              <a:rPr lang="en-US" sz="2800" dirty="0" err="1" smtClean="0"/>
              <a:t>Catálogo</a:t>
            </a:r>
            <a:r>
              <a:rPr lang="en-US" sz="2800" dirty="0" smtClean="0"/>
              <a:t> </a:t>
            </a:r>
            <a:r>
              <a:rPr lang="en-US" sz="2800" dirty="0" err="1" smtClean="0"/>
              <a:t>Corporativo</a:t>
            </a:r>
            <a:r>
              <a:rPr lang="en-US" sz="2800" dirty="0" smtClean="0"/>
              <a:t> no Product Hub + AIA</a:t>
            </a:r>
            <a:endParaRPr lang="en-US" sz="2800" dirty="0"/>
          </a:p>
        </p:txBody>
      </p:sp>
      <p:pic>
        <p:nvPicPr>
          <p:cNvPr id="3" name="Picture 3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</p:spPr>
      </p:pic>
      <p:pic>
        <p:nvPicPr>
          <p:cNvPr id="4" name="Picture 4" descr="a8938fe7-MEDIUM-233287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1 –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no Product Hub + AIA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basea</a:t>
            </a:r>
            <a:r>
              <a:rPr lang="en-US" dirty="0" smtClean="0"/>
              <a:t>-se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de um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agnóstica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: </a:t>
            </a:r>
            <a:r>
              <a:rPr lang="en-US" dirty="0" err="1" smtClean="0"/>
              <a:t>comercial</a:t>
            </a:r>
            <a:r>
              <a:rPr lang="en-US" dirty="0" smtClean="0"/>
              <a:t>, </a:t>
            </a:r>
            <a:r>
              <a:rPr lang="en-US" dirty="0" err="1" smtClean="0"/>
              <a:t>faturamento</a:t>
            </a:r>
            <a:r>
              <a:rPr lang="en-US" dirty="0" smtClean="0"/>
              <a:t>,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ordem</a:t>
            </a:r>
            <a:r>
              <a:rPr lang="en-US" dirty="0" smtClean="0"/>
              <a:t>, </a:t>
            </a:r>
            <a:r>
              <a:rPr lang="en-US" dirty="0" err="1" smtClean="0"/>
              <a:t>provisionamento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A infra-</a:t>
            </a:r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sincronização</a:t>
            </a:r>
            <a:r>
              <a:rPr lang="en-US" dirty="0" smtClean="0"/>
              <a:t> de dados </a:t>
            </a:r>
            <a:r>
              <a:rPr lang="en-US" dirty="0" err="1" smtClean="0"/>
              <a:t>basea</a:t>
            </a:r>
            <a:r>
              <a:rPr lang="en-US" dirty="0" smtClean="0"/>
              <a:t>-se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entre </a:t>
            </a:r>
            <a:r>
              <a:rPr lang="en-US" dirty="0" err="1" smtClean="0"/>
              <a:t>Aplicações</a:t>
            </a:r>
            <a:r>
              <a:rPr lang="en-US" dirty="0" smtClean="0"/>
              <a:t> (AIA),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transformação</a:t>
            </a:r>
            <a:r>
              <a:rPr lang="en-US" dirty="0" smtClean="0"/>
              <a:t> e de </a:t>
            </a:r>
            <a:r>
              <a:rPr lang="en-US" dirty="0" err="1" smtClean="0"/>
              <a:t>complementação</a:t>
            </a:r>
            <a:r>
              <a:rPr lang="en-US" dirty="0" smtClean="0"/>
              <a:t> </a:t>
            </a:r>
            <a:r>
              <a:rPr lang="en-US" dirty="0" err="1" smtClean="0"/>
              <a:t>estarão</a:t>
            </a:r>
            <a:r>
              <a:rPr lang="en-US" dirty="0" smtClean="0"/>
              <a:t>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Os </a:t>
            </a:r>
            <a:r>
              <a:rPr lang="en-US" dirty="0" err="1" smtClean="0"/>
              <a:t>Catálogos</a:t>
            </a:r>
            <a:r>
              <a:rPr lang="en-US" dirty="0" smtClean="0"/>
              <a:t> dos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aplicativos</a:t>
            </a:r>
            <a:r>
              <a:rPr lang="en-US" dirty="0" smtClean="0"/>
              <a:t> (CRM, Billing, OM, DW, etc.) </a:t>
            </a:r>
            <a:r>
              <a:rPr lang="en-US" dirty="0" err="1" smtClean="0"/>
              <a:t>receberão</a:t>
            </a:r>
            <a:r>
              <a:rPr lang="en-US" dirty="0" smtClean="0"/>
              <a:t> dados </a:t>
            </a:r>
            <a:r>
              <a:rPr lang="en-US" dirty="0" err="1" smtClean="0"/>
              <a:t>provenientes</a:t>
            </a:r>
            <a:r>
              <a:rPr lang="en-US" dirty="0" smtClean="0"/>
              <a:t> do Product Hub e </a:t>
            </a:r>
            <a:r>
              <a:rPr lang="en-US" dirty="0" err="1" smtClean="0"/>
              <a:t>deverão</a:t>
            </a:r>
            <a:r>
              <a:rPr lang="en-US" dirty="0" smtClean="0"/>
              <a:t> ser </a:t>
            </a:r>
            <a:r>
              <a:rPr lang="en-US" dirty="0" err="1" smtClean="0"/>
              <a:t>enriquecidos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parte 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endParaRPr lang="en-US" dirty="0" smtClean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Definição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de 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Produto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– Alto 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Nível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i="1" dirty="0" err="1" smtClean="0">
                <a:solidFill>
                  <a:srgbClr val="FD0000"/>
                </a:solidFill>
                <a:ea typeface="ＭＳ Ｐゴシック" pitchFamily="-111" charset="-128"/>
                <a:cs typeface="ＭＳ Ｐゴシック" pitchFamily="-111" charset="-128"/>
              </a:rPr>
              <a:t>Sobreposição</a:t>
            </a:r>
            <a:r>
              <a:rPr lang="en-US" sz="1800" i="1" dirty="0" smtClean="0">
                <a:solidFill>
                  <a:srgbClr val="FD0000"/>
                </a:solidFill>
                <a:ea typeface="ＭＳ Ｐゴシック" pitchFamily="-111" charset="-128"/>
                <a:cs typeface="ＭＳ Ｐゴシック" pitchFamily="-111" charset="-128"/>
              </a:rPr>
              <a:t> de </a:t>
            </a:r>
            <a:r>
              <a:rPr lang="en-US" sz="1800" i="1" dirty="0" err="1" smtClean="0">
                <a:solidFill>
                  <a:srgbClr val="FD0000"/>
                </a:solidFill>
                <a:ea typeface="ＭＳ Ｐゴシック" pitchFamily="-111" charset="-128"/>
                <a:cs typeface="ＭＳ Ｐゴシック" pitchFamily="-111" charset="-128"/>
              </a:rPr>
              <a:t>Domínios</a:t>
            </a:r>
            <a:endParaRPr lang="en-US" sz="2800" i="1" dirty="0"/>
          </a:p>
        </p:txBody>
      </p:sp>
      <p:sp>
        <p:nvSpPr>
          <p:cNvPr id="3" name="Rectangle 1030"/>
          <p:cNvSpPr>
            <a:spLocks noChangeArrowheads="1"/>
          </p:cNvSpPr>
          <p:nvPr/>
        </p:nvSpPr>
        <p:spPr bwMode="auto">
          <a:xfrm>
            <a:off x="3019341" y="1562217"/>
            <a:ext cx="2300630" cy="21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Commercial Offer &amp; Bundle</a:t>
            </a:r>
            <a:br>
              <a:rPr lang="en-US" sz="1200" dirty="0">
                <a:latin typeface="Arial" pitchFamily="-65" charset="0"/>
              </a:rPr>
            </a:br>
            <a:r>
              <a:rPr lang="en-US" sz="1200" dirty="0" smtClean="0">
                <a:latin typeface="Arial" pitchFamily="-65" charset="0"/>
              </a:rPr>
              <a:t>Structure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 smtClean="0"/>
              <a:t>Compatibility Rules</a:t>
            </a:r>
            <a:endParaRPr lang="en-US" sz="1200" dirty="0" smtClean="0">
              <a:latin typeface="Arial" pitchFamily="-65" charset="0"/>
            </a:endParaRP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Usage Rate Plan Choices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Usage Discount Choices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Event Pricing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Event Discounts 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Pricing &amp; Product Discounts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Product Specific Taxation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Commercial Product Detailed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itchFamily="-65" charset="0"/>
              </a:rPr>
              <a:t>Product Definition </a:t>
            </a: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6021304" y="1679692"/>
            <a:ext cx="1800493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Commercial Offer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&amp; Bundle Detailed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Eligibility and 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Compatibility Rules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Contract Terms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Marketing Rules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(e.g. related products,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up sell, cross sell)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Contract Terms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Agreement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Payment Terms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200">
              <a:latin typeface="Arial" pitchFamily="-65" charset="0"/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3209841" y="3902192"/>
            <a:ext cx="254268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Commercial Products </a:t>
            </a:r>
            <a:b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Basic Definition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Commercial Services &amp; Goods &amp;</a:t>
            </a:r>
            <a:b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associated parameters/values</a:t>
            </a:r>
          </a:p>
        </p:txBody>
      </p:sp>
      <p:sp>
        <p:nvSpPr>
          <p:cNvPr id="6" name="AutoShape 1033"/>
          <p:cNvSpPr>
            <a:spLocks noChangeArrowheads="1"/>
          </p:cNvSpPr>
          <p:nvPr/>
        </p:nvSpPr>
        <p:spPr bwMode="auto">
          <a:xfrm>
            <a:off x="1800141" y="3879967"/>
            <a:ext cx="1054100" cy="300037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r>
              <a:rPr lang="en-US" sz="1600">
                <a:latin typeface="+mn-lt"/>
                <a:ea typeface="ＭＳ Ｐゴシック" pitchFamily="-111" charset="-128"/>
                <a:cs typeface="ＭＳ Ｐゴシック" pitchFamily="-111" charset="-128"/>
              </a:rPr>
              <a:t>OSS</a:t>
            </a:r>
          </a:p>
        </p:txBody>
      </p:sp>
      <p:sp>
        <p:nvSpPr>
          <p:cNvPr id="7" name="AutoShape 1034"/>
          <p:cNvSpPr>
            <a:spLocks noChangeArrowheads="1"/>
          </p:cNvSpPr>
          <p:nvPr/>
        </p:nvSpPr>
        <p:spPr bwMode="auto">
          <a:xfrm>
            <a:off x="750804" y="1395529"/>
            <a:ext cx="1054100" cy="300038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r>
              <a:rPr lang="en-US" sz="1600">
                <a:latin typeface="+mn-lt"/>
                <a:ea typeface="ＭＳ Ｐゴシック" pitchFamily="-111" charset="-128"/>
                <a:cs typeface="ＭＳ Ｐゴシック" pitchFamily="-111" charset="-128"/>
              </a:rPr>
              <a:t>Billing</a:t>
            </a:r>
          </a:p>
        </p:txBody>
      </p:sp>
      <p:sp>
        <p:nvSpPr>
          <p:cNvPr id="8" name="AutoShape 1035"/>
          <p:cNvSpPr>
            <a:spLocks noChangeArrowheads="1"/>
          </p:cNvSpPr>
          <p:nvPr/>
        </p:nvSpPr>
        <p:spPr bwMode="auto">
          <a:xfrm>
            <a:off x="6783304" y="1266942"/>
            <a:ext cx="1054100" cy="300037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r>
              <a:rPr lang="en-US" sz="16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CRM</a:t>
            </a:r>
          </a:p>
        </p:txBody>
      </p:sp>
      <p:sp>
        <p:nvSpPr>
          <p:cNvPr id="9" name="Rectangle 1036"/>
          <p:cNvSpPr>
            <a:spLocks noChangeArrowheads="1"/>
          </p:cNvSpPr>
          <p:nvPr/>
        </p:nvSpPr>
        <p:spPr bwMode="auto">
          <a:xfrm>
            <a:off x="369804" y="1932104"/>
            <a:ext cx="2291397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Usage Rate Plans</a:t>
            </a:r>
          </a:p>
          <a:p>
            <a:pPr lvl="1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Rate Plan Selector</a:t>
            </a:r>
          </a:p>
          <a:p>
            <a:pPr lvl="1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Zones/Tier Restrictions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Usage Discounts</a:t>
            </a:r>
          </a:p>
          <a:p>
            <a:pPr lvl="1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Discount Model/Rules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Rating &amp; Mediation</a:t>
            </a:r>
            <a:b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200" dirty="0">
                <a:latin typeface="+mn-lt"/>
                <a:ea typeface="ＭＳ Ｐゴシック" pitchFamily="-111" charset="-128"/>
                <a:cs typeface="ＭＳ Ｐゴシック" pitchFamily="-111" charset="-128"/>
              </a:rPr>
              <a:t>Configurations &amp; Rules</a:t>
            </a:r>
          </a:p>
        </p:txBody>
      </p:sp>
      <p:sp>
        <p:nvSpPr>
          <p:cNvPr id="10" name="Rectangle 1037"/>
          <p:cNvSpPr>
            <a:spLocks noChangeArrowheads="1"/>
          </p:cNvSpPr>
          <p:nvPr/>
        </p:nvSpPr>
        <p:spPr bwMode="auto">
          <a:xfrm>
            <a:off x="1703304" y="4942004"/>
            <a:ext cx="2606675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Service Definition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Technical Services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Physical &amp; Virtual Resources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Technical Parameters 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(e.g. Speed)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>
                <a:latin typeface="Arial" pitchFamily="-65" charset="0"/>
              </a:rPr>
              <a:t>Technical Configurations </a:t>
            </a:r>
            <a:br>
              <a:rPr lang="en-US" sz="1200">
                <a:latin typeface="Arial" pitchFamily="-65" charset="0"/>
              </a:rPr>
            </a:br>
            <a:r>
              <a:rPr lang="en-US" sz="1200">
                <a:latin typeface="Arial" pitchFamily="-65" charset="0"/>
              </a:rPr>
              <a:t>(e.g. MAC #)</a:t>
            </a:r>
          </a:p>
        </p:txBody>
      </p:sp>
      <p:sp>
        <p:nvSpPr>
          <p:cNvPr id="11" name="Rectangle 1038"/>
          <p:cNvSpPr>
            <a:spLocks noChangeArrowheads="1"/>
          </p:cNvSpPr>
          <p:nvPr/>
        </p:nvSpPr>
        <p:spPr bwMode="auto">
          <a:xfrm>
            <a:off x="4098841" y="4938829"/>
            <a:ext cx="284480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Resource &amp; No. Availability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Activation Flows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Provisioning Flows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Orchestration Flows</a:t>
            </a:r>
          </a:p>
          <a:p>
            <a:pPr marL="119063" indent="-119063"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200">
                <a:latin typeface="+mn-lt"/>
                <a:ea typeface="ＭＳ Ｐゴシック" pitchFamily="-111" charset="-128"/>
                <a:cs typeface="ＭＳ Ｐゴシック" pitchFamily="-111" charset="-128"/>
              </a:rPr>
              <a:t>Dependency Metadata</a:t>
            </a:r>
          </a:p>
        </p:txBody>
      </p:sp>
      <p:sp>
        <p:nvSpPr>
          <p:cNvPr id="12" name="AutoShape 1027"/>
          <p:cNvSpPr>
            <a:spLocks noChangeArrowheads="1"/>
          </p:cNvSpPr>
          <p:nvPr/>
        </p:nvSpPr>
        <p:spPr bwMode="auto">
          <a:xfrm>
            <a:off x="320591" y="1395529"/>
            <a:ext cx="5610225" cy="3502025"/>
          </a:xfrm>
          <a:prstGeom prst="roundRect">
            <a:avLst>
              <a:gd name="adj" fmla="val 9581"/>
            </a:avLst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AutoShape 1028"/>
          <p:cNvSpPr>
            <a:spLocks noChangeArrowheads="1"/>
          </p:cNvSpPr>
          <p:nvPr/>
        </p:nvSpPr>
        <p:spPr bwMode="auto">
          <a:xfrm>
            <a:off x="1527091" y="3881554"/>
            <a:ext cx="5478463" cy="2501900"/>
          </a:xfrm>
          <a:prstGeom prst="roundRect">
            <a:avLst>
              <a:gd name="adj" fmla="val 12583"/>
            </a:avLst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marL="119063" indent="-119063">
              <a:defRPr/>
            </a:pPr>
            <a:endParaRPr lang="sv-SE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" name="AutoShape 1029"/>
          <p:cNvSpPr>
            <a:spLocks noChangeArrowheads="1"/>
          </p:cNvSpPr>
          <p:nvPr/>
        </p:nvSpPr>
        <p:spPr bwMode="auto">
          <a:xfrm>
            <a:off x="2827254" y="1266942"/>
            <a:ext cx="5457825" cy="3502025"/>
          </a:xfrm>
          <a:prstGeom prst="roundRect">
            <a:avLst>
              <a:gd name="adj" fmla="val 9997"/>
            </a:avLst>
          </a:prstGeom>
          <a:noFill/>
          <a:ln w="381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750599" y="6624093"/>
            <a:ext cx="414667" cy="2445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324F44-C176-40DD-8547-298F3C8D045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FFFF66"/>
      </a:accent2>
      <a:accent3>
        <a:srgbClr val="FFFFFF"/>
      </a:accent3>
      <a:accent4>
        <a:srgbClr val="000000"/>
      </a:accent4>
      <a:accent5>
        <a:srgbClr val="FEAAAA"/>
      </a:accent5>
      <a:accent6>
        <a:srgbClr val="E7E75C"/>
      </a:accent6>
      <a:hlink>
        <a:srgbClr val="009688"/>
      </a:hlink>
      <a:folHlink>
        <a:srgbClr val="4D4D4D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FF0000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1A1A1"/>
        </a:accent6>
        <a:hlink>
          <a:srgbClr val="0066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83173BB-1211-424D-A46C-CA1FBF807961}"/>
</file>

<file path=customXml/itemProps2.xml><?xml version="1.0" encoding="utf-8"?>
<ds:datastoreItem xmlns:ds="http://schemas.openxmlformats.org/officeDocument/2006/customXml" ds:itemID="{A304C01E-ADD0-4211-9378-9FCCDEC1AC06}"/>
</file>

<file path=customXml/itemProps3.xml><?xml version="1.0" encoding="utf-8"?>
<ds:datastoreItem xmlns:ds="http://schemas.openxmlformats.org/officeDocument/2006/customXml" ds:itemID="{66918283-B9BB-4B73-8DEE-ACDAD1B755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11062</TotalTime>
  <Words>5255</Words>
  <Application>Microsoft PowerPoint</Application>
  <PresentationFormat>On-screen Show (4:3)</PresentationFormat>
  <Paragraphs>1157</Paragraphs>
  <Slides>61</Slides>
  <Notes>61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1_Blank Presentation</vt:lpstr>
      <vt:lpstr>Catálogo de Produto – Arquitetura Referência (Nível 0)</vt:lpstr>
      <vt:lpstr>Slide 2</vt:lpstr>
      <vt:lpstr>Agenda</vt:lpstr>
      <vt:lpstr>Terminologia</vt:lpstr>
      <vt:lpstr>Escopo</vt:lpstr>
      <vt:lpstr>Catálogo de Produto e Serviço: Alinhamento com SID</vt:lpstr>
      <vt:lpstr>Cenário 1 – Catálogo Corporativo no Product Hub + AIA</vt:lpstr>
      <vt:lpstr>Cenário 1 – Catálogo Corporativo no Product Hub + AIA</vt:lpstr>
      <vt:lpstr>Definição de Produto – Alto Nível Sobreposição de Domínios</vt:lpstr>
      <vt:lpstr>Definição de Produto – Alto Nível Sobreposição de Domínios</vt:lpstr>
      <vt:lpstr>Cenário 1 – Catálogo Corporativo no Product Hub + AIA</vt:lpstr>
      <vt:lpstr>Mapeamento de Processos Cenário 1 – Catálogo Corporativo no Product Hub + AIA</vt:lpstr>
      <vt:lpstr>Arquitetura Referência Cenário 1 – Product Hub + AIA</vt:lpstr>
      <vt:lpstr>Interação do Catálogo Comercial e Marketing</vt:lpstr>
      <vt:lpstr>Interação do Catálogo Comercial e Marketing</vt:lpstr>
      <vt:lpstr>Interação do Catálogo Comercial e Marketing</vt:lpstr>
      <vt:lpstr>Gerenciamento de Planos, Pacotes, Equipamentos, Bônus e Promoção</vt:lpstr>
      <vt:lpstr>Definição de Produto – Conceitos</vt:lpstr>
      <vt:lpstr>Promoção de Produto – Visão de Marketing</vt:lpstr>
      <vt:lpstr>Promoção de Produto – Representação no Catálogo Comercial</vt:lpstr>
      <vt:lpstr>Modelo de Relacionamento dos Componentes</vt:lpstr>
      <vt:lpstr>Termos Utilizado no Marketing </vt:lpstr>
      <vt:lpstr>Relacionamento de Produto com Siebel Marketing</vt:lpstr>
      <vt:lpstr>Product Hub para Comunicações</vt:lpstr>
      <vt:lpstr>Workflow Automatizado – Introdução de Novo Produto Coordena múltiplas equipes para entrada e defnição de dados</vt:lpstr>
      <vt:lpstr>Processo de Modificação de Produto Baseado em Regras</vt:lpstr>
      <vt:lpstr>Siebel</vt:lpstr>
      <vt:lpstr>Order and Service Management (OSM)</vt:lpstr>
      <vt:lpstr>Visão do Design Studio</vt:lpstr>
      <vt:lpstr>Processo de Definição de Produto</vt:lpstr>
      <vt:lpstr>Tempo de Desenho: Definição de Novo Serviço (Metadado) Atualização de Serviço (Novos atributos)</vt:lpstr>
      <vt:lpstr>Tempo de Desenho: Novo Produto, Bundle, Oferta Atualizar Produto, Bundles, Ofertas existentes</vt:lpstr>
      <vt:lpstr>Desenvolvimento de Produto:  Mudanças em Produção</vt:lpstr>
      <vt:lpstr>Desenvolvimento de Produto:  Criação e Lançamento de Novo Serviço</vt:lpstr>
      <vt:lpstr>Slide 35</vt:lpstr>
      <vt:lpstr>Application Integration Architecture (AIA)</vt:lpstr>
      <vt:lpstr>Slide 37</vt:lpstr>
      <vt:lpstr>Slide 38</vt:lpstr>
      <vt:lpstr>Slide 39</vt:lpstr>
      <vt:lpstr>Conceitos do AIA Sincronização de Produto</vt:lpstr>
      <vt:lpstr>Valores de Negócio</vt:lpstr>
      <vt:lpstr>Valores de Negócio</vt:lpstr>
      <vt:lpstr>Impactos do Cenário 1</vt:lpstr>
      <vt:lpstr>Cenário 2 – Catálogo Corporativo no Siebel + AIA</vt:lpstr>
      <vt:lpstr>Cenário 2 – Catálogo Corporativo no Siebel + AIA</vt:lpstr>
      <vt:lpstr>Cenário 2 – Catálogo Corporativo no Siebel + AIA</vt:lpstr>
      <vt:lpstr>Mapeamento de Processos Cenário 2 – Catálogo Corporativo no Siebel + AIA</vt:lpstr>
      <vt:lpstr>Valores de Negócio</vt:lpstr>
      <vt:lpstr>Valores de Negócio</vt:lpstr>
      <vt:lpstr>Impactos do Cenário 2</vt:lpstr>
      <vt:lpstr>Referência Cruzada</vt:lpstr>
      <vt:lpstr>Controle de Publicação Sincronização de Dados</vt:lpstr>
      <vt:lpstr>Processo Automatizado Criação e Modificação de Produto</vt:lpstr>
      <vt:lpstr>Adaptação do Processo de Integração</vt:lpstr>
      <vt:lpstr>Cenário 3 – Catálogo Corporativo no Siebel + Integração Oi</vt:lpstr>
      <vt:lpstr>Cenário 3 – Catálogo Corporativo no Siebel + Integração Oi</vt:lpstr>
      <vt:lpstr>Impactos do Cenário 3</vt:lpstr>
      <vt:lpstr>Processo de Integração</vt:lpstr>
      <vt:lpstr>Appendix – Architecture with Technical Catalog</vt:lpstr>
      <vt:lpstr>Product Design Time Scenario</vt:lpstr>
      <vt:lpstr>Runtime Scenario</vt:lpstr>
    </vt:vector>
  </TitlesOfParts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JDE EnterpriseOne Solution Overview Template</dc:title>
  <dc:creator>D Lopez / N McFerran / J Caldwell</dc:creator>
  <cp:lastModifiedBy>Ricardo Drumond</cp:lastModifiedBy>
  <cp:revision>564</cp:revision>
  <dcterms:created xsi:type="dcterms:W3CDTF">2004-09-08T23:34:22Z</dcterms:created>
  <dcterms:modified xsi:type="dcterms:W3CDTF">2009-10-30T15:04:34Z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