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3"/>
  </p:notesMasterIdLst>
  <p:sldIdLst>
    <p:sldId id="273" r:id="rId5"/>
    <p:sldId id="307" r:id="rId6"/>
    <p:sldId id="327" r:id="rId7"/>
    <p:sldId id="335" r:id="rId8"/>
    <p:sldId id="337" r:id="rId9"/>
    <p:sldId id="332" r:id="rId10"/>
    <p:sldId id="354" r:id="rId11"/>
    <p:sldId id="340" r:id="rId12"/>
    <p:sldId id="345" r:id="rId13"/>
    <p:sldId id="346" r:id="rId14"/>
    <p:sldId id="347" r:id="rId15"/>
    <p:sldId id="344" r:id="rId16"/>
    <p:sldId id="350" r:id="rId17"/>
    <p:sldId id="341" r:id="rId18"/>
    <p:sldId id="339" r:id="rId19"/>
    <p:sldId id="353" r:id="rId20"/>
    <p:sldId id="352" r:id="rId21"/>
    <p:sldId id="336" r:id="rId22"/>
  </p:sldIdLst>
  <p:sldSz cx="9144000" cy="6858000" type="screen4x3"/>
  <p:notesSz cx="6784975" cy="98567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181"/>
    <a:srgbClr val="FFCF37"/>
    <a:srgbClr val="FFD653"/>
    <a:srgbClr val="BAA10A"/>
    <a:srgbClr val="74C3F4"/>
    <a:srgbClr val="EF807D"/>
    <a:srgbClr val="E84440"/>
    <a:srgbClr val="FFFFFF"/>
    <a:srgbClr val="5A528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50" autoAdjust="0"/>
    <p:restoredTop sz="94660"/>
  </p:normalViewPr>
  <p:slideViewPr>
    <p:cSldViewPr>
      <p:cViewPr>
        <p:scale>
          <a:sx n="70" d="100"/>
          <a:sy n="70" d="100"/>
        </p:scale>
        <p:origin x="-1356" y="-180"/>
      </p:cViewPr>
      <p:guideLst>
        <p:guide orient="horz" pos="2160"/>
        <p:guide orient="horz" pos="1842"/>
        <p:guide orient="horz" pos="935"/>
        <p:guide pos="2880"/>
        <p:guide pos="3651"/>
        <p:guide pos="5057"/>
        <p:guide pos="4967"/>
        <p:guide pos="3288"/>
        <p:guide pos="11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0156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3249" y="0"/>
            <a:ext cx="2940156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4EE01-3506-452E-8555-EBA8ED224E72}" type="datetimeFigureOut">
              <a:rPr lang="en-US" smtClean="0"/>
              <a:pPr/>
              <a:t>6/19/2012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8688" y="739775"/>
            <a:ext cx="4927600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8498" y="4681974"/>
            <a:ext cx="5427980" cy="4435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62238"/>
            <a:ext cx="2940156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3249" y="9362238"/>
            <a:ext cx="2940156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C60B8A-9DD4-40C2-9936-10A656CE879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301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28688" y="739775"/>
            <a:ext cx="4927600" cy="36957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60B8A-9DD4-40C2-9936-10A656CE879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600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28688" y="739775"/>
            <a:ext cx="4927600" cy="36957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60B8A-9DD4-40C2-9936-10A656CE879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730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28688" y="739775"/>
            <a:ext cx="4927600" cy="36957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60B8A-9DD4-40C2-9936-10A656CE879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730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28688" y="739775"/>
            <a:ext cx="4927600" cy="36957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60B8A-9DD4-40C2-9936-10A656CE879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730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28688" y="739775"/>
            <a:ext cx="4927600" cy="36957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60B8A-9DD4-40C2-9936-10A656CE879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730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28688" y="739775"/>
            <a:ext cx="4927600" cy="36957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60B8A-9DD4-40C2-9936-10A656CE879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967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28688" y="739775"/>
            <a:ext cx="4927600" cy="36957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60B8A-9DD4-40C2-9936-10A656CE879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967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28688" y="739775"/>
            <a:ext cx="4927600" cy="36957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60B8A-9DD4-40C2-9936-10A656CE879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1761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28688" y="739775"/>
            <a:ext cx="4927600" cy="36957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60B8A-9DD4-40C2-9936-10A656CE879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1761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28688" y="739775"/>
            <a:ext cx="4927600" cy="36957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60B8A-9DD4-40C2-9936-10A656CE879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96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28688" y="739775"/>
            <a:ext cx="4927600" cy="36957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60B8A-9DD4-40C2-9936-10A656CE879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971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28688" y="739775"/>
            <a:ext cx="4927600" cy="36957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60B8A-9DD4-40C2-9936-10A656CE879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73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28688" y="739775"/>
            <a:ext cx="4927600" cy="36957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60B8A-9DD4-40C2-9936-10A656CE879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73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28688" y="739775"/>
            <a:ext cx="4927600" cy="36957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60B8A-9DD4-40C2-9936-10A656CE879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73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28688" y="739775"/>
            <a:ext cx="4927600" cy="36957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60B8A-9DD4-40C2-9936-10A656CE879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73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28688" y="739775"/>
            <a:ext cx="4927600" cy="36957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60B8A-9DD4-40C2-9936-10A656CE879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73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28688" y="739775"/>
            <a:ext cx="4927600" cy="36957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60B8A-9DD4-40C2-9936-10A656CE879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73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28688" y="739775"/>
            <a:ext cx="4927600" cy="36957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60B8A-9DD4-40C2-9936-10A656CE879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73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w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3636" y="4858604"/>
            <a:ext cx="4595884" cy="173070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>
            <a:lvl1pPr algn="l" defTabSz="457200" rtl="0" fontAlgn="base" hangingPunct="1">
              <a:lnSpc>
                <a:spcPts val="453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lang="en-US" sz="4000" kern="1200" cap="all" baseline="0">
                <a:solidFill>
                  <a:srgbClr val="5A528F"/>
                </a:solidFill>
                <a:latin typeface="Arial" charset="0"/>
                <a:ea typeface="MS Gothic" charset="-128"/>
                <a:cs typeface="Arial Unicode MS" pitchFamily="30" charset="0"/>
              </a:defRPr>
            </a:lvl1pPr>
          </a:lstStyle>
          <a:p>
            <a:r>
              <a:rPr lang="pt-BR" noProof="0" dirty="0" err="1" smtClean="0"/>
              <a:t>Click</a:t>
            </a:r>
            <a:r>
              <a:rPr lang="pt-BR" noProof="0" dirty="0" smtClean="0"/>
              <a:t> to </a:t>
            </a:r>
            <a:r>
              <a:rPr lang="pt-BR" noProof="0" dirty="0" err="1" smtClean="0"/>
              <a:t>edit</a:t>
            </a:r>
            <a:r>
              <a:rPr lang="pt-BR" noProof="0" dirty="0" smtClean="0"/>
              <a:t> </a:t>
            </a:r>
            <a:r>
              <a:rPr lang="pt-BR" noProof="0" dirty="0" err="1" smtClean="0"/>
              <a:t>Master</a:t>
            </a:r>
            <a:r>
              <a:rPr lang="pt-BR" noProof="0" dirty="0" smtClean="0"/>
              <a:t> </a:t>
            </a:r>
            <a:r>
              <a:rPr lang="pt-BR" noProof="0" dirty="0" err="1" smtClean="0"/>
              <a:t>title</a:t>
            </a:r>
            <a:r>
              <a:rPr lang="pt-BR" noProof="0" dirty="0" smtClean="0"/>
              <a:t> style</a:t>
            </a:r>
            <a:endParaRPr lang="pt-BR" noProof="0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6327" y="1457329"/>
            <a:ext cx="3790950" cy="3825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644" y="1433513"/>
            <a:ext cx="8283507" cy="4846637"/>
          </a:xfrm>
          <a:prstGeom prst="rect">
            <a:avLst/>
          </a:prstGeom>
        </p:spPr>
        <p:txBody>
          <a:bodyPr/>
          <a:lstStyle>
            <a:lvl1pPr marL="357188" indent="-355600"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pt-BR" noProof="0" dirty="0" err="1" smtClean="0"/>
              <a:t>Click</a:t>
            </a:r>
            <a:r>
              <a:rPr lang="pt-BR" noProof="0" dirty="0" smtClean="0"/>
              <a:t> to </a:t>
            </a:r>
            <a:r>
              <a:rPr lang="pt-BR" noProof="0" dirty="0" err="1" smtClean="0"/>
              <a:t>edit</a:t>
            </a:r>
            <a:r>
              <a:rPr lang="pt-BR" noProof="0" dirty="0" smtClean="0"/>
              <a:t> </a:t>
            </a:r>
            <a:r>
              <a:rPr lang="pt-BR" noProof="0" dirty="0" err="1" smtClean="0"/>
              <a:t>Master</a:t>
            </a:r>
            <a:r>
              <a:rPr lang="pt-BR" noProof="0" dirty="0" smtClean="0"/>
              <a:t> </a:t>
            </a:r>
            <a:r>
              <a:rPr lang="pt-BR" noProof="0" dirty="0" err="1" smtClean="0"/>
              <a:t>text</a:t>
            </a:r>
            <a:r>
              <a:rPr lang="pt-BR" noProof="0" dirty="0" smtClean="0"/>
              <a:t> styles</a:t>
            </a:r>
          </a:p>
          <a:p>
            <a:pPr lvl="1"/>
            <a:r>
              <a:rPr lang="pt-BR" noProof="0" dirty="0" err="1" smtClean="0"/>
              <a:t>Second</a:t>
            </a:r>
            <a:r>
              <a:rPr lang="pt-BR" noProof="0" dirty="0" smtClean="0"/>
              <a:t> </a:t>
            </a:r>
            <a:r>
              <a:rPr lang="pt-BR" noProof="0" dirty="0" err="1" smtClean="0"/>
              <a:t>level</a:t>
            </a:r>
            <a:endParaRPr lang="pt-BR" noProof="0" dirty="0" smtClean="0"/>
          </a:p>
          <a:p>
            <a:pPr lvl="2"/>
            <a:r>
              <a:rPr lang="pt-BR" noProof="0" dirty="0" err="1" smtClean="0"/>
              <a:t>Third</a:t>
            </a:r>
            <a:r>
              <a:rPr lang="pt-BR" noProof="0" dirty="0" smtClean="0"/>
              <a:t> </a:t>
            </a:r>
            <a:r>
              <a:rPr lang="pt-BR" noProof="0" dirty="0" err="1" smtClean="0"/>
              <a:t>level</a:t>
            </a:r>
            <a:endParaRPr lang="pt-BR" noProof="0" dirty="0" smtClean="0"/>
          </a:p>
          <a:p>
            <a:pPr lvl="3"/>
            <a:r>
              <a:rPr lang="pt-BR" noProof="0" dirty="0" err="1" smtClean="0"/>
              <a:t>Fourth</a:t>
            </a:r>
            <a:r>
              <a:rPr lang="pt-BR" noProof="0" dirty="0" smtClean="0"/>
              <a:t> </a:t>
            </a:r>
            <a:r>
              <a:rPr lang="pt-BR" noProof="0" dirty="0" err="1" smtClean="0"/>
              <a:t>level</a:t>
            </a:r>
            <a:endParaRPr lang="pt-BR" noProof="0" dirty="0" smtClean="0"/>
          </a:p>
          <a:p>
            <a:pPr lvl="4"/>
            <a:r>
              <a:rPr lang="pt-BR" noProof="0" dirty="0" err="1" smtClean="0"/>
              <a:t>Fifth</a:t>
            </a:r>
            <a:r>
              <a:rPr lang="pt-BR" noProof="0" dirty="0" smtClean="0"/>
              <a:t> </a:t>
            </a:r>
            <a:r>
              <a:rPr lang="pt-BR" noProof="0" dirty="0" err="1" smtClean="0"/>
              <a:t>level</a:t>
            </a:r>
            <a:endParaRPr lang="pt-BR" noProof="0" dirty="0"/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smtClean="0"/>
              <a:t>Click to edit Master title style</a:t>
            </a:r>
            <a:endParaRPr lang="pt-BR" noProof="0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1" y="928670"/>
            <a:ext cx="7537281" cy="349968"/>
          </a:xfr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 lang="en-US" sz="1800" kern="1200" baseline="0" dirty="0" smtClean="0">
                <a:solidFill>
                  <a:srgbClr val="5A528F"/>
                </a:solidFill>
                <a:latin typeface="Arial" charset="0"/>
                <a:ea typeface="MS Gothic" charset="-128"/>
                <a:cs typeface="+mn-cs"/>
              </a:defRPr>
            </a:lvl1pPr>
            <a:lvl2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 lang="en-US" kern="1200" dirty="0" smtClean="0">
                <a:solidFill>
                  <a:srgbClr val="BFAF8F"/>
                </a:solidFill>
                <a:latin typeface="Arial" charset="0"/>
                <a:ea typeface="MS Gothic" charset="-128"/>
                <a:cs typeface="+mn-cs"/>
              </a:defRPr>
            </a:lvl2pPr>
            <a:lvl3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 lang="en-US" kern="1200" dirty="0" smtClean="0">
                <a:solidFill>
                  <a:srgbClr val="BFAF8F"/>
                </a:solidFill>
                <a:latin typeface="Arial" charset="0"/>
                <a:ea typeface="MS Gothic" charset="-128"/>
                <a:cs typeface="+mn-cs"/>
              </a:defRPr>
            </a:lvl3pPr>
            <a:lvl4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 lang="en-US" kern="1200" dirty="0" smtClean="0">
                <a:solidFill>
                  <a:srgbClr val="BFAF8F"/>
                </a:solidFill>
                <a:latin typeface="Arial" charset="0"/>
                <a:ea typeface="MS Gothic" charset="-128"/>
                <a:cs typeface="+mn-cs"/>
              </a:defRPr>
            </a:lvl4pPr>
            <a:lvl5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 lang="pt-BR" kern="1200" dirty="0" smtClean="0">
                <a:solidFill>
                  <a:srgbClr val="BFAF8F"/>
                </a:solidFill>
                <a:latin typeface="Arial" charset="0"/>
                <a:ea typeface="MS Gothic" charset="-128"/>
                <a:cs typeface="+mn-cs"/>
              </a:defRPr>
            </a:lvl5pPr>
          </a:lstStyle>
          <a:p>
            <a:r>
              <a:rPr lang="pt-BR" noProof="0" dirty="0" smtClean="0">
                <a:solidFill>
                  <a:srgbClr val="5A528F"/>
                </a:solidFill>
              </a:rPr>
              <a:t>Subtítulo do slide</a:t>
            </a:r>
            <a:endParaRPr lang="pt-BR" noProof="0" dirty="0">
              <a:solidFill>
                <a:srgbClr val="BFAF8F"/>
              </a:solidFill>
            </a:endParaRPr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pPr>
              <a:defRPr/>
            </a:pPr>
            <a:fld id="{40074809-B561-44D0-A5BE-DD32324FDA3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27" name="Footer Placeholder 26"/>
          <p:cNvSpPr>
            <a:spLocks noGrp="1"/>
          </p:cNvSpPr>
          <p:nvPr>
            <p:ph type="ft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Desenvolvimento – Processo Alvo</a:t>
            </a:r>
            <a:endParaRPr lang="pt-BR" dirty="0"/>
          </a:p>
        </p:txBody>
      </p:sp>
      <p:sp>
        <p:nvSpPr>
          <p:cNvPr id="14" name="Rectangle 1"/>
          <p:cNvSpPr>
            <a:spLocks noChangeArrowheads="1"/>
          </p:cNvSpPr>
          <p:nvPr userDrawn="1"/>
        </p:nvSpPr>
        <p:spPr bwMode="auto">
          <a:xfrm>
            <a:off x="211139" y="196850"/>
            <a:ext cx="8780462" cy="666750"/>
          </a:xfrm>
          <a:prstGeom prst="rect">
            <a:avLst/>
          </a:prstGeom>
          <a:solidFill>
            <a:srgbClr val="5A528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15" name="Picture 11" descr="logo_08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3375" y="4"/>
            <a:ext cx="82073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 descr="bolhas_oi_02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51600" y="0"/>
            <a:ext cx="1905000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9"/>
          <p:cNvSpPr>
            <a:spLocks noChangeArrowheads="1"/>
          </p:cNvSpPr>
          <p:nvPr userDrawn="1"/>
        </p:nvSpPr>
        <p:spPr bwMode="auto">
          <a:xfrm>
            <a:off x="211140" y="196850"/>
            <a:ext cx="198437" cy="666750"/>
          </a:xfrm>
          <a:prstGeom prst="rect">
            <a:avLst/>
          </a:prstGeom>
          <a:solidFill>
            <a:srgbClr val="9894BB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"/>
          <p:cNvGrpSpPr/>
          <p:nvPr userDrawn="1"/>
        </p:nvGrpSpPr>
        <p:grpSpPr>
          <a:xfrm>
            <a:off x="211139" y="0"/>
            <a:ext cx="8780462" cy="901700"/>
            <a:chOff x="211138" y="0"/>
            <a:chExt cx="8780462" cy="901700"/>
          </a:xfrm>
        </p:grpSpPr>
        <p:sp>
          <p:nvSpPr>
            <p:cNvPr id="20" name="Rectangle 1"/>
            <p:cNvSpPr>
              <a:spLocks noChangeArrowheads="1"/>
            </p:cNvSpPr>
            <p:nvPr userDrawn="1"/>
          </p:nvSpPr>
          <p:spPr bwMode="auto">
            <a:xfrm>
              <a:off x="211138" y="196850"/>
              <a:ext cx="8780462" cy="666750"/>
            </a:xfrm>
            <a:prstGeom prst="rect">
              <a:avLst/>
            </a:prstGeom>
            <a:solidFill>
              <a:srgbClr val="5A528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21" name="Picture 11" descr="logo_08.png"/>
            <p:cNvPicPr>
              <a:picLocks noChangeAspect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953375" y="0"/>
              <a:ext cx="820738" cy="830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" name="Picture 5" descr="bolhas_oi_02.png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451600" y="0"/>
              <a:ext cx="1905000" cy="901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" name="Rectangle 9"/>
            <p:cNvSpPr>
              <a:spLocks noChangeArrowheads="1"/>
            </p:cNvSpPr>
            <p:nvPr userDrawn="1"/>
          </p:nvSpPr>
          <p:spPr bwMode="auto">
            <a:xfrm>
              <a:off x="211138" y="196850"/>
              <a:ext cx="198437" cy="666750"/>
            </a:xfrm>
            <a:prstGeom prst="rect">
              <a:avLst/>
            </a:prstGeom>
            <a:solidFill>
              <a:srgbClr val="9894B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endParaRPr 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8" name="Picture 5" descr="bolhas_oi_02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51600" y="0"/>
            <a:ext cx="1905000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smtClean="0"/>
              <a:t>Click to edit Master title style</a:t>
            </a:r>
            <a:endParaRPr lang="pt-BR" noProof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80ACC532-D7DE-4A4C-95F3-1449D71F02A1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idx="12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Desenvolvimento – Processo Alvo</a:t>
            </a:r>
            <a:endParaRPr lang="pt-BR" dirty="0"/>
          </a:p>
        </p:txBody>
      </p:sp>
      <p:sp>
        <p:nvSpPr>
          <p:cNvPr id="15" name="Title 19"/>
          <p:cNvSpPr txBox="1">
            <a:spLocks/>
          </p:cNvSpPr>
          <p:nvPr userDrawn="1"/>
        </p:nvSpPr>
        <p:spPr>
          <a:xfrm>
            <a:off x="536643" y="301934"/>
            <a:ext cx="7540388" cy="63588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3000" dirty="0" err="1">
                <a:solidFill>
                  <a:srgbClr val="FFFFFF"/>
                </a:solidFill>
                <a:ea typeface="MS Gothic" charset="-128"/>
              </a:rPr>
              <a:t>Click</a:t>
            </a:r>
            <a:r>
              <a:rPr lang="pt-BR" sz="3000" dirty="0">
                <a:solidFill>
                  <a:srgbClr val="FFFFFF"/>
                </a:solidFill>
                <a:ea typeface="MS Gothic" charset="-128"/>
              </a:rPr>
              <a:t> to </a:t>
            </a:r>
            <a:r>
              <a:rPr lang="pt-BR" sz="3000" dirty="0" err="1">
                <a:solidFill>
                  <a:srgbClr val="FFFFFF"/>
                </a:solidFill>
                <a:ea typeface="MS Gothic" charset="-128"/>
              </a:rPr>
              <a:t>edit</a:t>
            </a:r>
            <a:r>
              <a:rPr lang="pt-BR" sz="3000" dirty="0">
                <a:solidFill>
                  <a:srgbClr val="FFFFFF"/>
                </a:solidFill>
                <a:ea typeface="MS Gothic" charset="-128"/>
              </a:rPr>
              <a:t> </a:t>
            </a:r>
            <a:r>
              <a:rPr lang="pt-BR" sz="3000" dirty="0" err="1">
                <a:solidFill>
                  <a:srgbClr val="FFFFFF"/>
                </a:solidFill>
                <a:ea typeface="MS Gothic" charset="-128"/>
              </a:rPr>
              <a:t>Master</a:t>
            </a:r>
            <a:r>
              <a:rPr lang="pt-BR" sz="3000" dirty="0">
                <a:solidFill>
                  <a:srgbClr val="FFFFFF"/>
                </a:solidFill>
                <a:ea typeface="MS Gothic" charset="-128"/>
              </a:rPr>
              <a:t> </a:t>
            </a:r>
            <a:r>
              <a:rPr lang="pt-BR" sz="3000" dirty="0" err="1">
                <a:solidFill>
                  <a:srgbClr val="FFFFFF"/>
                </a:solidFill>
                <a:ea typeface="MS Gothic" charset="-128"/>
              </a:rPr>
              <a:t>title</a:t>
            </a:r>
            <a:r>
              <a:rPr lang="pt-BR" sz="3000" dirty="0">
                <a:solidFill>
                  <a:srgbClr val="FFFFFF"/>
                </a:solidFill>
                <a:ea typeface="MS Gothic" charset="-128"/>
              </a:rPr>
              <a:t> style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/>
          <p:nvPr userDrawn="1"/>
        </p:nvGrpSpPr>
        <p:grpSpPr>
          <a:xfrm>
            <a:off x="211139" y="0"/>
            <a:ext cx="8780462" cy="901700"/>
            <a:chOff x="211138" y="0"/>
            <a:chExt cx="8780462" cy="901700"/>
          </a:xfrm>
        </p:grpSpPr>
        <p:sp>
          <p:nvSpPr>
            <p:cNvPr id="11" name="Rectangle 1"/>
            <p:cNvSpPr>
              <a:spLocks noChangeArrowheads="1"/>
            </p:cNvSpPr>
            <p:nvPr userDrawn="1"/>
          </p:nvSpPr>
          <p:spPr bwMode="auto">
            <a:xfrm>
              <a:off x="211138" y="196850"/>
              <a:ext cx="8780462" cy="666750"/>
            </a:xfrm>
            <a:prstGeom prst="rect">
              <a:avLst/>
            </a:prstGeom>
            <a:solidFill>
              <a:srgbClr val="5A528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12" name="Picture 11" descr="logo_08.png"/>
            <p:cNvPicPr>
              <a:picLocks noChangeAspect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953375" y="0"/>
              <a:ext cx="820738" cy="830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5" descr="bolhas_oi_02.png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451600" y="0"/>
              <a:ext cx="1905000" cy="901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Rectangle 9"/>
            <p:cNvSpPr>
              <a:spLocks noChangeArrowheads="1"/>
            </p:cNvSpPr>
            <p:nvPr userDrawn="1"/>
          </p:nvSpPr>
          <p:spPr bwMode="auto">
            <a:xfrm>
              <a:off x="211138" y="196850"/>
              <a:ext cx="198437" cy="666750"/>
            </a:xfrm>
            <a:prstGeom prst="rect">
              <a:avLst/>
            </a:prstGeom>
            <a:solidFill>
              <a:srgbClr val="9894B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40074809-B561-44D0-A5BE-DD32324FDA3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idx="12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Desenvolvimento – Processo Alvo</a:t>
            </a:r>
            <a:endParaRPr lang="pt-BR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 userDrawn="1"/>
        </p:nvGrpSpPr>
        <p:grpSpPr>
          <a:xfrm>
            <a:off x="211139" y="0"/>
            <a:ext cx="8780462" cy="901700"/>
            <a:chOff x="211138" y="0"/>
            <a:chExt cx="8780462" cy="901700"/>
          </a:xfrm>
        </p:grpSpPr>
        <p:sp>
          <p:nvSpPr>
            <p:cNvPr id="14" name="Rectangle 1"/>
            <p:cNvSpPr>
              <a:spLocks noChangeArrowheads="1"/>
            </p:cNvSpPr>
            <p:nvPr userDrawn="1"/>
          </p:nvSpPr>
          <p:spPr bwMode="auto">
            <a:xfrm>
              <a:off x="211138" y="196850"/>
              <a:ext cx="8780462" cy="666750"/>
            </a:xfrm>
            <a:prstGeom prst="rect">
              <a:avLst/>
            </a:prstGeom>
            <a:solidFill>
              <a:srgbClr val="5A528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15" name="Picture 11" descr="logo_08.png"/>
            <p:cNvPicPr>
              <a:picLocks noChangeAspect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953375" y="0"/>
              <a:ext cx="820738" cy="830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5" descr="bolhas_oi_02.png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451600" y="0"/>
              <a:ext cx="1905000" cy="901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Rectangle 9"/>
            <p:cNvSpPr>
              <a:spLocks noChangeArrowheads="1"/>
            </p:cNvSpPr>
            <p:nvPr userDrawn="1"/>
          </p:nvSpPr>
          <p:spPr bwMode="auto">
            <a:xfrm>
              <a:off x="211138" y="196850"/>
              <a:ext cx="198437" cy="666750"/>
            </a:xfrm>
            <a:prstGeom prst="rect">
              <a:avLst/>
            </a:prstGeom>
            <a:solidFill>
              <a:srgbClr val="9894B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endParaRPr 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9" name="Picture 5" descr="bolhas_oi_02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51600" y="0"/>
            <a:ext cx="1905000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643" y="1433513"/>
            <a:ext cx="3985332" cy="48466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noProof="0" dirty="0" err="1" smtClean="0"/>
              <a:t>Click</a:t>
            </a:r>
            <a:r>
              <a:rPr lang="pt-BR" noProof="0" dirty="0" smtClean="0"/>
              <a:t> to </a:t>
            </a:r>
            <a:r>
              <a:rPr lang="pt-BR" noProof="0" dirty="0" err="1" smtClean="0"/>
              <a:t>edit</a:t>
            </a:r>
            <a:r>
              <a:rPr lang="pt-BR" noProof="0" dirty="0" smtClean="0"/>
              <a:t> </a:t>
            </a:r>
            <a:r>
              <a:rPr lang="pt-BR" noProof="0" dirty="0" err="1" smtClean="0"/>
              <a:t>Master</a:t>
            </a:r>
            <a:r>
              <a:rPr lang="pt-BR" noProof="0" dirty="0" smtClean="0"/>
              <a:t> </a:t>
            </a:r>
            <a:r>
              <a:rPr lang="pt-BR" noProof="0" dirty="0" err="1" smtClean="0"/>
              <a:t>text</a:t>
            </a:r>
            <a:r>
              <a:rPr lang="pt-BR" noProof="0" dirty="0" smtClean="0"/>
              <a:t> styles</a:t>
            </a:r>
          </a:p>
          <a:p>
            <a:pPr lvl="1"/>
            <a:r>
              <a:rPr lang="pt-BR" noProof="0" dirty="0" err="1" smtClean="0"/>
              <a:t>Second</a:t>
            </a:r>
            <a:r>
              <a:rPr lang="pt-BR" noProof="0" dirty="0" smtClean="0"/>
              <a:t> </a:t>
            </a:r>
            <a:r>
              <a:rPr lang="pt-BR" noProof="0" dirty="0" err="1" smtClean="0"/>
              <a:t>level</a:t>
            </a:r>
            <a:endParaRPr lang="pt-BR" noProof="0" dirty="0" smtClean="0"/>
          </a:p>
          <a:p>
            <a:pPr lvl="2"/>
            <a:r>
              <a:rPr lang="pt-BR" noProof="0" dirty="0" err="1" smtClean="0"/>
              <a:t>Third</a:t>
            </a:r>
            <a:r>
              <a:rPr lang="pt-BR" noProof="0" dirty="0" smtClean="0"/>
              <a:t> </a:t>
            </a:r>
            <a:r>
              <a:rPr lang="pt-BR" noProof="0" dirty="0" err="1" smtClean="0"/>
              <a:t>level</a:t>
            </a:r>
            <a:endParaRPr lang="pt-BR" noProof="0" dirty="0" smtClean="0"/>
          </a:p>
          <a:p>
            <a:pPr lvl="3"/>
            <a:r>
              <a:rPr lang="pt-BR" noProof="0" dirty="0" err="1" smtClean="0"/>
              <a:t>Fourth</a:t>
            </a:r>
            <a:r>
              <a:rPr lang="pt-BR" noProof="0" dirty="0" smtClean="0"/>
              <a:t> </a:t>
            </a:r>
            <a:r>
              <a:rPr lang="pt-BR" noProof="0" dirty="0" err="1" smtClean="0"/>
              <a:t>level</a:t>
            </a:r>
            <a:endParaRPr lang="pt-BR" noProof="0" dirty="0" smtClean="0"/>
          </a:p>
          <a:p>
            <a:pPr lvl="4"/>
            <a:r>
              <a:rPr lang="pt-BR" noProof="0" dirty="0" err="1" smtClean="0"/>
              <a:t>Fifth</a:t>
            </a:r>
            <a:r>
              <a:rPr lang="pt-BR" noProof="0" dirty="0" smtClean="0"/>
              <a:t> </a:t>
            </a:r>
            <a:r>
              <a:rPr lang="pt-BR" noProof="0" dirty="0" err="1" smtClean="0"/>
              <a:t>level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966" y="1433513"/>
            <a:ext cx="4136184" cy="48466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noProof="0" smtClean="0"/>
              <a:t>Click to edit Master text styles</a:t>
            </a:r>
          </a:p>
          <a:p>
            <a:pPr lvl="1"/>
            <a:r>
              <a:rPr lang="pt-BR" noProof="0" smtClean="0"/>
              <a:t>Second level</a:t>
            </a:r>
          </a:p>
          <a:p>
            <a:pPr lvl="2"/>
            <a:r>
              <a:rPr lang="pt-BR" noProof="0" smtClean="0"/>
              <a:t>Third level</a:t>
            </a:r>
          </a:p>
          <a:p>
            <a:pPr lvl="3"/>
            <a:r>
              <a:rPr lang="pt-BR" noProof="0" smtClean="0"/>
              <a:t>Fourth level</a:t>
            </a:r>
          </a:p>
          <a:p>
            <a:pPr lvl="4"/>
            <a:r>
              <a:rPr lang="pt-BR" noProof="0" smtClean="0"/>
              <a:t>Fifth level</a:t>
            </a:r>
            <a:endParaRPr lang="pt-BR" noProof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smtClean="0"/>
              <a:t>Click to edit Master title style</a:t>
            </a:r>
            <a:endParaRPr lang="pt-BR" noProof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40074809-B561-44D0-A5BE-DD32324FDA3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idx="12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Desenvolvimento – Processo Alvo</a:t>
            </a:r>
            <a:endParaRPr lang="pt-BR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/>
          <p:nvPr userDrawn="1"/>
        </p:nvGrpSpPr>
        <p:grpSpPr>
          <a:xfrm>
            <a:off x="211139" y="0"/>
            <a:ext cx="8780462" cy="901700"/>
            <a:chOff x="211138" y="0"/>
            <a:chExt cx="8780462" cy="901700"/>
          </a:xfrm>
        </p:grpSpPr>
        <p:sp>
          <p:nvSpPr>
            <p:cNvPr id="8" name="Rectangle 1"/>
            <p:cNvSpPr>
              <a:spLocks noChangeArrowheads="1"/>
            </p:cNvSpPr>
            <p:nvPr userDrawn="1"/>
          </p:nvSpPr>
          <p:spPr bwMode="auto">
            <a:xfrm>
              <a:off x="211138" y="196850"/>
              <a:ext cx="8780462" cy="666750"/>
            </a:xfrm>
            <a:prstGeom prst="rect">
              <a:avLst/>
            </a:prstGeom>
            <a:solidFill>
              <a:srgbClr val="5A528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9" name="Picture 11" descr="logo_08.png"/>
            <p:cNvPicPr>
              <a:picLocks noChangeAspect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953375" y="0"/>
              <a:ext cx="820738" cy="830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5" descr="bolhas_oi_02.png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451600" y="0"/>
              <a:ext cx="1905000" cy="901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Rectangle 9"/>
            <p:cNvSpPr>
              <a:spLocks noChangeArrowheads="1"/>
            </p:cNvSpPr>
            <p:nvPr userDrawn="1"/>
          </p:nvSpPr>
          <p:spPr bwMode="auto">
            <a:xfrm>
              <a:off x="211138" y="196850"/>
              <a:ext cx="198437" cy="666750"/>
            </a:xfrm>
            <a:prstGeom prst="rect">
              <a:avLst/>
            </a:prstGeom>
            <a:solidFill>
              <a:srgbClr val="9894B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smtClean="0"/>
              <a:t>Click to edit Master title style</a:t>
            </a:r>
            <a:endParaRPr lang="pt-BR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noProof="0" smtClean="0"/>
              <a:t>Click to edit Master text styles</a:t>
            </a:r>
          </a:p>
          <a:p>
            <a:pPr lvl="1"/>
            <a:r>
              <a:rPr lang="pt-BR" noProof="0" smtClean="0"/>
              <a:t>Second level</a:t>
            </a:r>
          </a:p>
          <a:p>
            <a:pPr lvl="2"/>
            <a:r>
              <a:rPr lang="pt-BR" noProof="0" smtClean="0"/>
              <a:t>Third level</a:t>
            </a:r>
          </a:p>
          <a:p>
            <a:pPr lvl="3"/>
            <a:r>
              <a:rPr lang="pt-BR" noProof="0" smtClean="0"/>
              <a:t>Fourth level</a:t>
            </a:r>
          </a:p>
          <a:p>
            <a:pPr lvl="4"/>
            <a:r>
              <a:rPr lang="pt-BR" noProof="0" smtClean="0"/>
              <a:t>Fifth level</a:t>
            </a:r>
            <a:endParaRPr lang="pt-BR" noProof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40074809-B561-44D0-A5BE-DD32324FDA3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2" name="Footer Placeholder 11"/>
          <p:cNvSpPr>
            <a:spLocks noGrp="1"/>
          </p:cNvSpPr>
          <p:nvPr>
            <p:ph type="ftr" idx="12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Desenvolvimento – Processo Alvo</a:t>
            </a:r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undo_lilas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900" y="190500"/>
            <a:ext cx="8750300" cy="648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3636" y="4858604"/>
            <a:ext cx="4595884" cy="173070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>
            <a:lvl1pPr algn="l" defTabSz="457200" rtl="0" fontAlgn="base" hangingPunct="1">
              <a:lnSpc>
                <a:spcPts val="453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lang="en-US" sz="4000" kern="1200" cap="all" baseline="0">
                <a:solidFill>
                  <a:srgbClr val="FFFFFF"/>
                </a:solidFill>
                <a:latin typeface="Arial" charset="0"/>
                <a:ea typeface="MS Gothic" charset="-128"/>
                <a:cs typeface="Arial Unicode MS" pitchFamily="30" charset="0"/>
              </a:defRPr>
            </a:lvl1pPr>
          </a:lstStyle>
          <a:p>
            <a:r>
              <a:rPr lang="pt-BR" noProof="0" dirty="0" err="1" smtClean="0"/>
              <a:t>Click</a:t>
            </a:r>
            <a:r>
              <a:rPr lang="pt-BR" noProof="0" dirty="0" smtClean="0"/>
              <a:t> to </a:t>
            </a:r>
            <a:r>
              <a:rPr lang="pt-BR" noProof="0" dirty="0" err="1" smtClean="0"/>
              <a:t>edit</a:t>
            </a:r>
            <a:r>
              <a:rPr lang="pt-BR" noProof="0" dirty="0" smtClean="0"/>
              <a:t> </a:t>
            </a:r>
            <a:r>
              <a:rPr lang="pt-BR" noProof="0" dirty="0" err="1" smtClean="0"/>
              <a:t>Master</a:t>
            </a:r>
            <a:r>
              <a:rPr lang="pt-BR" noProof="0" dirty="0" smtClean="0"/>
              <a:t> </a:t>
            </a:r>
            <a:r>
              <a:rPr lang="pt-BR" noProof="0" dirty="0" err="1" smtClean="0"/>
              <a:t>title</a:t>
            </a:r>
            <a:r>
              <a:rPr lang="pt-BR" noProof="0" dirty="0" smtClean="0"/>
              <a:t> style</a:t>
            </a:r>
            <a:endParaRPr lang="pt-BR" noProof="0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6327" y="1457329"/>
            <a:ext cx="3790950" cy="3825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undo_lilas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900" y="190500"/>
            <a:ext cx="8750300" cy="648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7563" y="1134140"/>
            <a:ext cx="5237329" cy="11859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>
            <a:lvl1pPr algn="l" defTabSz="457200" rtl="0" fontAlgn="base" hangingPunct="1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tabLst>
                <a:tab pos="723900" algn="l"/>
                <a:tab pos="1447800" algn="l"/>
                <a:tab pos="2171700" algn="l"/>
                <a:tab pos="2895600" algn="l"/>
                <a:tab pos="3492500" algn="l"/>
                <a:tab pos="3619500" algn="l"/>
              </a:tabLst>
              <a:defRPr lang="en-US" sz="3500" kern="1200" cap="all" baseline="0" dirty="0">
                <a:solidFill>
                  <a:schemeClr val="bg1"/>
                </a:solidFill>
                <a:latin typeface="Arial" charset="0"/>
                <a:ea typeface="MS Gothic" charset="-128"/>
                <a:cs typeface="Arial Unicode MS" pitchFamily="30" charset="0"/>
              </a:defRPr>
            </a:lvl1pPr>
          </a:lstStyle>
          <a:p>
            <a:r>
              <a:rPr lang="pt-BR" noProof="0" dirty="0" smtClean="0"/>
              <a:t>CLICK TO EDIT MASTER TITLE STYLE</a:t>
            </a:r>
            <a:endParaRPr lang="pt-BR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825" y="2327279"/>
            <a:ext cx="8007208" cy="55240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>
            <a:lvl1pPr marL="0" indent="0" algn="l" defTabSz="457200" rtl="0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lang="en-US" sz="2800" kern="1200" cap="all" baseline="0" dirty="0">
                <a:solidFill>
                  <a:schemeClr val="bg1"/>
                </a:solidFill>
                <a:latin typeface="Arial" charset="0"/>
                <a:ea typeface="MS Gothic" charset="-128"/>
                <a:cs typeface="Arial Unicode MS" pitchFamily="30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noProof="0" dirty="0" err="1" smtClean="0"/>
              <a:t>Click</a:t>
            </a:r>
            <a:r>
              <a:rPr lang="pt-BR" noProof="0" dirty="0" smtClean="0"/>
              <a:t> to </a:t>
            </a:r>
            <a:r>
              <a:rPr lang="pt-BR" noProof="0" dirty="0" err="1" smtClean="0"/>
              <a:t>edit</a:t>
            </a:r>
            <a:r>
              <a:rPr lang="pt-BR" noProof="0" dirty="0" smtClean="0"/>
              <a:t> </a:t>
            </a:r>
            <a:r>
              <a:rPr lang="pt-BR" noProof="0" dirty="0" err="1" smtClean="0"/>
              <a:t>Master</a:t>
            </a:r>
            <a:r>
              <a:rPr lang="pt-BR" noProof="0" dirty="0" smtClean="0"/>
              <a:t> </a:t>
            </a:r>
            <a:r>
              <a:rPr lang="pt-BR" noProof="0" dirty="0" err="1" smtClean="0"/>
              <a:t>subtitle</a:t>
            </a:r>
            <a:r>
              <a:rPr lang="pt-BR" noProof="0" dirty="0" smtClean="0"/>
              <a:t> style</a:t>
            </a:r>
            <a:endParaRPr lang="pt-BR" noProof="0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31825" y="4408230"/>
            <a:ext cx="7993560" cy="48127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>
            <a:lvl1pPr algn="l" defTabSz="457200" rtl="0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lang="en-US" sz="2200" kern="1200" cap="small" baseline="0" smtClean="0">
                <a:solidFill>
                  <a:schemeClr val="bg1"/>
                </a:solidFill>
                <a:latin typeface="Arial" charset="0"/>
                <a:ea typeface="MS Gothic" charset="-128"/>
                <a:cs typeface="Arial Unicode MS" pitchFamily="30" charset="0"/>
              </a:defRPr>
            </a:lvl1pPr>
            <a:lvl2pPr algn="l" defTabSz="457200" rtl="0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lang="en-US" sz="2200" kern="1200" smtClean="0">
                <a:solidFill>
                  <a:srgbClr val="8E856E"/>
                </a:solidFill>
                <a:latin typeface="Arial" charset="0"/>
                <a:ea typeface="MS Gothic" charset="-128"/>
                <a:cs typeface="Arial Unicode MS" pitchFamily="30" charset="0"/>
              </a:defRPr>
            </a:lvl2pPr>
            <a:lvl3pPr algn="l" defTabSz="457200" rtl="0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lang="en-US" sz="2200" kern="1200" smtClean="0">
                <a:solidFill>
                  <a:srgbClr val="8E856E"/>
                </a:solidFill>
                <a:latin typeface="Arial" charset="0"/>
                <a:ea typeface="MS Gothic" charset="-128"/>
                <a:cs typeface="Arial Unicode MS" pitchFamily="30" charset="0"/>
              </a:defRPr>
            </a:lvl3pPr>
            <a:lvl4pPr algn="l" defTabSz="457200" rtl="0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lang="en-US" sz="2200" kern="1200" smtClean="0">
                <a:solidFill>
                  <a:srgbClr val="8E856E"/>
                </a:solidFill>
                <a:latin typeface="Arial" charset="0"/>
                <a:ea typeface="MS Gothic" charset="-128"/>
                <a:cs typeface="Arial Unicode MS" pitchFamily="30" charset="0"/>
              </a:defRPr>
            </a:lvl4pPr>
            <a:lvl5pPr algn="l" defTabSz="457200" rtl="0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lang="pt-BR" sz="2200" kern="1200" dirty="0">
                <a:solidFill>
                  <a:srgbClr val="8E856E"/>
                </a:solidFill>
                <a:latin typeface="Arial" charset="0"/>
                <a:ea typeface="MS Gothic" charset="-128"/>
                <a:cs typeface="Arial Unicode MS" pitchFamily="30" charset="0"/>
              </a:defRPr>
            </a:lvl5pPr>
          </a:lstStyle>
          <a:p>
            <a:pPr hangingPunct="1">
              <a:lnSpc>
                <a:spcPts val="3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pt-BR" sz="2200" noProof="0" dirty="0" smtClean="0">
                <a:solidFill>
                  <a:schemeClr val="bg1"/>
                </a:solidFill>
                <a:cs typeface="Arial Unicode MS" pitchFamily="30" charset="0"/>
              </a:rPr>
              <a:t>ÁREA_ÁREA DA COMPANHIA</a:t>
            </a:r>
            <a:endParaRPr lang="pt-BR" sz="2200" noProof="0" dirty="0">
              <a:solidFill>
                <a:srgbClr val="8E856E"/>
              </a:solidFill>
              <a:cs typeface="Arial Unicode MS" pitchFamily="30" charset="0"/>
            </a:endParaRP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4872038"/>
            <a:ext cx="7060442" cy="70989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>
            <a:lvl1pPr algn="l" defTabSz="457200" rtl="0" fontAlgn="base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lang="en-US" sz="2400" kern="1200" cap="small" baseline="0" smtClean="0">
                <a:solidFill>
                  <a:srgbClr val="8E856E"/>
                </a:solidFill>
                <a:latin typeface="Arial" charset="0"/>
                <a:ea typeface="MS Gothic" charset="-128"/>
                <a:cs typeface="Arial Unicode MS" pitchFamily="30" charset="0"/>
              </a:defRPr>
            </a:lvl1pPr>
            <a:lvl2pPr algn="l" defTabSz="457200" rtl="0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lang="en-US" sz="2200" kern="1200" smtClean="0">
                <a:solidFill>
                  <a:srgbClr val="8E856E"/>
                </a:solidFill>
                <a:latin typeface="Arial" charset="0"/>
                <a:ea typeface="MS Gothic" charset="-128"/>
                <a:cs typeface="Arial Unicode MS" pitchFamily="30" charset="0"/>
              </a:defRPr>
            </a:lvl2pPr>
            <a:lvl3pPr algn="l" defTabSz="457200" rtl="0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lang="en-US" sz="2200" kern="1200" smtClean="0">
                <a:solidFill>
                  <a:srgbClr val="8E856E"/>
                </a:solidFill>
                <a:latin typeface="Arial" charset="0"/>
                <a:ea typeface="MS Gothic" charset="-128"/>
                <a:cs typeface="Arial Unicode MS" pitchFamily="30" charset="0"/>
              </a:defRPr>
            </a:lvl3pPr>
            <a:lvl4pPr algn="l" defTabSz="457200" rtl="0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lang="en-US" sz="2200" kern="1200" smtClean="0">
                <a:solidFill>
                  <a:srgbClr val="8E856E"/>
                </a:solidFill>
                <a:latin typeface="Arial" charset="0"/>
                <a:ea typeface="MS Gothic" charset="-128"/>
                <a:cs typeface="Arial Unicode MS" pitchFamily="30" charset="0"/>
              </a:defRPr>
            </a:lvl4pPr>
            <a:lvl5pPr algn="l" defTabSz="457200" rtl="0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lang="pt-BR" sz="2200" kern="1200" dirty="0">
                <a:solidFill>
                  <a:srgbClr val="8E856E"/>
                </a:solidFill>
                <a:latin typeface="Arial" charset="0"/>
                <a:ea typeface="MS Gothic" charset="-128"/>
                <a:cs typeface="Arial Unicode MS" pitchFamily="30" charset="0"/>
              </a:defRPr>
            </a:lvl5pPr>
          </a:lstStyle>
          <a:p>
            <a:pPr hangingPunct="1">
              <a:lnSpc>
                <a:spcPts val="25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pt-BR" sz="2000" noProof="0" dirty="0" smtClean="0">
                <a:solidFill>
                  <a:schemeClr val="bg1"/>
                </a:solidFill>
                <a:cs typeface="Arial Unicode MS" pitchFamily="30" charset="0"/>
              </a:rPr>
              <a:t>Gerência de…</a:t>
            </a:r>
          </a:p>
          <a:p>
            <a:pPr hangingPunct="1">
              <a:lnSpc>
                <a:spcPts val="25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pt-BR" sz="2000" noProof="0" dirty="0" smtClean="0">
                <a:solidFill>
                  <a:schemeClr val="bg1"/>
                </a:solidFill>
                <a:cs typeface="Arial Unicode MS" pitchFamily="30" charset="0"/>
              </a:rPr>
              <a:t>Diretoria de…</a:t>
            </a:r>
            <a:endParaRPr lang="pt-BR" sz="2000" noProof="0" dirty="0">
              <a:solidFill>
                <a:schemeClr val="bg1"/>
              </a:solidFill>
              <a:cs typeface="Arial Unicode MS" pitchFamily="30" charset="0"/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644525" y="6056382"/>
            <a:ext cx="7060442" cy="35711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>
            <a:lvl1pPr algn="l" defTabSz="457200" rtl="0" fontAlgn="base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lang="en-US" sz="2000" kern="1200" cap="small" baseline="0" dirty="0">
                <a:solidFill>
                  <a:schemeClr val="bg1"/>
                </a:solidFill>
                <a:latin typeface="Arial" charset="0"/>
                <a:ea typeface="MS Gothic" charset="-128"/>
                <a:cs typeface="Arial Unicode MS" pitchFamily="30" charset="0"/>
              </a:defRPr>
            </a:lvl1pPr>
            <a:lvl2pPr algn="l" defTabSz="457200" rtl="0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lang="en-US" sz="2200" kern="1200" smtClean="0">
                <a:solidFill>
                  <a:srgbClr val="8E856E"/>
                </a:solidFill>
                <a:latin typeface="Arial" charset="0"/>
                <a:ea typeface="MS Gothic" charset="-128"/>
                <a:cs typeface="Arial Unicode MS" pitchFamily="30" charset="0"/>
              </a:defRPr>
            </a:lvl2pPr>
            <a:lvl3pPr algn="l" defTabSz="457200" rtl="0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lang="en-US" sz="2200" kern="1200" smtClean="0">
                <a:solidFill>
                  <a:srgbClr val="8E856E"/>
                </a:solidFill>
                <a:latin typeface="Arial" charset="0"/>
                <a:ea typeface="MS Gothic" charset="-128"/>
                <a:cs typeface="Arial Unicode MS" pitchFamily="30" charset="0"/>
              </a:defRPr>
            </a:lvl3pPr>
            <a:lvl4pPr algn="l" defTabSz="457200" rtl="0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lang="en-US" sz="2200" kern="1200" smtClean="0">
                <a:solidFill>
                  <a:srgbClr val="8E856E"/>
                </a:solidFill>
                <a:latin typeface="Arial" charset="0"/>
                <a:ea typeface="MS Gothic" charset="-128"/>
                <a:cs typeface="Arial Unicode MS" pitchFamily="30" charset="0"/>
              </a:defRPr>
            </a:lvl4pPr>
            <a:lvl5pPr algn="l" defTabSz="457200" rtl="0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lang="pt-BR" sz="2200" kern="1200" dirty="0">
                <a:solidFill>
                  <a:srgbClr val="8E856E"/>
                </a:solidFill>
                <a:latin typeface="Arial" charset="0"/>
                <a:ea typeface="MS Gothic" charset="-128"/>
                <a:cs typeface="Arial Unicode MS" pitchFamily="30" charset="0"/>
              </a:defRPr>
            </a:lvl5pPr>
          </a:lstStyle>
          <a:p>
            <a:pPr hangingPunct="1">
              <a:lnSpc>
                <a:spcPts val="12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pt-BR" sz="1300" noProof="0" dirty="0" smtClean="0">
                <a:solidFill>
                  <a:schemeClr val="bg1"/>
                </a:solidFill>
                <a:cs typeface="Arial Unicode MS" pitchFamily="30" charset="0"/>
              </a:rPr>
              <a:t>SUA CIDADE | MÊS E ANO</a:t>
            </a:r>
            <a:endParaRPr lang="pt-BR" sz="1300" b="1" noProof="0" dirty="0">
              <a:solidFill>
                <a:srgbClr val="8E856E"/>
              </a:solidFill>
              <a:cs typeface="Arial Unicode MS" pitchFamily="30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dic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7" descr="fundo_lilas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900" y="190500"/>
            <a:ext cx="8750300" cy="648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8"/>
          <p:cNvGrpSpPr/>
          <p:nvPr userDrawn="1"/>
        </p:nvGrpSpPr>
        <p:grpSpPr>
          <a:xfrm>
            <a:off x="457200" y="0"/>
            <a:ext cx="8535988" cy="6858000"/>
            <a:chOff x="457200" y="0"/>
            <a:chExt cx="8535988" cy="6858000"/>
          </a:xfrm>
        </p:grpSpPr>
        <p:pic>
          <p:nvPicPr>
            <p:cNvPr id="7" name="Picture 5" descr="bolhas_oi_02.png"/>
            <p:cNvPicPr>
              <a:picLocks noChangeAspect="1"/>
            </p:cNvPicPr>
            <p:nvPr userDrawn="1"/>
          </p:nvPicPr>
          <p:blipFill>
            <a:blip r:embed="rId3" cstate="print"/>
            <a:srcRect t="13011" r="24451" b="22243"/>
            <a:stretch>
              <a:fillRect/>
            </a:stretch>
          </p:blipFill>
          <p:spPr bwMode="auto">
            <a:xfrm>
              <a:off x="457200" y="0"/>
              <a:ext cx="8043862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4" descr="logo_11.png"/>
            <p:cNvPicPr>
              <a:picLocks noChangeAspect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411538" y="1233488"/>
              <a:ext cx="5581650" cy="5502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" name="TextBox 4"/>
          <p:cNvSpPr txBox="1">
            <a:spLocks noChangeArrowheads="1"/>
          </p:cNvSpPr>
          <p:nvPr userDrawn="1"/>
        </p:nvSpPr>
        <p:spPr bwMode="auto">
          <a:xfrm>
            <a:off x="4811713" y="3373439"/>
            <a:ext cx="2286000" cy="722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4400" dirty="0">
                <a:solidFill>
                  <a:srgbClr val="000000"/>
                </a:solidFill>
              </a:rPr>
              <a:t>Índice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830739" y="4340301"/>
            <a:ext cx="3989411" cy="193985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0"/>
              </a:spcAft>
              <a:buSzPct val="100000"/>
              <a:buFont typeface="+mj-lt"/>
              <a:buAutoNum type="arabicPeriod"/>
              <a:defRPr sz="1800"/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pt-BR" noProof="0" dirty="0" smtClean="0"/>
              <a:t>Secção 1</a:t>
            </a:r>
          </a:p>
          <a:p>
            <a:pPr lvl="0"/>
            <a:r>
              <a:rPr lang="pt-BR" noProof="0" dirty="0" smtClean="0"/>
              <a:t>Secção 2</a:t>
            </a:r>
          </a:p>
          <a:p>
            <a:pPr lvl="0"/>
            <a:r>
              <a:rPr lang="pt-BR" noProof="0" dirty="0" smtClean="0"/>
              <a:t>Secção 3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dic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7" descr="fundo_lilas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900" y="190500"/>
            <a:ext cx="8750300" cy="648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8"/>
          <p:cNvGrpSpPr/>
          <p:nvPr userDrawn="1"/>
        </p:nvGrpSpPr>
        <p:grpSpPr>
          <a:xfrm>
            <a:off x="457200" y="0"/>
            <a:ext cx="8535988" cy="6858000"/>
            <a:chOff x="457200" y="0"/>
            <a:chExt cx="8535988" cy="6858000"/>
          </a:xfrm>
        </p:grpSpPr>
        <p:pic>
          <p:nvPicPr>
            <p:cNvPr id="7" name="Picture 5" descr="bolhas_oi_02.png"/>
            <p:cNvPicPr>
              <a:picLocks noChangeAspect="1"/>
            </p:cNvPicPr>
            <p:nvPr userDrawn="1"/>
          </p:nvPicPr>
          <p:blipFill>
            <a:blip r:embed="rId3" cstate="print"/>
            <a:srcRect t="13011" r="24451" b="22243"/>
            <a:stretch>
              <a:fillRect/>
            </a:stretch>
          </p:blipFill>
          <p:spPr bwMode="auto">
            <a:xfrm>
              <a:off x="457200" y="0"/>
              <a:ext cx="8043862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4" descr="logo_11.png"/>
            <p:cNvPicPr>
              <a:picLocks noChangeAspect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411538" y="1233488"/>
              <a:ext cx="5581650" cy="5502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" name="TextBox 4"/>
          <p:cNvSpPr txBox="1">
            <a:spLocks noChangeArrowheads="1"/>
          </p:cNvSpPr>
          <p:nvPr userDrawn="1"/>
        </p:nvSpPr>
        <p:spPr bwMode="auto">
          <a:xfrm>
            <a:off x="4811713" y="3373439"/>
            <a:ext cx="2286000" cy="722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4400" dirty="0">
                <a:solidFill>
                  <a:srgbClr val="000000"/>
                </a:solidFill>
              </a:rPr>
              <a:t>Agenda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830739" y="4340301"/>
            <a:ext cx="3989411" cy="193985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0"/>
              </a:spcAft>
              <a:buSzPct val="100000"/>
              <a:buFont typeface="+mj-lt"/>
              <a:buAutoNum type="arabicPeriod"/>
              <a:defRPr sz="1800"/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pt-BR" noProof="0" dirty="0" smtClean="0"/>
              <a:t>Secção 1</a:t>
            </a:r>
          </a:p>
          <a:p>
            <a:pPr lvl="0"/>
            <a:r>
              <a:rPr lang="pt-BR" noProof="0" dirty="0" smtClean="0"/>
              <a:t>Secção 2</a:t>
            </a:r>
          </a:p>
          <a:p>
            <a:pPr lvl="0"/>
            <a:r>
              <a:rPr lang="pt-BR" noProof="0" dirty="0" smtClean="0"/>
              <a:t>Secção 3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undo_lilas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900" y="190500"/>
            <a:ext cx="8750300" cy="648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9"/>
          <p:cNvSpPr>
            <a:spLocks noChangeArrowheads="1"/>
          </p:cNvSpPr>
          <p:nvPr userDrawn="1"/>
        </p:nvSpPr>
        <p:spPr bwMode="auto">
          <a:xfrm>
            <a:off x="211140" y="195263"/>
            <a:ext cx="198437" cy="6489700"/>
          </a:xfrm>
          <a:prstGeom prst="rect">
            <a:avLst/>
          </a:prstGeom>
          <a:solidFill>
            <a:srgbClr val="9894BB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4" name="Picture 10" descr="caderno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074738"/>
            <a:ext cx="8686800" cy="578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 smtClean="0"/>
              <a:t>Índice</a:t>
            </a:r>
            <a:endParaRPr lang="pt-BR" noProof="0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000127" y="2061241"/>
            <a:ext cx="4786313" cy="4137025"/>
          </a:xfrm>
        </p:spPr>
        <p:txBody>
          <a:bodyPr/>
          <a:lstStyle>
            <a:lvl1pPr>
              <a:lnSpc>
                <a:spcPct val="145000"/>
              </a:lnSpc>
              <a:defRPr/>
            </a:lvl1pPr>
          </a:lstStyle>
          <a:p>
            <a:pPr lvl="0"/>
            <a:r>
              <a:rPr lang="pt-BR" noProof="0" dirty="0" err="1" smtClean="0"/>
              <a:t>Click</a:t>
            </a:r>
            <a:r>
              <a:rPr lang="pt-BR" noProof="0" dirty="0" smtClean="0"/>
              <a:t> to </a:t>
            </a:r>
            <a:r>
              <a:rPr lang="pt-BR" noProof="0" dirty="0" err="1" smtClean="0"/>
              <a:t>edit</a:t>
            </a:r>
            <a:r>
              <a:rPr lang="pt-BR" noProof="0" dirty="0" smtClean="0"/>
              <a:t> </a:t>
            </a:r>
            <a:r>
              <a:rPr lang="pt-BR" noProof="0" dirty="0" err="1" smtClean="0"/>
              <a:t>Master</a:t>
            </a:r>
            <a:r>
              <a:rPr lang="pt-BR" noProof="0" dirty="0" smtClean="0"/>
              <a:t> </a:t>
            </a:r>
            <a:r>
              <a:rPr lang="pt-BR" noProof="0" dirty="0" err="1" smtClean="0"/>
              <a:t>text</a:t>
            </a:r>
            <a:r>
              <a:rPr lang="pt-BR" noProof="0" dirty="0" smtClean="0"/>
              <a:t> styles</a:t>
            </a:r>
          </a:p>
          <a:p>
            <a:pPr lvl="0"/>
            <a:r>
              <a:rPr lang="pt-BR" noProof="0" dirty="0" err="1" smtClean="0"/>
              <a:t>Bla</a:t>
            </a:r>
            <a:endParaRPr lang="pt-BR" noProof="0" dirty="0" smtClean="0"/>
          </a:p>
          <a:p>
            <a:pPr lvl="0"/>
            <a:r>
              <a:rPr lang="pt-BR" noProof="0" dirty="0" err="1" smtClean="0"/>
              <a:t>Bla</a:t>
            </a:r>
            <a:endParaRPr lang="pt-BR" noProof="0" dirty="0" smtClean="0"/>
          </a:p>
          <a:p>
            <a:pPr lvl="0"/>
            <a:r>
              <a:rPr lang="pt-BR" noProof="0" dirty="0" err="1" smtClean="0"/>
              <a:t>Bla</a:t>
            </a:r>
            <a:endParaRPr lang="pt-BR" noProof="0" dirty="0" smtClean="0"/>
          </a:p>
          <a:p>
            <a:pPr lvl="0"/>
            <a:endParaRPr lang="pt-BR" noProof="0" dirty="0" smtClean="0"/>
          </a:p>
        </p:txBody>
      </p:sp>
      <p:pic>
        <p:nvPicPr>
          <p:cNvPr id="12" name="Picture 9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78740" y="63500"/>
            <a:ext cx="1071562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7" descr="fundo_lilas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900" y="190500"/>
            <a:ext cx="8750300" cy="648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9"/>
          <p:cNvSpPr>
            <a:spLocks noChangeArrowheads="1"/>
          </p:cNvSpPr>
          <p:nvPr userDrawn="1"/>
        </p:nvSpPr>
        <p:spPr bwMode="auto">
          <a:xfrm>
            <a:off x="211140" y="195263"/>
            <a:ext cx="198437" cy="6489700"/>
          </a:xfrm>
          <a:prstGeom prst="rect">
            <a:avLst/>
          </a:prstGeom>
          <a:solidFill>
            <a:srgbClr val="9894BB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14" name="Picture 7" descr="bolhas_oi_01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75000" y="0"/>
            <a:ext cx="5969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67250" y="4786322"/>
            <a:ext cx="4121908" cy="904866"/>
          </a:xfrm>
          <a:prstGeom prst="rect">
            <a:avLst/>
          </a:prstGeom>
          <a:noFill/>
          <a:ln w="9360">
            <a:noFill/>
            <a:round/>
            <a:headEnd/>
            <a:tailEnd/>
          </a:ln>
        </p:spPr>
        <p:txBody>
          <a:bodyPr lIns="90000" tIns="0" rIns="90000" bIns="45000" anchor="ctr">
            <a:normAutofit/>
          </a:bodyPr>
          <a:lstStyle>
            <a:lvl1pPr algn="l" defTabSz="457200" rtl="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3200" kern="1200" dirty="0">
                <a:solidFill>
                  <a:srgbClr val="FFFFFF"/>
                </a:solidFill>
                <a:latin typeface="Arial" pitchFamily="34" charset="0"/>
                <a:ea typeface="MS Gothic" charset="-128"/>
                <a:cs typeface="Arial" pitchFamily="34" charset="0"/>
              </a:defRPr>
            </a:lvl1pPr>
          </a:lstStyle>
          <a:p>
            <a:r>
              <a:rPr lang="pt-BR" noProof="0" dirty="0" smtClean="0"/>
              <a:t>&lt;Capítulo&gt;</a:t>
            </a:r>
            <a:endParaRPr lang="pt-BR" noProof="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681538" y="5691188"/>
            <a:ext cx="4107620" cy="9890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 anchor="t">
            <a:normAutofit/>
          </a:bodyPr>
          <a:lstStyle>
            <a:lvl1pPr algn="l" defTabSz="457200" rtl="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lang="pt-BR" sz="1600" kern="1200" dirty="0">
                <a:solidFill>
                  <a:srgbClr val="F3EAD7"/>
                </a:solidFill>
                <a:latin typeface="Arial" pitchFamily="34" charset="0"/>
                <a:ea typeface="MS Gothic" charset="-128"/>
                <a:cs typeface="Arial" pitchFamily="34" charset="0"/>
              </a:defRPr>
            </a:lvl1pPr>
          </a:lstStyle>
          <a:p>
            <a:pPr lvl="0"/>
            <a:r>
              <a:rPr lang="pt-BR" noProof="0" dirty="0" smtClean="0"/>
              <a:t>&lt;Informação adicional&gt;</a:t>
            </a:r>
            <a:endParaRPr lang="pt-BR" noProof="0" dirty="0"/>
          </a:p>
        </p:txBody>
      </p:sp>
      <p:pic>
        <p:nvPicPr>
          <p:cNvPr id="9" name="Picture 7" descr="logo_06.pn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8702" y="4305300"/>
            <a:ext cx="1422400" cy="140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fundo_lilas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900" y="190500"/>
            <a:ext cx="8750300" cy="648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>
            <a:spLocks noChangeArrowheads="1"/>
          </p:cNvSpPr>
          <p:nvPr userDrawn="1"/>
        </p:nvSpPr>
        <p:spPr bwMode="auto">
          <a:xfrm>
            <a:off x="211140" y="195263"/>
            <a:ext cx="198437" cy="6489700"/>
          </a:xfrm>
          <a:prstGeom prst="rect">
            <a:avLst/>
          </a:prstGeom>
          <a:solidFill>
            <a:srgbClr val="9894BB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9652" y="2686050"/>
            <a:ext cx="860425" cy="700088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</p:spPr>
      </p:pic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1965992" y="2884796"/>
            <a:ext cx="6854158" cy="1643063"/>
          </a:xfrm>
          <a:noFill/>
        </p:spPr>
        <p:txBody>
          <a:bodyPr/>
          <a:lstStyle>
            <a:lvl1pPr hangingPunct="1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1600"/>
            </a:lvl1pPr>
          </a:lstStyle>
          <a:p>
            <a:pPr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pt-BR" sz="3200" noProof="0" dirty="0" smtClean="0">
                <a:solidFill>
                  <a:srgbClr val="FFFFFF"/>
                </a:solidFill>
                <a:cs typeface="Arial Unicode MS" pitchFamily="30" charset="0"/>
              </a:rPr>
              <a:t>Eu sei que a gente se acostuma. </a:t>
            </a:r>
          </a:p>
          <a:p>
            <a:pPr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pt-BR" sz="3200" noProof="0" dirty="0" smtClean="0">
                <a:solidFill>
                  <a:srgbClr val="FFFFFF"/>
                </a:solidFill>
                <a:cs typeface="Arial Unicode MS" pitchFamily="30" charset="0"/>
              </a:rPr>
              <a:t>Mas não devia”  </a:t>
            </a:r>
            <a:r>
              <a:rPr lang="pt-BR" sz="3200" i="1" noProof="0" dirty="0" smtClean="0">
                <a:solidFill>
                  <a:srgbClr val="F3EAD7"/>
                </a:solidFill>
                <a:cs typeface="Arial Unicode MS" pitchFamily="30" charset="0"/>
              </a:rPr>
              <a:t>Marina Colasanti</a:t>
            </a:r>
            <a:endParaRPr lang="pt-BR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fundo_lilas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900" y="190500"/>
            <a:ext cx="8750300" cy="648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>
            <a:spLocks noChangeArrowheads="1"/>
          </p:cNvSpPr>
          <p:nvPr userDrawn="1"/>
        </p:nvSpPr>
        <p:spPr bwMode="auto">
          <a:xfrm>
            <a:off x="211140" y="195263"/>
            <a:ext cx="198437" cy="6489700"/>
          </a:xfrm>
          <a:prstGeom prst="rect">
            <a:avLst/>
          </a:prstGeom>
          <a:solidFill>
            <a:srgbClr val="9894BB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9652" y="723099"/>
            <a:ext cx="860425" cy="700088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</p:spPr>
      </p:pic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1965992" y="921844"/>
            <a:ext cx="6854158" cy="1643063"/>
          </a:xfrm>
          <a:noFill/>
        </p:spPr>
        <p:txBody>
          <a:bodyPr/>
          <a:lstStyle>
            <a:lvl1pPr hangingPunct="1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1600"/>
            </a:lvl1pPr>
          </a:lstStyle>
          <a:p>
            <a:pPr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pt-BR" sz="3200" noProof="0" dirty="0" smtClean="0">
                <a:solidFill>
                  <a:srgbClr val="FFFFFF"/>
                </a:solidFill>
                <a:cs typeface="Arial Unicode MS" pitchFamily="30" charset="0"/>
              </a:rPr>
              <a:t>Eu sei que a gente se acostuma. </a:t>
            </a:r>
          </a:p>
          <a:p>
            <a:pPr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pt-BR" sz="3200" noProof="0" dirty="0" smtClean="0">
                <a:solidFill>
                  <a:srgbClr val="FFFFFF"/>
                </a:solidFill>
                <a:cs typeface="Arial Unicode MS" pitchFamily="30" charset="0"/>
              </a:rPr>
              <a:t>Mas não devia”  </a:t>
            </a:r>
            <a:r>
              <a:rPr lang="pt-BR" sz="3200" i="1" noProof="0" dirty="0" smtClean="0">
                <a:solidFill>
                  <a:srgbClr val="F3EAD7"/>
                </a:solidFill>
                <a:cs typeface="Arial Unicode MS" pitchFamily="30" charset="0"/>
              </a:rPr>
              <a:t>Marina Colasanti</a:t>
            </a:r>
            <a:endParaRPr lang="pt-BR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2490760" y="6356350"/>
            <a:ext cx="3527455" cy="363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b" anchorCtr="0" compatLnSpc="1">
            <a:prstTxWarp prst="textNoShape">
              <a:avLst/>
            </a:prstTxWarp>
          </a:bodyPr>
          <a:lstStyle>
            <a:lvl1pPr algn="l" defTabSz="457200" rtl="0" fontAlgn="base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lang="en-US" sz="1300" kern="1200" cap="small" baseline="0" dirty="0" smtClean="0">
                <a:solidFill>
                  <a:srgbClr val="7F7F7F"/>
                </a:solidFill>
                <a:latin typeface="Arial" charset="0"/>
                <a:ea typeface="MS Gothic" charset="-128"/>
                <a:cs typeface="Arial Unicode MS" pitchFamily="30" charset="0"/>
              </a:defRPr>
            </a:lvl1pPr>
          </a:lstStyle>
          <a:p>
            <a:pPr>
              <a:defRPr/>
            </a:pPr>
            <a:r>
              <a:rPr lang="pt-BR"/>
              <a:t>Gestão da Demanda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929586" y="6356350"/>
            <a:ext cx="890564" cy="363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b" anchorCtr="0" compatLnSpc="1">
            <a:prstTxWarp prst="textNoShape">
              <a:avLst/>
            </a:prstTxWarp>
          </a:bodyPr>
          <a:lstStyle>
            <a:lvl1pPr algn="r" defTabSz="457200" rtl="0" fontAlgn="base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lang="en-US" sz="1300" kern="1200" cap="small" baseline="0" smtClean="0">
                <a:solidFill>
                  <a:srgbClr val="7F7F7F"/>
                </a:solidFill>
                <a:latin typeface="Arial" charset="0"/>
                <a:ea typeface="MS Gothic" charset="-128"/>
                <a:cs typeface="Arial Unicode MS" pitchFamily="30" charset="0"/>
              </a:defRPr>
            </a:lvl1pPr>
          </a:lstStyle>
          <a:p>
            <a:pPr>
              <a:defRPr/>
            </a:pPr>
            <a:fld id="{40074809-B561-44D0-A5BE-DD32324FDA3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36643" y="301934"/>
            <a:ext cx="7540388" cy="63588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noProof="0" dirty="0" err="1" smtClean="0"/>
              <a:t>Click</a:t>
            </a:r>
            <a:r>
              <a:rPr lang="pt-BR" noProof="0" dirty="0" smtClean="0"/>
              <a:t> to </a:t>
            </a:r>
            <a:r>
              <a:rPr lang="pt-BR" noProof="0" dirty="0" err="1" smtClean="0"/>
              <a:t>edit</a:t>
            </a:r>
            <a:r>
              <a:rPr lang="pt-BR" noProof="0" dirty="0" smtClean="0"/>
              <a:t> </a:t>
            </a:r>
            <a:r>
              <a:rPr lang="pt-BR" noProof="0" dirty="0" err="1" smtClean="0"/>
              <a:t>Master</a:t>
            </a:r>
            <a:r>
              <a:rPr lang="pt-BR" noProof="0" dirty="0" smtClean="0"/>
              <a:t> </a:t>
            </a:r>
            <a:r>
              <a:rPr lang="pt-BR" noProof="0" dirty="0" err="1" smtClean="0"/>
              <a:t>title</a:t>
            </a:r>
            <a:r>
              <a:rPr lang="pt-BR" noProof="0" dirty="0" smtClean="0"/>
              <a:t> style</a:t>
            </a:r>
            <a:endParaRPr lang="pt-BR" noProof="0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536642" y="1433514"/>
            <a:ext cx="8283508" cy="4846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dirty="0" err="1" smtClean="0"/>
              <a:t>Click</a:t>
            </a:r>
            <a:r>
              <a:rPr lang="pt-BR" noProof="0" dirty="0" smtClean="0"/>
              <a:t> to </a:t>
            </a:r>
            <a:r>
              <a:rPr lang="pt-BR" noProof="0" dirty="0" err="1" smtClean="0"/>
              <a:t>edit</a:t>
            </a:r>
            <a:r>
              <a:rPr lang="pt-BR" noProof="0" dirty="0" smtClean="0"/>
              <a:t> </a:t>
            </a:r>
            <a:r>
              <a:rPr lang="pt-BR" noProof="0" dirty="0" err="1" smtClean="0"/>
              <a:t>Master</a:t>
            </a:r>
            <a:r>
              <a:rPr lang="pt-BR" noProof="0" dirty="0" smtClean="0"/>
              <a:t> </a:t>
            </a:r>
            <a:r>
              <a:rPr lang="pt-BR" noProof="0" dirty="0" err="1" smtClean="0"/>
              <a:t>text</a:t>
            </a:r>
            <a:r>
              <a:rPr lang="pt-BR" noProof="0" dirty="0" smtClean="0"/>
              <a:t> styles</a:t>
            </a:r>
          </a:p>
          <a:p>
            <a:pPr lvl="1"/>
            <a:r>
              <a:rPr lang="pt-BR" noProof="0" dirty="0" err="1" smtClean="0"/>
              <a:t>Second</a:t>
            </a:r>
            <a:r>
              <a:rPr lang="pt-BR" noProof="0" dirty="0" smtClean="0"/>
              <a:t> </a:t>
            </a:r>
            <a:r>
              <a:rPr lang="pt-BR" noProof="0" dirty="0" err="1" smtClean="0"/>
              <a:t>level</a:t>
            </a:r>
            <a:endParaRPr lang="pt-BR" noProof="0" dirty="0" smtClean="0"/>
          </a:p>
          <a:p>
            <a:pPr lvl="2"/>
            <a:r>
              <a:rPr lang="pt-BR" noProof="0" dirty="0" err="1" smtClean="0"/>
              <a:t>Third</a:t>
            </a:r>
            <a:r>
              <a:rPr lang="pt-BR" noProof="0" dirty="0" smtClean="0"/>
              <a:t> </a:t>
            </a:r>
            <a:r>
              <a:rPr lang="pt-BR" noProof="0" dirty="0" err="1" smtClean="0"/>
              <a:t>level</a:t>
            </a:r>
            <a:endParaRPr lang="pt-BR" noProof="0" dirty="0" smtClean="0"/>
          </a:p>
          <a:p>
            <a:pPr lvl="3"/>
            <a:r>
              <a:rPr lang="pt-BR" noProof="0" dirty="0" err="1" smtClean="0"/>
              <a:t>Fourth</a:t>
            </a:r>
            <a:r>
              <a:rPr lang="pt-BR" noProof="0" dirty="0" smtClean="0"/>
              <a:t> </a:t>
            </a:r>
            <a:r>
              <a:rPr lang="pt-BR" noProof="0" dirty="0" err="1" smtClean="0"/>
              <a:t>level</a:t>
            </a:r>
            <a:endParaRPr lang="pt-BR" noProof="0" dirty="0" smtClean="0"/>
          </a:p>
          <a:p>
            <a:pPr lvl="4"/>
            <a:r>
              <a:rPr lang="pt-BR" noProof="0" dirty="0" err="1" smtClean="0"/>
              <a:t>Fifth</a:t>
            </a:r>
            <a:r>
              <a:rPr lang="pt-BR" noProof="0" dirty="0" smtClean="0"/>
              <a:t> </a:t>
            </a:r>
            <a:r>
              <a:rPr lang="pt-BR" noProof="0" dirty="0" err="1" smtClean="0"/>
              <a:t>level</a:t>
            </a:r>
            <a:endParaRPr lang="pt-BR" noProof="0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2"/>
          </p:nvPr>
        </p:nvSpPr>
        <p:spPr>
          <a:xfrm>
            <a:off x="6018216" y="6356354"/>
            <a:ext cx="1911372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b" anchorCtr="0" compatLnSpc="1">
            <a:prstTxWarp prst="textNoShape">
              <a:avLst/>
            </a:prstTxWarp>
          </a:bodyPr>
          <a:lstStyle>
            <a:lvl1pPr algn="ctr" defTabSz="457200" rtl="0" fontAlgn="base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lang="pt-BR" sz="1300" kern="1200" cap="small" baseline="0" smtClean="0">
                <a:solidFill>
                  <a:srgbClr val="7F7F7F"/>
                </a:solidFill>
                <a:latin typeface="Arial" charset="0"/>
                <a:ea typeface="MS Gothic" charset="-128"/>
                <a:cs typeface="Arial Unicode MS" pitchFamily="30" charset="0"/>
              </a:defRPr>
            </a:lvl1pPr>
          </a:lstStyle>
          <a:p>
            <a:pPr>
              <a:defRPr/>
            </a:pP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dt="0"/>
  <p:txStyles>
    <p:titleStyle>
      <a:lvl1pPr algn="l" defTabSz="457200" rtl="0" eaLnBrk="0" fontAlgn="base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30" charset="0"/>
        <a:defRPr lang="pt-BR" sz="3000" kern="1200" dirty="0" smtClean="0">
          <a:solidFill>
            <a:schemeClr val="bg1"/>
          </a:solidFill>
          <a:latin typeface="Arial" charset="0"/>
          <a:ea typeface="MS Gothic" charset="-128"/>
          <a:cs typeface="+mn-cs"/>
        </a:defRPr>
      </a:lvl1pPr>
      <a:lvl2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30" charset="0"/>
        <a:defRPr>
          <a:solidFill>
            <a:srgbClr val="D74720"/>
          </a:solidFill>
          <a:latin typeface="Calibri" pitchFamily="-106" charset="0"/>
          <a:ea typeface="MS Gothic" charset="0"/>
          <a:cs typeface="MS Gothic" charset="0"/>
        </a:defRPr>
      </a:lvl2pPr>
      <a:lvl3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30" charset="0"/>
        <a:defRPr>
          <a:solidFill>
            <a:srgbClr val="D74720"/>
          </a:solidFill>
          <a:latin typeface="Calibri" pitchFamily="-106" charset="0"/>
          <a:ea typeface="MS Gothic" charset="0"/>
          <a:cs typeface="MS Gothic" charset="0"/>
        </a:defRPr>
      </a:lvl3pPr>
      <a:lvl4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30" charset="0"/>
        <a:defRPr>
          <a:solidFill>
            <a:srgbClr val="D74720"/>
          </a:solidFill>
          <a:latin typeface="Calibri" pitchFamily="-106" charset="0"/>
          <a:ea typeface="MS Gothic" charset="0"/>
          <a:cs typeface="MS Gothic" charset="0"/>
        </a:defRPr>
      </a:lvl4pPr>
      <a:lvl5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30" charset="0"/>
        <a:defRPr>
          <a:solidFill>
            <a:srgbClr val="D74720"/>
          </a:solidFill>
          <a:latin typeface="Calibri" pitchFamily="-106" charset="0"/>
          <a:ea typeface="MS Gothic" charset="0"/>
          <a:cs typeface="MS Gothic" charset="0"/>
        </a:defRPr>
      </a:lvl5pPr>
      <a:lvl6pPr marL="2514600" indent="-2286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-106" charset="0"/>
        <a:defRPr>
          <a:solidFill>
            <a:srgbClr val="D74720"/>
          </a:solidFill>
          <a:latin typeface="Calibri" pitchFamily="-106" charset="0"/>
          <a:ea typeface="MS Gothic" charset="0"/>
          <a:cs typeface="MS Gothic" charset="0"/>
        </a:defRPr>
      </a:lvl6pPr>
      <a:lvl7pPr marL="2971800" indent="-2286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-106" charset="0"/>
        <a:defRPr>
          <a:solidFill>
            <a:srgbClr val="D74720"/>
          </a:solidFill>
          <a:latin typeface="Calibri" pitchFamily="-106" charset="0"/>
          <a:ea typeface="MS Gothic" charset="0"/>
          <a:cs typeface="MS Gothic" charset="0"/>
        </a:defRPr>
      </a:lvl7pPr>
      <a:lvl8pPr marL="3429000" indent="-2286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-106" charset="0"/>
        <a:defRPr>
          <a:solidFill>
            <a:srgbClr val="D74720"/>
          </a:solidFill>
          <a:latin typeface="Calibri" pitchFamily="-106" charset="0"/>
          <a:ea typeface="MS Gothic" charset="0"/>
          <a:cs typeface="MS Gothic" charset="0"/>
        </a:defRPr>
      </a:lvl8pPr>
      <a:lvl9pPr marL="3886200" indent="-2286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-106" charset="0"/>
        <a:defRPr>
          <a:solidFill>
            <a:srgbClr val="D74720"/>
          </a:solidFill>
          <a:latin typeface="Calibri" pitchFamily="-106" charset="0"/>
          <a:ea typeface="MS Gothic" charset="0"/>
          <a:cs typeface="MS Gothic" charset="0"/>
        </a:defRPr>
      </a:lvl9pPr>
    </p:titleStyle>
    <p:bodyStyle>
      <a:lvl1pPr marL="342900" indent="-341313" algn="l" defTabSz="457200" rtl="0" eaLnBrk="0" fontAlgn="base" hangingPunct="1">
        <a:lnSpc>
          <a:spcPct val="110000"/>
        </a:lnSpc>
        <a:spcBef>
          <a:spcPts val="0"/>
        </a:spcBef>
        <a:spcAft>
          <a:spcPts val="600"/>
        </a:spcAft>
        <a:buClr>
          <a:srgbClr val="BFAF8F"/>
        </a:buClr>
        <a:buSzPct val="70000"/>
        <a:buFont typeface="Wingdings" pitchFamily="30" charset="2"/>
        <a:buChar char=""/>
        <a:tabLst>
          <a:tab pos="723900" algn="l"/>
          <a:tab pos="1447800" algn="l"/>
          <a:tab pos="2171700" algn="l"/>
          <a:tab pos="2895600" algn="l"/>
          <a:tab pos="3619500" algn="l"/>
          <a:tab pos="4343400" algn="l"/>
          <a:tab pos="5067300" algn="l"/>
          <a:tab pos="5791200" algn="l"/>
          <a:tab pos="6515100" algn="l"/>
          <a:tab pos="7239000" algn="l"/>
          <a:tab pos="7962900" algn="l"/>
        </a:tabLst>
        <a:defRPr lang="en-GB" sz="1200" kern="1200" dirty="0" smtClean="0">
          <a:solidFill>
            <a:schemeClr val="bg2"/>
          </a:solidFill>
          <a:latin typeface="Arial" charset="0"/>
          <a:ea typeface="MS Gothic" charset="-128"/>
          <a:cs typeface="+mn-cs"/>
        </a:defRPr>
      </a:lvl1pPr>
      <a:lvl2pPr marL="534988" indent="-150813" algn="l" defTabSz="457200" rtl="0" eaLnBrk="0" fontAlgn="base" hangingPunct="1">
        <a:lnSpc>
          <a:spcPct val="110000"/>
        </a:lnSpc>
        <a:spcBef>
          <a:spcPts val="0"/>
        </a:spcBef>
        <a:spcAft>
          <a:spcPts val="600"/>
        </a:spcAft>
        <a:buClr>
          <a:srgbClr val="BFAF8F"/>
        </a:buClr>
        <a:buSzPct val="100000"/>
        <a:buFont typeface="Courier New" pitchFamily="49" charset="0"/>
        <a:buChar char="o"/>
        <a:tabLst>
          <a:tab pos="723900" algn="l"/>
          <a:tab pos="1447800" algn="l"/>
          <a:tab pos="2171700" algn="l"/>
          <a:tab pos="2895600" algn="l"/>
          <a:tab pos="3619500" algn="l"/>
          <a:tab pos="4343400" algn="l"/>
          <a:tab pos="5067300" algn="l"/>
          <a:tab pos="5791200" algn="l"/>
          <a:tab pos="6515100" algn="l"/>
          <a:tab pos="7239000" algn="l"/>
          <a:tab pos="7962900" algn="l"/>
        </a:tabLst>
        <a:defRPr lang="en-GB" sz="1200" kern="1200" dirty="0" smtClean="0">
          <a:solidFill>
            <a:schemeClr val="bg2"/>
          </a:solidFill>
          <a:latin typeface="Arial" charset="0"/>
          <a:ea typeface="MS Gothic" charset="-128"/>
          <a:cs typeface="+mn-cs"/>
        </a:defRPr>
      </a:lvl2pPr>
      <a:lvl3pPr marL="892175" indent="-153988" algn="l" defTabSz="457200" rtl="0" eaLnBrk="0" fontAlgn="base" hangingPunct="1">
        <a:lnSpc>
          <a:spcPct val="110000"/>
        </a:lnSpc>
        <a:spcBef>
          <a:spcPts val="0"/>
        </a:spcBef>
        <a:spcAft>
          <a:spcPts val="600"/>
        </a:spcAft>
        <a:buClr>
          <a:srgbClr val="BFAF8F"/>
        </a:buClr>
        <a:buSzPct val="100000"/>
        <a:buFont typeface="Arial" pitchFamily="34" charset="0"/>
        <a:buChar char="•"/>
        <a:tabLst>
          <a:tab pos="892175" algn="l"/>
          <a:tab pos="1447800" algn="l"/>
          <a:tab pos="2171700" algn="l"/>
          <a:tab pos="2895600" algn="l"/>
          <a:tab pos="3619500" algn="l"/>
          <a:tab pos="4343400" algn="l"/>
          <a:tab pos="5067300" algn="l"/>
          <a:tab pos="5791200" algn="l"/>
          <a:tab pos="6515100" algn="l"/>
          <a:tab pos="7239000" algn="l"/>
          <a:tab pos="7962900" algn="l"/>
        </a:tabLst>
        <a:defRPr lang="en-GB" sz="1200" kern="1200" dirty="0" smtClean="0">
          <a:solidFill>
            <a:schemeClr val="bg2"/>
          </a:solidFill>
          <a:latin typeface="Arial" charset="0"/>
          <a:ea typeface="MS Gothic" charset="-128"/>
          <a:cs typeface="+mn-cs"/>
        </a:defRPr>
      </a:lvl3pPr>
      <a:lvl4pPr marL="1260475" indent="-166688" algn="l" defTabSz="457200" rtl="0" eaLnBrk="0" fontAlgn="base" hangingPunct="1">
        <a:lnSpc>
          <a:spcPct val="110000"/>
        </a:lnSpc>
        <a:spcBef>
          <a:spcPts val="0"/>
        </a:spcBef>
        <a:spcAft>
          <a:spcPts val="600"/>
        </a:spcAft>
        <a:buClr>
          <a:srgbClr val="BFAF8F"/>
        </a:buClr>
        <a:buSzPct val="100000"/>
        <a:buFont typeface="Arial" pitchFamily="34" charset="0"/>
        <a:buChar char="•"/>
        <a:tabLst>
          <a:tab pos="723900" algn="l"/>
          <a:tab pos="1447800" algn="l"/>
          <a:tab pos="2171700" algn="l"/>
          <a:tab pos="2895600" algn="l"/>
          <a:tab pos="3619500" algn="l"/>
          <a:tab pos="4343400" algn="l"/>
          <a:tab pos="5067300" algn="l"/>
          <a:tab pos="5791200" algn="l"/>
          <a:tab pos="6515100" algn="l"/>
          <a:tab pos="7239000" algn="l"/>
          <a:tab pos="7962900" algn="l"/>
        </a:tabLst>
        <a:defRPr lang="en-GB" sz="1200" kern="1200" dirty="0" smtClean="0">
          <a:solidFill>
            <a:schemeClr val="bg2"/>
          </a:solidFill>
          <a:latin typeface="Arial" charset="0"/>
          <a:ea typeface="MS Gothic" charset="-128"/>
          <a:cs typeface="+mn-cs"/>
        </a:defRPr>
      </a:lvl4pPr>
      <a:lvl5pPr marL="1617663" indent="-169863" algn="l" defTabSz="457200" rtl="0" eaLnBrk="0" fontAlgn="base" hangingPunct="1">
        <a:lnSpc>
          <a:spcPct val="110000"/>
        </a:lnSpc>
        <a:spcBef>
          <a:spcPts val="0"/>
        </a:spcBef>
        <a:spcAft>
          <a:spcPts val="600"/>
        </a:spcAft>
        <a:buClr>
          <a:srgbClr val="BFAF8F"/>
        </a:buClr>
        <a:buSzPct val="100000"/>
        <a:buFont typeface="Arial" pitchFamily="34" charset="0"/>
        <a:buChar char="•"/>
        <a:tabLst>
          <a:tab pos="723900" algn="l"/>
          <a:tab pos="1447800" algn="l"/>
          <a:tab pos="2171700" algn="l"/>
          <a:tab pos="2895600" algn="l"/>
          <a:tab pos="3619500" algn="l"/>
          <a:tab pos="4343400" algn="l"/>
          <a:tab pos="5067300" algn="l"/>
          <a:tab pos="5791200" algn="l"/>
          <a:tab pos="6515100" algn="l"/>
          <a:tab pos="7239000" algn="l"/>
          <a:tab pos="7962900" algn="l"/>
        </a:tabLst>
        <a:defRPr lang="en-GB" sz="1200" kern="1200" dirty="0" smtClean="0">
          <a:solidFill>
            <a:schemeClr val="bg2"/>
          </a:solidFill>
          <a:latin typeface="Arial" charset="0"/>
          <a:ea typeface="MS Gothic" charset="-128"/>
          <a:cs typeface="+mn-cs"/>
        </a:defRPr>
      </a:lvl5pPr>
      <a:lvl6pPr marL="2514600" indent="-228600" algn="l" defTabSz="457200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-106" charset="0"/>
        <a:defRPr sz="2000">
          <a:solidFill>
            <a:srgbClr val="D74720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-106" charset="0"/>
        <a:defRPr sz="2000">
          <a:solidFill>
            <a:srgbClr val="D74720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-106" charset="0"/>
        <a:defRPr sz="2000">
          <a:solidFill>
            <a:srgbClr val="D74720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-106" charset="0"/>
        <a:defRPr sz="2000">
          <a:solidFill>
            <a:srgbClr val="D7472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6" Type="http://schemas.openxmlformats.org/officeDocument/2006/relationships/slide" Target="slide9.xml"/><Relationship Id="rId5" Type="http://schemas.openxmlformats.org/officeDocument/2006/relationships/slide" Target="slide11.xml"/><Relationship Id="rId4" Type="http://schemas.openxmlformats.org/officeDocument/2006/relationships/slide" Target="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6" Type="http://schemas.openxmlformats.org/officeDocument/2006/relationships/slide" Target="slide9.xml"/><Relationship Id="rId5" Type="http://schemas.openxmlformats.org/officeDocument/2006/relationships/slide" Target="slide11.xml"/><Relationship Id="rId4" Type="http://schemas.openxmlformats.org/officeDocument/2006/relationships/slide" Target="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openxmlformats.org/officeDocument/2006/relationships/slide" Target="slide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slide" Target="slide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slide" Target="slide9.xml"/><Relationship Id="rId5" Type="http://schemas.openxmlformats.org/officeDocument/2006/relationships/slide" Target="slide11.xml"/><Relationship Id="rId4" Type="http://schemas.openxmlformats.org/officeDocument/2006/relationships/slide" Target="slide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slide" Target="slide9.xml"/><Relationship Id="rId5" Type="http://schemas.openxmlformats.org/officeDocument/2006/relationships/slide" Target="slide11.xml"/><Relationship Id="rId4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23928" y="5157192"/>
            <a:ext cx="5027932" cy="1370666"/>
          </a:xfrm>
        </p:spPr>
        <p:txBody>
          <a:bodyPr>
            <a:normAutofit/>
          </a:bodyPr>
          <a:lstStyle/>
          <a:p>
            <a:pPr algn="r"/>
            <a:r>
              <a:rPr lang="pt-PT" sz="2400" dirty="0" smtClean="0"/>
              <a:t>Nova Estrututa de produto</a:t>
            </a:r>
            <a:br>
              <a:rPr lang="pt-PT" sz="2400" dirty="0" smtClean="0"/>
            </a:br>
            <a:r>
              <a:rPr lang="pt-PT" sz="2400" dirty="0" smtClean="0"/>
              <a:t>Varejo</a:t>
            </a:r>
            <a:endParaRPr lang="pt-PT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1">
            <a:hlinkClick r:id="rId3" action="ppaction://hlinksldjump"/>
          </p:cNvPr>
          <p:cNvSpPr/>
          <p:nvPr/>
        </p:nvSpPr>
        <p:spPr>
          <a:xfrm>
            <a:off x="5646658" y="1052736"/>
            <a:ext cx="775452" cy="432048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" tIns="36000" rIns="36000" bIns="36000" rtlCol="0" anchor="t">
            <a:noAutofit/>
          </a:bodyPr>
          <a:lstStyle/>
          <a:p>
            <a:pPr algn="ctr"/>
            <a:r>
              <a:rPr lang="pt-BR" sz="1100" b="1" dirty="0">
                <a:solidFill>
                  <a:schemeClr val="bg2">
                    <a:lumMod val="65000"/>
                    <a:lumOff val="35000"/>
                  </a:schemeClr>
                </a:solidFill>
              </a:rPr>
              <a:t>Fixo</a:t>
            </a:r>
            <a:endParaRPr lang="en-US" sz="1100" b="1" dirty="0">
              <a:solidFill>
                <a:schemeClr val="bg2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Rounded Rectangle 5">
            <a:hlinkClick r:id="rId4" action="ppaction://hlinksldjump"/>
          </p:cNvPr>
          <p:cNvSpPr/>
          <p:nvPr/>
        </p:nvSpPr>
        <p:spPr>
          <a:xfrm>
            <a:off x="7197562" y="1052736"/>
            <a:ext cx="775452" cy="432048"/>
          </a:xfrm>
          <a:prstGeom prst="roundRect">
            <a:avLst/>
          </a:prstGeom>
          <a:solidFill>
            <a:srgbClr val="FFC000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36000" tIns="36000" rIns="36000" bIns="36000" rtlCol="0" anchor="t">
            <a:noAutofit/>
          </a:bodyPr>
          <a:lstStyle/>
          <a:p>
            <a:pPr algn="ctr"/>
            <a:r>
              <a:rPr lang="pt-BR" sz="1100" b="1" dirty="0">
                <a:solidFill>
                  <a:sysClr val="windowText" lastClr="000000"/>
                </a:solidFill>
              </a:rPr>
              <a:t>Móvel</a:t>
            </a:r>
            <a:endParaRPr lang="en-US" sz="1100" b="1" dirty="0">
              <a:solidFill>
                <a:sysClr val="windowText" lastClr="000000"/>
              </a:solidFill>
            </a:endParaRPr>
          </a:p>
        </p:txBody>
      </p:sp>
      <p:sp>
        <p:nvSpPr>
          <p:cNvPr id="33" name="Rounded Rectangle 7">
            <a:hlinkClick r:id="rId5" action="ppaction://hlinksldjump"/>
          </p:cNvPr>
          <p:cNvSpPr/>
          <p:nvPr/>
        </p:nvSpPr>
        <p:spPr>
          <a:xfrm>
            <a:off x="7973014" y="1052736"/>
            <a:ext cx="775452" cy="432048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" tIns="36000" rIns="36000" bIns="36000" rtlCol="0" anchor="t">
            <a:noAutofit/>
          </a:bodyPr>
          <a:lstStyle/>
          <a:p>
            <a:pPr algn="ctr"/>
            <a:r>
              <a:rPr lang="pt-BR" sz="1100" b="1" dirty="0">
                <a:solidFill>
                  <a:schemeClr val="bg2">
                    <a:lumMod val="65000"/>
                    <a:lumOff val="35000"/>
                  </a:schemeClr>
                </a:solidFill>
                <a:latin typeface="+mn-lt"/>
              </a:rPr>
              <a:t>TV</a:t>
            </a:r>
            <a:endParaRPr lang="en-US" sz="1100" b="1" dirty="0">
              <a:solidFill>
                <a:schemeClr val="bg2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37" name="Rounded Rectangle 9">
            <a:hlinkClick r:id="rId6" action="ppaction://hlinksldjump"/>
          </p:cNvPr>
          <p:cNvSpPr/>
          <p:nvPr/>
        </p:nvSpPr>
        <p:spPr>
          <a:xfrm>
            <a:off x="6422110" y="1052736"/>
            <a:ext cx="775452" cy="432048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" tIns="36000" rIns="36000" bIns="36000" rtlCol="0" anchor="t">
            <a:noAutofit/>
          </a:bodyPr>
          <a:lstStyle/>
          <a:p>
            <a:pPr algn="ctr"/>
            <a:r>
              <a:rPr lang="pt-BR" sz="1100" b="1" dirty="0">
                <a:solidFill>
                  <a:schemeClr val="bg2">
                    <a:lumMod val="65000"/>
                    <a:lumOff val="35000"/>
                  </a:schemeClr>
                </a:solidFill>
                <a:latin typeface="+mn-lt"/>
              </a:rPr>
              <a:t>Velox</a:t>
            </a:r>
            <a:endParaRPr lang="en-US" sz="1100" b="1" dirty="0">
              <a:solidFill>
                <a:schemeClr val="bg2">
                  <a:lumMod val="65000"/>
                  <a:lumOff val="35000"/>
                </a:schemeClr>
              </a:solidFill>
              <a:latin typeface="+mn-lt"/>
            </a:endParaRPr>
          </a:p>
        </p:txBody>
      </p:sp>
      <p:graphicFrame>
        <p:nvGraphicFramePr>
          <p:cNvPr id="98" name="Tabela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240196"/>
              </p:ext>
            </p:extLst>
          </p:nvPr>
        </p:nvGraphicFramePr>
        <p:xfrm>
          <a:off x="424522" y="1324209"/>
          <a:ext cx="8395952" cy="55116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3384"/>
                <a:gridCol w="2448270"/>
                <a:gridCol w="2664298"/>
              </a:tblGrid>
              <a:tr h="223751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>
                          <a:solidFill>
                            <a:schemeClr val="tx1"/>
                          </a:solidFill>
                        </a:rPr>
                        <a:t>Estrutura</a:t>
                      </a:r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>
                          <a:solidFill>
                            <a:schemeClr val="tx1"/>
                          </a:solidFill>
                        </a:rPr>
                        <a:t>Descrição</a:t>
                      </a:r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>
                          <a:solidFill>
                            <a:schemeClr val="tx1"/>
                          </a:solidFill>
                        </a:rPr>
                        <a:t>Exemplo</a:t>
                      </a:r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  <a:tr h="467227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1" kern="1200" dirty="0" smtClean="0">
                        <a:solidFill>
                          <a:schemeClr val="bg2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pt-BR" sz="1200" kern="1200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Linha de Produto</a:t>
                      </a:r>
                      <a:endParaRPr lang="pt-BR" sz="1200" kern="1200" baseline="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defTabSz="4572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pt-BR" sz="100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Móvel</a:t>
                      </a:r>
                      <a:endParaRPr lang="pt-BR" sz="1000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832613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1" kern="1200" dirty="0" smtClean="0">
                        <a:solidFill>
                          <a:schemeClr val="bg2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pt-BR" sz="1100" kern="1200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Representa cobrança do Serviço e os componentes que o compõem</a:t>
                      </a:r>
                      <a:endParaRPr lang="pt-BR" sz="1100" kern="1200" baseline="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pt-BR" sz="10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Voz</a:t>
                      </a:r>
                    </a:p>
                    <a:p>
                      <a:pPr marL="171450" marR="0" lvl="1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Pré-pago (Oi </a:t>
                      </a:r>
                      <a:r>
                        <a:rPr kumimoji="0" lang="pt-BR" sz="10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ligador</a:t>
                      </a:r>
                      <a:r>
                        <a:rPr kumimoji="0" lang="pt-BR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marR="0" lvl="1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Controlado (Oi Controle)</a:t>
                      </a:r>
                    </a:p>
                    <a:p>
                      <a:pPr marL="171450" marR="0" lvl="1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Pós-pago (Oi 60)</a:t>
                      </a:r>
                    </a:p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pt-BR" sz="10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Dados</a:t>
                      </a:r>
                    </a:p>
                    <a:p>
                      <a:pPr marL="171450" marR="0" lvl="1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Franqueado sem cobrança de excedente, com redução de velocidade</a:t>
                      </a:r>
                    </a:p>
                  </a:txBody>
                  <a:tcPr anchor="ctr"/>
                </a:tc>
              </a:tr>
              <a:tr h="31407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1" kern="1200" dirty="0" smtClean="0">
                        <a:solidFill>
                          <a:schemeClr val="bg2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pt-BR" sz="1100" kern="1200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Componentes que agregam ou complementam o Produto</a:t>
                      </a:r>
                      <a:endParaRPr lang="pt-BR" sz="1100" kern="1200" baseline="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1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Siga-me</a:t>
                      </a:r>
                    </a:p>
                    <a:p>
                      <a:pPr marL="171450" marR="0" lvl="1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Oi Torpedo</a:t>
                      </a:r>
                    </a:p>
                    <a:p>
                      <a:pPr marL="171450" marR="0" lvl="1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CLIR</a:t>
                      </a:r>
                    </a:p>
                    <a:p>
                      <a:pPr marL="171450" marR="0" lvl="1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Recarga Automática</a:t>
                      </a:r>
                    </a:p>
                  </a:txBody>
                  <a:tcPr anchor="ctr"/>
                </a:tc>
              </a:tr>
              <a:tr h="5040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1" kern="1200" dirty="0" smtClean="0">
                        <a:solidFill>
                          <a:schemeClr val="bg2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pt-BR" sz="1100" kern="1200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Bloqueios inerentes aos Serviços e Produto</a:t>
                      </a:r>
                      <a:endParaRPr lang="pt-BR" sz="1100" kern="1200" baseline="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1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Suspensão: a pedido do cliente, fraude, falecimento</a:t>
                      </a:r>
                    </a:p>
                    <a:p>
                      <a:pPr marL="171450" marR="0" lvl="1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Bloqueio de uso: DDD, 0300, celular, a cobrar</a:t>
                      </a:r>
                    </a:p>
                  </a:txBody>
                  <a:tcPr anchor="ctr"/>
                </a:tc>
              </a:tr>
              <a:tr h="125461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1" kern="1200" dirty="0" smtClean="0">
                        <a:solidFill>
                          <a:schemeClr val="bg2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pt-BR" sz="1100" kern="1200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Componentes que proporciona beneficio financeiro</a:t>
                      </a:r>
                      <a:endParaRPr lang="pt-BR" sz="1100" kern="1200" baseline="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1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Pacote de Torpedo</a:t>
                      </a:r>
                    </a:p>
                    <a:p>
                      <a:pPr marL="171450" marR="0" lvl="1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Pacote de minutos</a:t>
                      </a:r>
                    </a:p>
                  </a:txBody>
                  <a:tcPr anchor="ctr"/>
                </a:tc>
              </a:tr>
              <a:tr h="48995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1" kern="1200" dirty="0" smtClean="0">
                        <a:solidFill>
                          <a:schemeClr val="bg2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pt-BR" sz="1100" kern="1200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Componentes que estendem as características do plano</a:t>
                      </a:r>
                      <a:endParaRPr lang="pt-BR" sz="1100" kern="1200" baseline="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1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Descontos: Reais, Percentual, sob Uso, </a:t>
                      </a:r>
                      <a:r>
                        <a:rPr kumimoji="0" lang="pt-BR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 </a:t>
                      </a:r>
                      <a:r>
                        <a:rPr kumimoji="0" lang="pt-BR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Prediletos</a:t>
                      </a:r>
                    </a:p>
                    <a:p>
                      <a:pPr marL="171450" marR="0" lvl="1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Bônus: SMS, MMS, Minutos, Dados, Reais</a:t>
                      </a:r>
                    </a:p>
                  </a:txBody>
                  <a:tcPr anchor="ctr"/>
                </a:tc>
              </a:tr>
              <a:tr h="48995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1" kern="1200" dirty="0" smtClean="0">
                        <a:solidFill>
                          <a:schemeClr val="bg2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pt-BR" sz="1100" kern="1200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Componente físico</a:t>
                      </a:r>
                      <a:endParaRPr lang="pt-BR" sz="1100" kern="1200" baseline="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1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Aparelho</a:t>
                      </a:r>
                    </a:p>
                    <a:p>
                      <a:pPr marL="171450" marR="0" lvl="1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Mini-modem</a:t>
                      </a:r>
                      <a:r>
                        <a:rPr kumimoji="0" lang="pt-BR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3G</a:t>
                      </a:r>
                    </a:p>
                    <a:p>
                      <a:pPr marL="171450" marR="0" lvl="1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SIMCARD</a:t>
                      </a:r>
                    </a:p>
                  </a:txBody>
                  <a:tcPr anchor="ctr"/>
                </a:tc>
              </a:tr>
              <a:tr h="48995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1" kern="1200" dirty="0" smtClean="0">
                        <a:solidFill>
                          <a:schemeClr val="bg2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pt-BR" sz="1100" kern="1200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Componentes cobráveis não recorrentes</a:t>
                      </a:r>
                      <a:endParaRPr lang="pt-BR" sz="1100" kern="1200" baseline="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1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Adesão à Promoções</a:t>
                      </a:r>
                    </a:p>
                    <a:p>
                      <a:pPr marL="171450" marR="0" lvl="1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Mudança de Número</a:t>
                      </a:r>
                    </a:p>
                    <a:p>
                      <a:pPr marL="171450" marR="0" lvl="1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Número Ouro</a:t>
                      </a:r>
                      <a:endParaRPr kumimoji="0" lang="pt-BR" sz="10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000" dirty="0" smtClean="0"/>
              <a:t>Nova Estrutura do Produto</a:t>
            </a:r>
            <a:endParaRPr lang="pt-BR" sz="200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539751" y="928674"/>
            <a:ext cx="4896347" cy="292709"/>
          </a:xfrm>
        </p:spPr>
        <p:txBody>
          <a:bodyPr/>
          <a:lstStyle/>
          <a:p>
            <a:r>
              <a:rPr lang="pt-BR" sz="1400" b="1" dirty="0" smtClean="0"/>
              <a:t>Conceito Produto do Varejo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1259634" y="1628800"/>
            <a:ext cx="1152129" cy="356096"/>
          </a:xfrm>
          <a:prstGeom prst="rect">
            <a:avLst/>
          </a:prstGeom>
          <a:solidFill>
            <a:srgbClr val="002060"/>
          </a:solidFill>
          <a:ln>
            <a:solidFill>
              <a:schemeClr val="bg2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pt-BR" sz="1000" b="1" dirty="0" smtClean="0"/>
              <a:t>Produto</a:t>
            </a:r>
          </a:p>
        </p:txBody>
      </p:sp>
      <p:sp>
        <p:nvSpPr>
          <p:cNvPr id="23" name="Retângulo 22"/>
          <p:cNvSpPr/>
          <p:nvPr/>
        </p:nvSpPr>
        <p:spPr>
          <a:xfrm>
            <a:off x="2108763" y="2492900"/>
            <a:ext cx="1296144" cy="319227"/>
          </a:xfrm>
          <a:prstGeom prst="rect">
            <a:avLst/>
          </a:prstGeom>
          <a:solidFill>
            <a:srgbClr val="002060"/>
          </a:solidFill>
          <a:ln>
            <a:solidFill>
              <a:schemeClr val="bg2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pt-BR" sz="1000" b="1" dirty="0"/>
              <a:t>Plano</a:t>
            </a:r>
          </a:p>
        </p:txBody>
      </p:sp>
      <p:cxnSp>
        <p:nvCxnSpPr>
          <p:cNvPr id="24" name="Conector angulado 23"/>
          <p:cNvCxnSpPr>
            <a:stCxn id="12" idx="2"/>
            <a:endCxn id="23" idx="1"/>
          </p:cNvCxnSpPr>
          <p:nvPr/>
        </p:nvCxnSpPr>
        <p:spPr bwMode="auto">
          <a:xfrm rot="16200000" flipH="1">
            <a:off x="1638423" y="2182170"/>
            <a:ext cx="667614" cy="273066"/>
          </a:xfrm>
          <a:prstGeom prst="bentConnector2">
            <a:avLst/>
          </a:prstGeom>
          <a:solidFill>
            <a:srgbClr val="00B8FF"/>
          </a:solidFill>
          <a:ln w="38100" cap="flat" cmpd="sng" algn="ctr">
            <a:solidFill>
              <a:schemeClr val="bg2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7" name="Conector angulado 56"/>
          <p:cNvCxnSpPr>
            <a:stCxn id="12" idx="2"/>
            <a:endCxn id="36" idx="1"/>
          </p:cNvCxnSpPr>
          <p:nvPr/>
        </p:nvCxnSpPr>
        <p:spPr bwMode="auto">
          <a:xfrm rot="16200000" flipH="1">
            <a:off x="845000" y="2975595"/>
            <a:ext cx="2254463" cy="273064"/>
          </a:xfrm>
          <a:prstGeom prst="bentConnector2">
            <a:avLst/>
          </a:prstGeom>
          <a:solidFill>
            <a:srgbClr val="00B8FF"/>
          </a:solidFill>
          <a:ln w="38100" cap="flat" cmpd="sng" algn="ctr">
            <a:solidFill>
              <a:schemeClr val="bg2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0" name="Conector angulado 59"/>
          <p:cNvCxnSpPr>
            <a:stCxn id="12" idx="2"/>
            <a:endCxn id="34" idx="1"/>
          </p:cNvCxnSpPr>
          <p:nvPr/>
        </p:nvCxnSpPr>
        <p:spPr bwMode="auto">
          <a:xfrm rot="16200000" flipH="1">
            <a:off x="557663" y="3262932"/>
            <a:ext cx="2829137" cy="273064"/>
          </a:xfrm>
          <a:prstGeom prst="bentConnector2">
            <a:avLst/>
          </a:prstGeom>
          <a:solidFill>
            <a:srgbClr val="00B8FF"/>
          </a:solidFill>
          <a:ln w="38100" cap="flat" cmpd="sng" algn="ctr">
            <a:solidFill>
              <a:schemeClr val="bg2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3" name="Conector angulado 62"/>
          <p:cNvCxnSpPr>
            <a:stCxn id="12" idx="2"/>
            <a:endCxn id="39" idx="1"/>
          </p:cNvCxnSpPr>
          <p:nvPr/>
        </p:nvCxnSpPr>
        <p:spPr bwMode="auto">
          <a:xfrm rot="16200000" flipH="1">
            <a:off x="320431" y="3500164"/>
            <a:ext cx="3303601" cy="273064"/>
          </a:xfrm>
          <a:prstGeom prst="bentConnector2">
            <a:avLst/>
          </a:prstGeom>
          <a:solidFill>
            <a:srgbClr val="00B8FF"/>
          </a:solidFill>
          <a:ln w="38100" cap="flat" cmpd="sng" algn="ctr">
            <a:solidFill>
              <a:schemeClr val="bg2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4" name="Retângulo 33"/>
          <p:cNvSpPr/>
          <p:nvPr/>
        </p:nvSpPr>
        <p:spPr>
          <a:xfrm>
            <a:off x="2108763" y="4622008"/>
            <a:ext cx="1296144" cy="384050"/>
          </a:xfrm>
          <a:prstGeom prst="rect">
            <a:avLst/>
          </a:prstGeom>
          <a:solidFill>
            <a:srgbClr val="E37823"/>
          </a:solidFill>
          <a:ln>
            <a:solidFill>
              <a:schemeClr val="bg2">
                <a:lumMod val="65000"/>
                <a:lumOff val="3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b="1" dirty="0">
                <a:solidFill>
                  <a:schemeClr val="tx1"/>
                </a:solidFill>
              </a:rPr>
              <a:t>Pacotes Adicionais</a:t>
            </a:r>
          </a:p>
        </p:txBody>
      </p:sp>
      <p:sp>
        <p:nvSpPr>
          <p:cNvPr id="35" name="Retângulo 34"/>
          <p:cNvSpPr/>
          <p:nvPr/>
        </p:nvSpPr>
        <p:spPr>
          <a:xfrm>
            <a:off x="2108763" y="3324780"/>
            <a:ext cx="1296144" cy="345644"/>
          </a:xfrm>
          <a:prstGeom prst="rect">
            <a:avLst/>
          </a:prstGeom>
          <a:solidFill>
            <a:srgbClr val="E37823"/>
          </a:solidFill>
          <a:ln>
            <a:solidFill>
              <a:schemeClr val="bg2">
                <a:lumMod val="65000"/>
                <a:lumOff val="3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Serviço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2108763" y="4047334"/>
            <a:ext cx="1296144" cy="384050"/>
          </a:xfrm>
          <a:prstGeom prst="rect">
            <a:avLst/>
          </a:prstGeom>
          <a:solidFill>
            <a:srgbClr val="E37823"/>
          </a:solidFill>
          <a:ln>
            <a:solidFill>
              <a:schemeClr val="bg2">
                <a:lumMod val="65000"/>
                <a:lumOff val="3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b="1" dirty="0">
                <a:solidFill>
                  <a:schemeClr val="tx1"/>
                </a:solidFill>
              </a:rPr>
              <a:t>Bloqueios e Suspensões</a:t>
            </a:r>
          </a:p>
        </p:txBody>
      </p:sp>
      <p:sp>
        <p:nvSpPr>
          <p:cNvPr id="39" name="Retângulo 38"/>
          <p:cNvSpPr/>
          <p:nvPr/>
        </p:nvSpPr>
        <p:spPr>
          <a:xfrm>
            <a:off x="2108763" y="5096472"/>
            <a:ext cx="1296144" cy="384050"/>
          </a:xfrm>
          <a:prstGeom prst="rect">
            <a:avLst/>
          </a:prstGeom>
          <a:solidFill>
            <a:srgbClr val="E37823"/>
          </a:solidFill>
          <a:ln>
            <a:solidFill>
              <a:schemeClr val="bg2">
                <a:lumMod val="65000"/>
                <a:lumOff val="3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Benefícios</a:t>
            </a:r>
            <a:endParaRPr lang="pt-BR" sz="1000" b="1" dirty="0">
              <a:solidFill>
                <a:schemeClr val="tx1"/>
              </a:solidFill>
            </a:endParaRPr>
          </a:p>
        </p:txBody>
      </p:sp>
      <p:cxnSp>
        <p:nvCxnSpPr>
          <p:cNvPr id="40" name="Conector angulado 39"/>
          <p:cNvCxnSpPr>
            <a:stCxn id="12" idx="2"/>
            <a:endCxn id="35" idx="1"/>
          </p:cNvCxnSpPr>
          <p:nvPr/>
        </p:nvCxnSpPr>
        <p:spPr bwMode="auto">
          <a:xfrm rot="16200000" flipH="1">
            <a:off x="1215877" y="2604716"/>
            <a:ext cx="1512706" cy="273066"/>
          </a:xfrm>
          <a:prstGeom prst="bentConnector2">
            <a:avLst/>
          </a:prstGeom>
          <a:solidFill>
            <a:srgbClr val="00B8FF"/>
          </a:solidFill>
          <a:ln w="38100" cap="flat" cmpd="sng" algn="ctr">
            <a:solidFill>
              <a:schemeClr val="bg2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2" name="Retângulo 51"/>
          <p:cNvSpPr/>
          <p:nvPr/>
        </p:nvSpPr>
        <p:spPr>
          <a:xfrm>
            <a:off x="2108763" y="5840693"/>
            <a:ext cx="1296144" cy="384050"/>
          </a:xfrm>
          <a:prstGeom prst="rect">
            <a:avLst/>
          </a:prstGeom>
          <a:solidFill>
            <a:srgbClr val="E37823"/>
          </a:solidFill>
          <a:ln>
            <a:solidFill>
              <a:schemeClr val="bg2">
                <a:lumMod val="65000"/>
                <a:lumOff val="3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Equipamento</a:t>
            </a:r>
            <a:endParaRPr lang="pt-BR" sz="1000" b="1" dirty="0">
              <a:solidFill>
                <a:schemeClr val="tx1"/>
              </a:solidFill>
            </a:endParaRPr>
          </a:p>
        </p:txBody>
      </p:sp>
      <p:cxnSp>
        <p:nvCxnSpPr>
          <p:cNvPr id="53" name="Conector angulado 52"/>
          <p:cNvCxnSpPr>
            <a:stCxn id="12" idx="2"/>
            <a:endCxn id="52" idx="1"/>
          </p:cNvCxnSpPr>
          <p:nvPr/>
        </p:nvCxnSpPr>
        <p:spPr bwMode="auto">
          <a:xfrm rot="16200000" flipH="1">
            <a:off x="-51680" y="3872275"/>
            <a:ext cx="4047822" cy="273064"/>
          </a:xfrm>
          <a:prstGeom prst="bentConnector2">
            <a:avLst/>
          </a:prstGeom>
          <a:solidFill>
            <a:srgbClr val="00B8FF"/>
          </a:solidFill>
          <a:ln w="38100" cap="flat" cmpd="sng" algn="ctr">
            <a:solidFill>
              <a:schemeClr val="bg2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5" name="Retângulo 64"/>
          <p:cNvSpPr/>
          <p:nvPr/>
        </p:nvSpPr>
        <p:spPr>
          <a:xfrm>
            <a:off x="2108763" y="6394028"/>
            <a:ext cx="1296144" cy="384050"/>
          </a:xfrm>
          <a:prstGeom prst="rect">
            <a:avLst/>
          </a:prstGeom>
          <a:solidFill>
            <a:srgbClr val="E37823"/>
          </a:solidFill>
          <a:ln>
            <a:solidFill>
              <a:schemeClr val="bg2">
                <a:lumMod val="65000"/>
                <a:lumOff val="3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Taxas / Multas</a:t>
            </a:r>
            <a:endParaRPr lang="pt-BR" sz="1000" b="1" dirty="0">
              <a:solidFill>
                <a:schemeClr val="tx1"/>
              </a:solidFill>
            </a:endParaRPr>
          </a:p>
        </p:txBody>
      </p:sp>
      <p:cxnSp>
        <p:nvCxnSpPr>
          <p:cNvPr id="67" name="Conector angulado 66"/>
          <p:cNvCxnSpPr>
            <a:stCxn id="12" idx="2"/>
            <a:endCxn id="65" idx="1"/>
          </p:cNvCxnSpPr>
          <p:nvPr/>
        </p:nvCxnSpPr>
        <p:spPr bwMode="auto">
          <a:xfrm rot="16200000" flipH="1">
            <a:off x="-328347" y="4148942"/>
            <a:ext cx="4601157" cy="273064"/>
          </a:xfrm>
          <a:prstGeom prst="bentConnector2">
            <a:avLst/>
          </a:prstGeom>
          <a:solidFill>
            <a:srgbClr val="00B8FF"/>
          </a:solidFill>
          <a:ln w="38100" cap="flat" cmpd="sng" algn="ctr">
            <a:solidFill>
              <a:schemeClr val="bg2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70966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1">
            <a:hlinkClick r:id="rId3" action="ppaction://hlinksldjump"/>
          </p:cNvPr>
          <p:cNvSpPr/>
          <p:nvPr/>
        </p:nvSpPr>
        <p:spPr>
          <a:xfrm>
            <a:off x="5646658" y="1052736"/>
            <a:ext cx="775452" cy="432048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" tIns="36000" rIns="36000" bIns="36000" rtlCol="0" anchor="t">
            <a:noAutofit/>
          </a:bodyPr>
          <a:lstStyle/>
          <a:p>
            <a:pPr algn="ctr"/>
            <a:r>
              <a:rPr lang="pt-BR" sz="1100" b="1" dirty="0">
                <a:solidFill>
                  <a:schemeClr val="bg2">
                    <a:lumMod val="65000"/>
                    <a:lumOff val="35000"/>
                  </a:schemeClr>
                </a:solidFill>
              </a:rPr>
              <a:t>Fixo</a:t>
            </a:r>
            <a:endParaRPr lang="en-US" sz="1100" b="1" dirty="0">
              <a:solidFill>
                <a:schemeClr val="bg2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Rounded Rectangle 5">
            <a:hlinkClick r:id="rId4" action="ppaction://hlinksldjump"/>
          </p:cNvPr>
          <p:cNvSpPr/>
          <p:nvPr/>
        </p:nvSpPr>
        <p:spPr>
          <a:xfrm>
            <a:off x="7197562" y="1052736"/>
            <a:ext cx="775452" cy="432048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" tIns="36000" rIns="36000" bIns="36000" rtlCol="0" anchor="t">
            <a:noAutofit/>
          </a:bodyPr>
          <a:lstStyle/>
          <a:p>
            <a:pPr algn="ctr"/>
            <a:r>
              <a:rPr lang="pt-BR" sz="1100" b="1" dirty="0" smtClean="0">
                <a:solidFill>
                  <a:schemeClr val="bg2">
                    <a:lumMod val="65000"/>
                    <a:lumOff val="35000"/>
                  </a:schemeClr>
                </a:solidFill>
              </a:rPr>
              <a:t>Móvel</a:t>
            </a:r>
            <a:endParaRPr lang="en-US" sz="1100" b="1" dirty="0">
              <a:solidFill>
                <a:schemeClr val="bg2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Rounded Rectangle 7">
            <a:hlinkClick r:id="rId5" action="ppaction://hlinksldjump"/>
          </p:cNvPr>
          <p:cNvSpPr/>
          <p:nvPr/>
        </p:nvSpPr>
        <p:spPr>
          <a:xfrm>
            <a:off x="7973014" y="1052736"/>
            <a:ext cx="775452" cy="432048"/>
          </a:xfrm>
          <a:prstGeom prst="roundRect">
            <a:avLst/>
          </a:prstGeom>
          <a:solidFill>
            <a:srgbClr val="FFC000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36000" tIns="36000" rIns="36000" bIns="36000" rtlCol="0" anchor="t">
            <a:noAutofit/>
          </a:bodyPr>
          <a:lstStyle/>
          <a:p>
            <a:pPr algn="ctr"/>
            <a:r>
              <a:rPr lang="pt-BR" sz="1100" b="1" dirty="0">
                <a:solidFill>
                  <a:sysClr val="windowText" lastClr="000000"/>
                </a:solidFill>
              </a:rPr>
              <a:t>TV</a:t>
            </a:r>
            <a:endParaRPr lang="en-US" sz="1100" b="1" dirty="0">
              <a:solidFill>
                <a:sysClr val="windowText" lastClr="000000"/>
              </a:solidFill>
            </a:endParaRPr>
          </a:p>
        </p:txBody>
      </p:sp>
      <p:sp>
        <p:nvSpPr>
          <p:cNvPr id="33" name="Rounded Rectangle 9">
            <a:hlinkClick r:id="rId6" action="ppaction://hlinksldjump"/>
          </p:cNvPr>
          <p:cNvSpPr/>
          <p:nvPr/>
        </p:nvSpPr>
        <p:spPr>
          <a:xfrm>
            <a:off x="6422110" y="1052736"/>
            <a:ext cx="775452" cy="432048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" tIns="36000" rIns="36000" bIns="36000" rtlCol="0" anchor="t">
            <a:noAutofit/>
          </a:bodyPr>
          <a:lstStyle/>
          <a:p>
            <a:pPr algn="ctr"/>
            <a:r>
              <a:rPr lang="pt-BR" sz="1100" b="1" dirty="0">
                <a:solidFill>
                  <a:schemeClr val="bg2">
                    <a:lumMod val="65000"/>
                    <a:lumOff val="35000"/>
                  </a:schemeClr>
                </a:solidFill>
                <a:latin typeface="+mn-lt"/>
              </a:rPr>
              <a:t>Velox</a:t>
            </a:r>
            <a:endParaRPr lang="en-US" sz="1100" b="1" dirty="0">
              <a:solidFill>
                <a:schemeClr val="bg2">
                  <a:lumMod val="65000"/>
                  <a:lumOff val="35000"/>
                </a:schemeClr>
              </a:solidFill>
              <a:latin typeface="+mn-lt"/>
            </a:endParaRPr>
          </a:p>
        </p:txBody>
      </p:sp>
      <p:graphicFrame>
        <p:nvGraphicFramePr>
          <p:cNvPr id="98" name="Tabela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688360"/>
              </p:ext>
            </p:extLst>
          </p:nvPr>
        </p:nvGraphicFramePr>
        <p:xfrm>
          <a:off x="424522" y="1324207"/>
          <a:ext cx="8395952" cy="5286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3384"/>
                <a:gridCol w="1800200"/>
                <a:gridCol w="3312368"/>
              </a:tblGrid>
              <a:tr h="223751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>
                          <a:solidFill>
                            <a:schemeClr val="tx1"/>
                          </a:solidFill>
                        </a:rPr>
                        <a:t>Estrutura</a:t>
                      </a:r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>
                          <a:solidFill>
                            <a:schemeClr val="tx1"/>
                          </a:solidFill>
                        </a:rPr>
                        <a:t>Descrição</a:t>
                      </a:r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>
                          <a:solidFill>
                            <a:schemeClr val="tx1"/>
                          </a:solidFill>
                        </a:rPr>
                        <a:t>Exemplo</a:t>
                      </a:r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  <a:tr h="467227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1" kern="1200" dirty="0" smtClean="0">
                        <a:solidFill>
                          <a:schemeClr val="bg2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pt-BR" sz="1200" kern="1200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Linha de Produto</a:t>
                      </a:r>
                      <a:endParaRPr lang="pt-BR" sz="1200" kern="1200" baseline="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defTabSz="4572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pt-BR" sz="100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TV</a:t>
                      </a:r>
                      <a:endParaRPr lang="pt-BR" sz="1000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612893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1" kern="1200" dirty="0" smtClean="0">
                        <a:solidFill>
                          <a:schemeClr val="bg2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pt-BR" sz="1100" kern="1200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Representa cobrança do Serviço e os componentes que o compõem</a:t>
                      </a:r>
                      <a:endParaRPr lang="pt-BR" sz="1100" kern="1200" baseline="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lvl="1" indent="-171450" algn="l" defTabSz="457200" rtl="0" eaLnBrk="1" latinLnBrk="0" hangingPunct="1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pt-BR" sz="100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SD</a:t>
                      </a:r>
                    </a:p>
                    <a:p>
                      <a:pPr marL="171450" lvl="1" indent="-171450" algn="l" defTabSz="457200" rtl="0" eaLnBrk="1" latinLnBrk="0" hangingPunct="1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pt-BR" sz="100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HD</a:t>
                      </a:r>
                    </a:p>
                    <a:p>
                      <a:pPr marL="171450" lvl="1" indent="-171450" algn="l" defTabSz="457200" rtl="0" eaLnBrk="1" latinLnBrk="0" hangingPunct="1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pt-BR" sz="100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Pré-pago</a:t>
                      </a:r>
                      <a:endParaRPr lang="pt-BR" sz="1000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1407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1" kern="1200" dirty="0" smtClean="0">
                        <a:solidFill>
                          <a:schemeClr val="bg2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pt-BR" sz="1100" kern="1200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Componentes que agregam ou complementam o Produto</a:t>
                      </a:r>
                      <a:endParaRPr lang="pt-BR" sz="1100" kern="1200" baseline="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1" indent="-171450" algn="l" defTabSz="4572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pt-BR" sz="100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Pacote de canais</a:t>
                      </a:r>
                    </a:p>
                    <a:p>
                      <a:pPr marL="171450" marR="0" lvl="1" indent="-171450" algn="l" defTabSz="4572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pt-BR" sz="1000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Gadgets</a:t>
                      </a:r>
                      <a:r>
                        <a:rPr lang="pt-BR" sz="100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(Serviços de Interatividade)</a:t>
                      </a:r>
                    </a:p>
                    <a:p>
                      <a:pPr marL="171450" marR="0" lvl="1" indent="-171450" algn="l" defTabSz="4572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pt-BR" sz="100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Start / Over</a:t>
                      </a:r>
                    </a:p>
                  </a:txBody>
                  <a:tcPr anchor="ctr"/>
                </a:tc>
              </a:tr>
              <a:tr h="5040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1" kern="1200" dirty="0" smtClean="0">
                        <a:solidFill>
                          <a:schemeClr val="bg2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pt-BR" sz="1100" kern="1200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Bloqueios inerentes aos Serviços e Produto</a:t>
                      </a:r>
                      <a:endParaRPr lang="pt-BR" sz="1100" kern="1200" baseline="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1" indent="-171450" algn="l" defTabSz="4572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pt-BR" sz="100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Suspensão / Bloqueio total</a:t>
                      </a:r>
                    </a:p>
                    <a:p>
                      <a:pPr marL="171450" marR="0" lvl="1" indent="-171450" algn="l" defTabSz="4572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pt-BR" sz="100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Suspensão parcial</a:t>
                      </a:r>
                    </a:p>
                  </a:txBody>
                  <a:tcPr anchor="ctr"/>
                </a:tc>
              </a:tr>
              <a:tr h="5040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1" kern="1200" dirty="0" smtClean="0">
                        <a:solidFill>
                          <a:schemeClr val="bg2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pt-BR" sz="1100" kern="1200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Componentes que proporciona beneficio financeiro</a:t>
                      </a:r>
                      <a:endParaRPr lang="pt-BR" sz="1100" kern="1200" baseline="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1" indent="-171450" algn="l" defTabSz="4572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pt-BR" sz="100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Evento de temporada</a:t>
                      </a:r>
                    </a:p>
                    <a:p>
                      <a:pPr marL="171450" marR="0" lvl="1" indent="-171450" algn="l" defTabSz="4572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pt-BR" sz="100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Canais a </a:t>
                      </a:r>
                      <a:r>
                        <a:rPr lang="pt-BR" sz="1000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la</a:t>
                      </a:r>
                      <a:r>
                        <a:rPr lang="pt-BR" sz="100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carte</a:t>
                      </a:r>
                    </a:p>
                    <a:p>
                      <a:pPr marL="171450" marR="0" lvl="1" indent="-171450" algn="l" defTabSz="4572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pt-BR" sz="100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SVOD</a:t>
                      </a:r>
                      <a:endParaRPr lang="pt-BR" sz="1000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48995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1" kern="1200" dirty="0" smtClean="0">
                        <a:solidFill>
                          <a:schemeClr val="bg2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pt-BR" sz="1100" kern="1200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Componentes que estendem as características do plano</a:t>
                      </a:r>
                      <a:endParaRPr lang="pt-BR" sz="1100" kern="1200" baseline="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1" indent="-171450" algn="l" defTabSz="4572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pt-BR" sz="100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Descontos</a:t>
                      </a:r>
                    </a:p>
                    <a:p>
                      <a:pPr marL="171450" marR="0" lvl="1" indent="-171450" algn="l" defTabSz="4572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pt-BR" sz="100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Reais</a:t>
                      </a:r>
                    </a:p>
                    <a:p>
                      <a:pPr marL="171450" marR="0" lvl="1" indent="-171450" algn="l" defTabSz="4572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pt-BR" sz="100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Percentual</a:t>
                      </a:r>
                    </a:p>
                  </a:txBody>
                  <a:tcPr anchor="ctr"/>
                </a:tc>
              </a:tr>
              <a:tr h="48995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1" kern="1200" dirty="0" smtClean="0">
                        <a:solidFill>
                          <a:schemeClr val="bg2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pt-BR" sz="1100" kern="1200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Componente físico</a:t>
                      </a:r>
                      <a:endParaRPr lang="pt-BR" sz="1100" kern="1200" baseline="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lvl="1" indent="-171450" algn="l" defTabSz="457200" rtl="0" eaLnBrk="1" latinLnBrk="0" hangingPunct="1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pt-BR" sz="100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Set-top box - Ponto Principal e Ponto Adicional</a:t>
                      </a:r>
                    </a:p>
                    <a:p>
                      <a:pPr marL="171450" lvl="1" indent="-171450" algn="l" defTabSz="457200" rtl="0" eaLnBrk="1" latinLnBrk="0" hangingPunct="1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pt-BR" sz="100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Antena</a:t>
                      </a:r>
                    </a:p>
                    <a:p>
                      <a:pPr marL="171450" lvl="1" indent="-171450" algn="l" defTabSz="457200" rtl="0" eaLnBrk="1" latinLnBrk="0" hangingPunct="1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pt-BR" sz="1000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Smart</a:t>
                      </a:r>
                      <a:r>
                        <a:rPr lang="pt-BR" sz="100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000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Card</a:t>
                      </a:r>
                      <a:endParaRPr lang="pt-BR" sz="1000" kern="1200" dirty="0" smtClean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48995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1" kern="1200" dirty="0" smtClean="0">
                        <a:solidFill>
                          <a:schemeClr val="bg2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pt-BR" sz="1100" kern="1200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Componentes cobráveis não recorrentes</a:t>
                      </a:r>
                      <a:endParaRPr lang="pt-BR" sz="1100" kern="1200" baseline="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1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pt-BR" sz="100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Taxa: Adesão, visita improdutiva, revista</a:t>
                      </a:r>
                    </a:p>
                    <a:p>
                      <a:pPr marL="171450" marR="0" lvl="1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pt-BR" sz="100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Multa de fidelização (</a:t>
                      </a:r>
                      <a:r>
                        <a:rPr lang="pt-BR" sz="1000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downgrade</a:t>
                      </a:r>
                      <a:r>
                        <a:rPr lang="pt-BR" sz="100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e cancelamento)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000" dirty="0" smtClean="0"/>
              <a:t>Nova Estrutura do Produto</a:t>
            </a:r>
            <a:endParaRPr lang="pt-BR" sz="200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539751" y="928674"/>
            <a:ext cx="4896347" cy="292709"/>
          </a:xfrm>
        </p:spPr>
        <p:txBody>
          <a:bodyPr/>
          <a:lstStyle/>
          <a:p>
            <a:r>
              <a:rPr lang="pt-BR" sz="1400" b="1" dirty="0" smtClean="0"/>
              <a:t>Conceito Produto do Varejo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1402796" y="1632140"/>
            <a:ext cx="1152129" cy="356096"/>
          </a:xfrm>
          <a:prstGeom prst="rect">
            <a:avLst/>
          </a:prstGeom>
          <a:solidFill>
            <a:srgbClr val="002060"/>
          </a:solidFill>
          <a:ln>
            <a:solidFill>
              <a:schemeClr val="bg2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pt-BR" sz="1000" b="1" dirty="0" smtClean="0"/>
              <a:t>Produto</a:t>
            </a:r>
          </a:p>
        </p:txBody>
      </p:sp>
      <p:sp>
        <p:nvSpPr>
          <p:cNvPr id="23" name="Retângulo 22"/>
          <p:cNvSpPr/>
          <p:nvPr/>
        </p:nvSpPr>
        <p:spPr>
          <a:xfrm>
            <a:off x="2236961" y="2276872"/>
            <a:ext cx="1296144" cy="319227"/>
          </a:xfrm>
          <a:prstGeom prst="rect">
            <a:avLst/>
          </a:prstGeom>
          <a:solidFill>
            <a:srgbClr val="002060"/>
          </a:solidFill>
          <a:ln>
            <a:solidFill>
              <a:schemeClr val="bg2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pt-BR" sz="1000" b="1" dirty="0"/>
              <a:t>Plano</a:t>
            </a:r>
          </a:p>
        </p:txBody>
      </p:sp>
      <p:cxnSp>
        <p:nvCxnSpPr>
          <p:cNvPr id="24" name="Conector angulado 23"/>
          <p:cNvCxnSpPr>
            <a:stCxn id="12" idx="2"/>
            <a:endCxn id="23" idx="1"/>
          </p:cNvCxnSpPr>
          <p:nvPr/>
        </p:nvCxnSpPr>
        <p:spPr bwMode="auto">
          <a:xfrm rot="16200000" flipH="1">
            <a:off x="1883786" y="2083311"/>
            <a:ext cx="448250" cy="258100"/>
          </a:xfrm>
          <a:prstGeom prst="bentConnector2">
            <a:avLst/>
          </a:prstGeom>
          <a:solidFill>
            <a:srgbClr val="00B8FF"/>
          </a:solidFill>
          <a:ln w="38100" cap="flat" cmpd="sng" algn="ctr">
            <a:solidFill>
              <a:schemeClr val="bg2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7" name="Conector angulado 56"/>
          <p:cNvCxnSpPr>
            <a:stCxn id="12" idx="2"/>
            <a:endCxn id="36" idx="1"/>
          </p:cNvCxnSpPr>
          <p:nvPr/>
        </p:nvCxnSpPr>
        <p:spPr bwMode="auto">
          <a:xfrm rot="16200000" flipH="1">
            <a:off x="1185085" y="2782011"/>
            <a:ext cx="1860769" cy="273217"/>
          </a:xfrm>
          <a:prstGeom prst="bentConnector2">
            <a:avLst/>
          </a:prstGeom>
          <a:solidFill>
            <a:srgbClr val="00B8FF"/>
          </a:solidFill>
          <a:ln w="38100" cap="flat" cmpd="sng" algn="ctr">
            <a:solidFill>
              <a:schemeClr val="bg2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0" name="Conector angulado 59"/>
          <p:cNvCxnSpPr>
            <a:stCxn id="12" idx="2"/>
            <a:endCxn id="34" idx="1"/>
          </p:cNvCxnSpPr>
          <p:nvPr/>
        </p:nvCxnSpPr>
        <p:spPr bwMode="auto">
          <a:xfrm rot="16200000" flipH="1">
            <a:off x="944869" y="3022227"/>
            <a:ext cx="2352869" cy="284885"/>
          </a:xfrm>
          <a:prstGeom prst="bentConnector2">
            <a:avLst/>
          </a:prstGeom>
          <a:solidFill>
            <a:srgbClr val="00B8FF"/>
          </a:solidFill>
          <a:ln w="38100" cap="flat" cmpd="sng" algn="ctr">
            <a:solidFill>
              <a:schemeClr val="bg2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3" name="Conector angulado 62"/>
          <p:cNvCxnSpPr>
            <a:stCxn id="12" idx="2"/>
            <a:endCxn id="39" idx="1"/>
          </p:cNvCxnSpPr>
          <p:nvPr/>
        </p:nvCxnSpPr>
        <p:spPr bwMode="auto">
          <a:xfrm rot="16200000" flipH="1">
            <a:off x="591000" y="3376096"/>
            <a:ext cx="3048939" cy="273217"/>
          </a:xfrm>
          <a:prstGeom prst="bentConnector2">
            <a:avLst/>
          </a:prstGeom>
          <a:solidFill>
            <a:srgbClr val="00B8FF"/>
          </a:solidFill>
          <a:ln w="38100" cap="flat" cmpd="sng" algn="ctr">
            <a:solidFill>
              <a:schemeClr val="bg2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4" name="Retângulo 33"/>
          <p:cNvSpPr/>
          <p:nvPr/>
        </p:nvSpPr>
        <p:spPr>
          <a:xfrm>
            <a:off x="2263746" y="4149080"/>
            <a:ext cx="1296144" cy="384050"/>
          </a:xfrm>
          <a:prstGeom prst="rect">
            <a:avLst/>
          </a:prstGeom>
          <a:solidFill>
            <a:srgbClr val="E37823"/>
          </a:solidFill>
          <a:ln>
            <a:solidFill>
              <a:schemeClr val="bg2">
                <a:lumMod val="65000"/>
                <a:lumOff val="3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b="1" dirty="0">
                <a:solidFill>
                  <a:schemeClr val="tx1"/>
                </a:solidFill>
              </a:rPr>
              <a:t>Pacotes Adicionais</a:t>
            </a:r>
          </a:p>
        </p:txBody>
      </p:sp>
      <p:sp>
        <p:nvSpPr>
          <p:cNvPr id="35" name="Retângulo 34"/>
          <p:cNvSpPr/>
          <p:nvPr/>
        </p:nvSpPr>
        <p:spPr>
          <a:xfrm>
            <a:off x="2266892" y="2996952"/>
            <a:ext cx="1296144" cy="345644"/>
          </a:xfrm>
          <a:prstGeom prst="rect">
            <a:avLst/>
          </a:prstGeom>
          <a:solidFill>
            <a:srgbClr val="E37823"/>
          </a:solidFill>
          <a:ln>
            <a:solidFill>
              <a:schemeClr val="bg2">
                <a:lumMod val="65000"/>
                <a:lumOff val="3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Serviço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2252078" y="3656980"/>
            <a:ext cx="1296144" cy="384050"/>
          </a:xfrm>
          <a:prstGeom prst="rect">
            <a:avLst/>
          </a:prstGeom>
          <a:solidFill>
            <a:srgbClr val="E37823"/>
          </a:solidFill>
          <a:ln>
            <a:solidFill>
              <a:schemeClr val="bg2">
                <a:lumMod val="65000"/>
                <a:lumOff val="3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b="1" dirty="0">
                <a:solidFill>
                  <a:schemeClr val="tx1"/>
                </a:solidFill>
              </a:rPr>
              <a:t>Bloqueios e Suspensões</a:t>
            </a:r>
          </a:p>
        </p:txBody>
      </p:sp>
      <p:sp>
        <p:nvSpPr>
          <p:cNvPr id="39" name="Retângulo 38"/>
          <p:cNvSpPr/>
          <p:nvPr/>
        </p:nvSpPr>
        <p:spPr>
          <a:xfrm>
            <a:off x="2252078" y="4845150"/>
            <a:ext cx="1296144" cy="384050"/>
          </a:xfrm>
          <a:prstGeom prst="rect">
            <a:avLst/>
          </a:prstGeom>
          <a:solidFill>
            <a:srgbClr val="E37823"/>
          </a:solidFill>
          <a:ln>
            <a:solidFill>
              <a:schemeClr val="bg2">
                <a:lumMod val="65000"/>
                <a:lumOff val="3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Benefícios</a:t>
            </a:r>
            <a:endParaRPr lang="pt-BR" sz="1000" b="1" dirty="0">
              <a:solidFill>
                <a:schemeClr val="tx1"/>
              </a:solidFill>
            </a:endParaRPr>
          </a:p>
        </p:txBody>
      </p:sp>
      <p:cxnSp>
        <p:nvCxnSpPr>
          <p:cNvPr id="40" name="Conector angulado 39"/>
          <p:cNvCxnSpPr>
            <a:stCxn id="12" idx="2"/>
            <a:endCxn id="35" idx="1"/>
          </p:cNvCxnSpPr>
          <p:nvPr/>
        </p:nvCxnSpPr>
        <p:spPr bwMode="auto">
          <a:xfrm rot="16200000" flipH="1">
            <a:off x="1532107" y="2434989"/>
            <a:ext cx="1181538" cy="288031"/>
          </a:xfrm>
          <a:prstGeom prst="bentConnector2">
            <a:avLst/>
          </a:prstGeom>
          <a:solidFill>
            <a:srgbClr val="00B8FF"/>
          </a:solidFill>
          <a:ln w="38100" cap="flat" cmpd="sng" algn="ctr">
            <a:solidFill>
              <a:schemeClr val="bg2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2" name="Retângulo 51"/>
          <p:cNvSpPr/>
          <p:nvPr/>
        </p:nvSpPr>
        <p:spPr>
          <a:xfrm>
            <a:off x="2260849" y="5565230"/>
            <a:ext cx="1296144" cy="384050"/>
          </a:xfrm>
          <a:prstGeom prst="rect">
            <a:avLst/>
          </a:prstGeom>
          <a:solidFill>
            <a:srgbClr val="E37823"/>
          </a:solidFill>
          <a:ln>
            <a:solidFill>
              <a:schemeClr val="bg2">
                <a:lumMod val="65000"/>
                <a:lumOff val="3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Equipamento</a:t>
            </a:r>
            <a:endParaRPr lang="pt-BR" sz="1000" b="1" dirty="0">
              <a:solidFill>
                <a:schemeClr val="tx1"/>
              </a:solidFill>
            </a:endParaRPr>
          </a:p>
        </p:txBody>
      </p:sp>
      <p:cxnSp>
        <p:nvCxnSpPr>
          <p:cNvPr id="53" name="Conector angulado 52"/>
          <p:cNvCxnSpPr>
            <a:stCxn id="12" idx="2"/>
            <a:endCxn id="52" idx="1"/>
          </p:cNvCxnSpPr>
          <p:nvPr/>
        </p:nvCxnSpPr>
        <p:spPr bwMode="auto">
          <a:xfrm rot="16200000" flipH="1">
            <a:off x="235346" y="3731751"/>
            <a:ext cx="3769019" cy="281988"/>
          </a:xfrm>
          <a:prstGeom prst="bentConnector2">
            <a:avLst/>
          </a:prstGeom>
          <a:solidFill>
            <a:srgbClr val="00B8FF"/>
          </a:solidFill>
          <a:ln w="38100" cap="flat" cmpd="sng" algn="ctr">
            <a:solidFill>
              <a:schemeClr val="bg2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5" name="Retângulo 64"/>
          <p:cNvSpPr/>
          <p:nvPr/>
        </p:nvSpPr>
        <p:spPr>
          <a:xfrm>
            <a:off x="2258127" y="6141294"/>
            <a:ext cx="1296144" cy="384050"/>
          </a:xfrm>
          <a:prstGeom prst="rect">
            <a:avLst/>
          </a:prstGeom>
          <a:solidFill>
            <a:srgbClr val="E37823"/>
          </a:solidFill>
          <a:ln>
            <a:solidFill>
              <a:schemeClr val="bg2">
                <a:lumMod val="65000"/>
                <a:lumOff val="3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Taxas / Multas</a:t>
            </a:r>
            <a:endParaRPr lang="pt-BR" sz="1000" b="1" dirty="0">
              <a:solidFill>
                <a:schemeClr val="tx1"/>
              </a:solidFill>
            </a:endParaRPr>
          </a:p>
        </p:txBody>
      </p:sp>
      <p:cxnSp>
        <p:nvCxnSpPr>
          <p:cNvPr id="67" name="Conector angulado 66"/>
          <p:cNvCxnSpPr>
            <a:stCxn id="12" idx="2"/>
            <a:endCxn id="65" idx="1"/>
          </p:cNvCxnSpPr>
          <p:nvPr/>
        </p:nvCxnSpPr>
        <p:spPr bwMode="auto">
          <a:xfrm rot="16200000" flipH="1">
            <a:off x="-54047" y="4021144"/>
            <a:ext cx="4345083" cy="279266"/>
          </a:xfrm>
          <a:prstGeom prst="bentConnector2">
            <a:avLst/>
          </a:prstGeom>
          <a:solidFill>
            <a:srgbClr val="00B8FF"/>
          </a:solidFill>
          <a:ln w="38100" cap="flat" cmpd="sng" algn="ctr">
            <a:solidFill>
              <a:schemeClr val="bg2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89195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8">
            <a:hlinkClick r:id="rId3" action="ppaction://hlinksldjump"/>
          </p:cNvPr>
          <p:cNvSpPr/>
          <p:nvPr/>
        </p:nvSpPr>
        <p:spPr>
          <a:xfrm>
            <a:off x="7051138" y="1186458"/>
            <a:ext cx="775452" cy="432048"/>
          </a:xfrm>
          <a:prstGeom prst="roundRect">
            <a:avLst/>
          </a:prstGeom>
          <a:solidFill>
            <a:srgbClr val="FFC000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36000" tIns="36000" rIns="36000" bIns="36000" rtlCol="0" anchor="t">
            <a:noAutofit/>
          </a:bodyPr>
          <a:lstStyle/>
          <a:p>
            <a:pPr algn="ctr"/>
            <a:r>
              <a:rPr lang="pt-BR" sz="1100" b="1" dirty="0">
                <a:solidFill>
                  <a:sysClr val="windowText" lastClr="000000"/>
                </a:solidFill>
              </a:rPr>
              <a:t>Fibra</a:t>
            </a:r>
            <a:endParaRPr lang="en-US" sz="1100" b="1" dirty="0">
              <a:solidFill>
                <a:sysClr val="windowText" lastClr="000000"/>
              </a:solidFill>
            </a:endParaRPr>
          </a:p>
        </p:txBody>
      </p:sp>
      <p:sp>
        <p:nvSpPr>
          <p:cNvPr id="32" name="Rounded Rectangle 25">
            <a:hlinkClick r:id="rId4" action="ppaction://hlinksldjump"/>
          </p:cNvPr>
          <p:cNvSpPr/>
          <p:nvPr/>
        </p:nvSpPr>
        <p:spPr>
          <a:xfrm>
            <a:off x="7826589" y="1186458"/>
            <a:ext cx="897655" cy="432048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" tIns="36000" rIns="36000" bIns="36000" rtlCol="0" anchor="t">
            <a:noAutofit/>
          </a:bodyPr>
          <a:lstStyle/>
          <a:p>
            <a:pPr algn="ctr"/>
            <a:r>
              <a:rPr lang="pt-BR" sz="1000" b="1" dirty="0" smtClean="0">
                <a:solidFill>
                  <a:schemeClr val="bg2">
                    <a:lumMod val="65000"/>
                    <a:lumOff val="35000"/>
                  </a:schemeClr>
                </a:solidFill>
              </a:rPr>
              <a:t>Convergente</a:t>
            </a:r>
            <a:endParaRPr lang="en-US" sz="1000" b="1" dirty="0">
              <a:solidFill>
                <a:schemeClr val="bg2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98" name="Tabela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007612"/>
              </p:ext>
            </p:extLst>
          </p:nvPr>
        </p:nvGraphicFramePr>
        <p:xfrm>
          <a:off x="424522" y="1471919"/>
          <a:ext cx="8395952" cy="365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5392"/>
                <a:gridCol w="1728192"/>
                <a:gridCol w="3312368"/>
              </a:tblGrid>
              <a:tr h="275320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>
                          <a:solidFill>
                            <a:schemeClr val="tx1"/>
                          </a:solidFill>
                        </a:rPr>
                        <a:t>Estrutura</a:t>
                      </a:r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>
                          <a:solidFill>
                            <a:schemeClr val="tx1"/>
                          </a:solidFill>
                        </a:rPr>
                        <a:t>Descrição</a:t>
                      </a:r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>
                          <a:solidFill>
                            <a:schemeClr val="tx1"/>
                          </a:solidFill>
                        </a:rPr>
                        <a:t>Exemplo</a:t>
                      </a:r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  <a:tr h="580091">
                <a:tc>
                  <a:txBody>
                    <a:bodyPr/>
                    <a:lstStyle/>
                    <a:p>
                      <a:pPr algn="ctr"/>
                      <a:endParaRPr lang="pt-BR" sz="1200" b="1" kern="1200" dirty="0">
                        <a:solidFill>
                          <a:schemeClr val="bg2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pt-BR" sz="1000" dirty="0" smtClean="0">
                          <a:solidFill>
                            <a:schemeClr val="bg2"/>
                          </a:solidFill>
                        </a:rPr>
                        <a:t>Aplicar</a:t>
                      </a:r>
                      <a:r>
                        <a:rPr lang="pt-BR" sz="1000" baseline="0" dirty="0" smtClean="0">
                          <a:solidFill>
                            <a:schemeClr val="bg2"/>
                          </a:solidFill>
                        </a:rPr>
                        <a:t> elegibilidade</a:t>
                      </a:r>
                      <a:endParaRPr lang="pt-BR" sz="1000" dirty="0" smtClean="0">
                        <a:solidFill>
                          <a:schemeClr val="bg2"/>
                        </a:solidFill>
                      </a:endParaRP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pt-BR" sz="1000" dirty="0" smtClean="0">
                          <a:solidFill>
                            <a:schemeClr val="bg2"/>
                          </a:solidFill>
                        </a:rPr>
                        <a:t>Aplicar</a:t>
                      </a:r>
                      <a:r>
                        <a:rPr lang="pt-BR" sz="1000" baseline="0" dirty="0" smtClean="0">
                          <a:solidFill>
                            <a:schemeClr val="bg2"/>
                          </a:solidFill>
                        </a:rPr>
                        <a:t> descontos</a:t>
                      </a:r>
                      <a:endParaRPr lang="pt-BR" sz="1000" dirty="0" smtClean="0">
                        <a:solidFill>
                          <a:schemeClr val="bg2"/>
                        </a:solidFill>
                      </a:endParaRP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pt-BR" sz="1000" dirty="0" smtClean="0">
                          <a:solidFill>
                            <a:schemeClr val="bg2"/>
                          </a:solidFill>
                        </a:rPr>
                        <a:t>Agregar Produtos</a:t>
                      </a:r>
                      <a:endParaRPr lang="pt-BR" sz="1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pt-BR" sz="1000" dirty="0" smtClean="0">
                          <a:solidFill>
                            <a:schemeClr val="bg2"/>
                          </a:solidFill>
                        </a:rPr>
                        <a:t>Combo </a:t>
                      </a:r>
                      <a:r>
                        <a:rPr lang="pt-BR" sz="1000" dirty="0" err="1" smtClean="0">
                          <a:solidFill>
                            <a:schemeClr val="bg2"/>
                          </a:solidFill>
                        </a:rPr>
                        <a:t>Mega</a:t>
                      </a:r>
                      <a:r>
                        <a:rPr lang="pt-BR" sz="1000" dirty="0" smtClean="0">
                          <a:solidFill>
                            <a:schemeClr val="bg2"/>
                          </a:solidFill>
                        </a:rPr>
                        <a:t> TV</a:t>
                      </a:r>
                    </a:p>
                    <a:p>
                      <a:endParaRPr lang="pt-BR" sz="1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</a:tr>
              <a:tr h="1068891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1" kern="1200" dirty="0" smtClean="0">
                        <a:solidFill>
                          <a:schemeClr val="bg2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pt-BR" sz="100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1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pt-BR" sz="100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IPTV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</a:tr>
              <a:tr h="87329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1" kern="1200" dirty="0" smtClean="0">
                        <a:solidFill>
                          <a:schemeClr val="bg2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kumimoji="0" lang="pt-BR" sz="10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Banda larga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anchor="ctr"/>
                </a:tc>
              </a:tr>
              <a:tr h="52066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1" kern="1200" dirty="0" smtClean="0">
                        <a:solidFill>
                          <a:schemeClr val="bg2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kumimoji="0" lang="pt-BR" sz="100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kumimoji="0" lang="pt-BR" sz="100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kumimoji="0" lang="pt-BR" sz="10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VOIP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kumimoji="0" lang="pt-BR" sz="100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kumimoji="0" lang="pt-BR" sz="100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000" dirty="0" smtClean="0"/>
              <a:t>Nova Estrutura do Produto</a:t>
            </a:r>
            <a:endParaRPr lang="pt-BR" sz="200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539751" y="928674"/>
            <a:ext cx="7537281" cy="292709"/>
          </a:xfrm>
        </p:spPr>
        <p:txBody>
          <a:bodyPr/>
          <a:lstStyle/>
          <a:p>
            <a:r>
              <a:rPr lang="pt-BR" sz="1400" b="1" dirty="0" smtClean="0"/>
              <a:t>Conceito Oferta Varejo</a:t>
            </a:r>
          </a:p>
        </p:txBody>
      </p:sp>
      <p:sp>
        <p:nvSpPr>
          <p:cNvPr id="43" name="Retângulo 42"/>
          <p:cNvSpPr/>
          <p:nvPr/>
        </p:nvSpPr>
        <p:spPr>
          <a:xfrm>
            <a:off x="762226" y="1833016"/>
            <a:ext cx="1085203" cy="365868"/>
          </a:xfrm>
          <a:prstGeom prst="rect">
            <a:avLst/>
          </a:prstGeom>
          <a:solidFill>
            <a:srgbClr val="E37823"/>
          </a:solidFill>
          <a:ln>
            <a:solidFill>
              <a:schemeClr val="bg2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pt-BR" sz="1000" b="1" dirty="0" smtClean="0"/>
              <a:t>Oferta</a:t>
            </a:r>
          </a:p>
        </p:txBody>
      </p:sp>
      <p:sp>
        <p:nvSpPr>
          <p:cNvPr id="44" name="Retângulo 43"/>
          <p:cNvSpPr/>
          <p:nvPr/>
        </p:nvSpPr>
        <p:spPr>
          <a:xfrm>
            <a:off x="2030958" y="2683521"/>
            <a:ext cx="1152129" cy="356096"/>
          </a:xfrm>
          <a:prstGeom prst="rect">
            <a:avLst/>
          </a:prstGeom>
          <a:solidFill>
            <a:srgbClr val="002060"/>
          </a:solidFill>
          <a:ln>
            <a:solidFill>
              <a:schemeClr val="bg2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pt-BR" sz="1000" b="1" dirty="0" smtClean="0"/>
              <a:t>Produto</a:t>
            </a:r>
          </a:p>
        </p:txBody>
      </p:sp>
      <p:cxnSp>
        <p:nvCxnSpPr>
          <p:cNvPr id="46" name="Conector angulado 45"/>
          <p:cNvCxnSpPr>
            <a:stCxn id="43" idx="2"/>
            <a:endCxn id="44" idx="1"/>
          </p:cNvCxnSpPr>
          <p:nvPr/>
        </p:nvCxnSpPr>
        <p:spPr bwMode="auto">
          <a:xfrm rot="16200000" flipH="1">
            <a:off x="1336551" y="2167161"/>
            <a:ext cx="662685" cy="726130"/>
          </a:xfrm>
          <a:prstGeom prst="bentConnector2">
            <a:avLst/>
          </a:prstGeom>
          <a:solidFill>
            <a:srgbClr val="00B8FF"/>
          </a:solidFill>
          <a:ln w="38100" cap="flat" cmpd="sng" algn="ctr">
            <a:solidFill>
              <a:schemeClr val="bg2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5" name="Retângulo 54"/>
          <p:cNvSpPr/>
          <p:nvPr/>
        </p:nvSpPr>
        <p:spPr>
          <a:xfrm>
            <a:off x="2030958" y="3646414"/>
            <a:ext cx="1152129" cy="356096"/>
          </a:xfrm>
          <a:prstGeom prst="rect">
            <a:avLst/>
          </a:prstGeom>
          <a:solidFill>
            <a:srgbClr val="002060"/>
          </a:solidFill>
          <a:ln>
            <a:solidFill>
              <a:schemeClr val="bg2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pt-BR" sz="1000" b="1" dirty="0" smtClean="0"/>
              <a:t>Produto</a:t>
            </a:r>
          </a:p>
        </p:txBody>
      </p:sp>
      <p:sp>
        <p:nvSpPr>
          <p:cNvPr id="56" name="Retângulo 55"/>
          <p:cNvSpPr/>
          <p:nvPr/>
        </p:nvSpPr>
        <p:spPr>
          <a:xfrm>
            <a:off x="2030958" y="4535788"/>
            <a:ext cx="1152129" cy="356096"/>
          </a:xfrm>
          <a:prstGeom prst="rect">
            <a:avLst/>
          </a:prstGeom>
          <a:solidFill>
            <a:srgbClr val="002060"/>
          </a:solidFill>
          <a:ln>
            <a:solidFill>
              <a:schemeClr val="bg2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pt-BR" sz="1000" b="1" dirty="0" smtClean="0"/>
              <a:t>Produto</a:t>
            </a:r>
          </a:p>
        </p:txBody>
      </p:sp>
      <p:cxnSp>
        <p:nvCxnSpPr>
          <p:cNvPr id="58" name="Conector angulado 57"/>
          <p:cNvCxnSpPr>
            <a:stCxn id="43" idx="2"/>
            <a:endCxn id="55" idx="1"/>
          </p:cNvCxnSpPr>
          <p:nvPr/>
        </p:nvCxnSpPr>
        <p:spPr bwMode="auto">
          <a:xfrm rot="16200000" flipH="1">
            <a:off x="855104" y="2648608"/>
            <a:ext cx="1625578" cy="726130"/>
          </a:xfrm>
          <a:prstGeom prst="bentConnector2">
            <a:avLst/>
          </a:prstGeom>
          <a:solidFill>
            <a:srgbClr val="00B8FF"/>
          </a:solidFill>
          <a:ln w="38100" cap="flat" cmpd="sng" algn="ctr">
            <a:solidFill>
              <a:schemeClr val="bg2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9" name="Conector angulado 58"/>
          <p:cNvCxnSpPr>
            <a:stCxn id="43" idx="2"/>
            <a:endCxn id="56" idx="1"/>
          </p:cNvCxnSpPr>
          <p:nvPr/>
        </p:nvCxnSpPr>
        <p:spPr bwMode="auto">
          <a:xfrm rot="16200000" flipH="1">
            <a:off x="410417" y="3093295"/>
            <a:ext cx="2514952" cy="726130"/>
          </a:xfrm>
          <a:prstGeom prst="bentConnector2">
            <a:avLst/>
          </a:prstGeom>
          <a:solidFill>
            <a:srgbClr val="00B8FF"/>
          </a:solidFill>
          <a:ln w="38100" cap="flat" cmpd="sng" algn="ctr">
            <a:solidFill>
              <a:schemeClr val="bg2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0491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8">
            <a:hlinkClick r:id="rId3" action="ppaction://hlinksldjump"/>
          </p:cNvPr>
          <p:cNvSpPr/>
          <p:nvPr/>
        </p:nvSpPr>
        <p:spPr>
          <a:xfrm>
            <a:off x="7051138" y="1186458"/>
            <a:ext cx="775452" cy="432048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" tIns="36000" rIns="36000" bIns="36000" rtlCol="0" anchor="t">
            <a:noAutofit/>
          </a:bodyPr>
          <a:lstStyle/>
          <a:p>
            <a:pPr algn="ctr"/>
            <a:r>
              <a:rPr lang="pt-BR" sz="1000" b="1" dirty="0">
                <a:solidFill>
                  <a:schemeClr val="bg2">
                    <a:lumMod val="65000"/>
                    <a:lumOff val="35000"/>
                  </a:schemeClr>
                </a:solidFill>
              </a:rPr>
              <a:t>Fibra</a:t>
            </a:r>
            <a:endParaRPr lang="en-US" sz="1000" b="1" dirty="0">
              <a:solidFill>
                <a:schemeClr val="bg2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Rounded Rectangle 25">
            <a:hlinkClick r:id="rId4" action="ppaction://hlinksldjump"/>
          </p:cNvPr>
          <p:cNvSpPr/>
          <p:nvPr/>
        </p:nvSpPr>
        <p:spPr>
          <a:xfrm>
            <a:off x="7826588" y="1186458"/>
            <a:ext cx="993884" cy="432048"/>
          </a:xfrm>
          <a:prstGeom prst="roundRect">
            <a:avLst/>
          </a:prstGeom>
          <a:solidFill>
            <a:srgbClr val="FFC000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36000" tIns="36000" rIns="36000" bIns="36000" rtlCol="0" anchor="t">
            <a:noAutofit/>
          </a:bodyPr>
          <a:lstStyle/>
          <a:p>
            <a:pPr algn="ctr"/>
            <a:r>
              <a:rPr lang="pt-BR" sz="1100" dirty="0">
                <a:solidFill>
                  <a:sysClr val="windowText" lastClr="000000"/>
                </a:solidFill>
              </a:rPr>
              <a:t>Convergente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98" name="Tabela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097878"/>
              </p:ext>
            </p:extLst>
          </p:nvPr>
        </p:nvGraphicFramePr>
        <p:xfrm>
          <a:off x="424522" y="1471919"/>
          <a:ext cx="8395952" cy="450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5392"/>
                <a:gridCol w="1728192"/>
                <a:gridCol w="3312368"/>
              </a:tblGrid>
              <a:tr h="275320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>
                          <a:solidFill>
                            <a:schemeClr val="tx1"/>
                          </a:solidFill>
                        </a:rPr>
                        <a:t>Estrutura</a:t>
                      </a:r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>
                          <a:solidFill>
                            <a:schemeClr val="tx1"/>
                          </a:solidFill>
                        </a:rPr>
                        <a:t>Descrição</a:t>
                      </a:r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>
                          <a:solidFill>
                            <a:schemeClr val="tx1"/>
                          </a:solidFill>
                        </a:rPr>
                        <a:t>Exemplo</a:t>
                      </a:r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  <a:tr h="580091">
                <a:tc>
                  <a:txBody>
                    <a:bodyPr/>
                    <a:lstStyle/>
                    <a:p>
                      <a:pPr algn="ctr"/>
                      <a:endParaRPr lang="pt-BR" sz="1200" b="1" kern="1200" dirty="0">
                        <a:solidFill>
                          <a:schemeClr val="bg2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pt-BR" sz="1000" dirty="0" smtClean="0">
                          <a:solidFill>
                            <a:schemeClr val="bg2"/>
                          </a:solidFill>
                        </a:rPr>
                        <a:t>Aplicar</a:t>
                      </a:r>
                      <a:r>
                        <a:rPr lang="pt-BR" sz="1000" baseline="0" dirty="0" smtClean="0">
                          <a:solidFill>
                            <a:schemeClr val="bg2"/>
                          </a:solidFill>
                        </a:rPr>
                        <a:t> elegibilidade</a:t>
                      </a:r>
                      <a:endParaRPr lang="pt-BR" sz="1000" dirty="0" smtClean="0">
                        <a:solidFill>
                          <a:schemeClr val="bg2"/>
                        </a:solidFill>
                      </a:endParaRP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pt-BR" sz="1000" dirty="0" smtClean="0">
                          <a:solidFill>
                            <a:schemeClr val="bg2"/>
                          </a:solidFill>
                        </a:rPr>
                        <a:t>Aplicar</a:t>
                      </a:r>
                      <a:r>
                        <a:rPr lang="pt-BR" sz="1000" baseline="0" dirty="0" smtClean="0">
                          <a:solidFill>
                            <a:schemeClr val="bg2"/>
                          </a:solidFill>
                        </a:rPr>
                        <a:t> descontos</a:t>
                      </a:r>
                      <a:endParaRPr lang="pt-BR" sz="1000" dirty="0" smtClean="0">
                        <a:solidFill>
                          <a:schemeClr val="bg2"/>
                        </a:solidFill>
                      </a:endParaRP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pt-BR" sz="1000" dirty="0" smtClean="0">
                          <a:solidFill>
                            <a:schemeClr val="bg2"/>
                          </a:solidFill>
                        </a:rPr>
                        <a:t>Agregar Produtos</a:t>
                      </a:r>
                      <a:endParaRPr lang="pt-BR" sz="1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pt-BR" sz="1000" dirty="0" smtClean="0">
                          <a:solidFill>
                            <a:schemeClr val="bg2"/>
                          </a:solidFill>
                        </a:rPr>
                        <a:t>Novo Oi</a:t>
                      </a:r>
                      <a:r>
                        <a:rPr lang="pt-BR" sz="1000" baseline="0" dirty="0" smtClean="0">
                          <a:solidFill>
                            <a:schemeClr val="bg2"/>
                          </a:solidFill>
                        </a:rPr>
                        <a:t> Conta Total 2</a:t>
                      </a:r>
                      <a:endParaRPr lang="pt-BR" sz="1000" dirty="0" smtClean="0">
                        <a:solidFill>
                          <a:schemeClr val="bg2"/>
                        </a:solidFill>
                      </a:endParaRPr>
                    </a:p>
                    <a:p>
                      <a:endParaRPr lang="pt-BR" sz="1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</a:tr>
              <a:tr h="1068891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1" kern="1200" dirty="0" smtClean="0">
                        <a:solidFill>
                          <a:schemeClr val="bg2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pt-BR" sz="100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Fixo</a:t>
                      </a:r>
                      <a:endParaRPr lang="pt-BR" sz="1000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pt-BR" sz="100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1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pt-BR" sz="100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Fixo ilimitado</a:t>
                      </a:r>
                    </a:p>
                    <a:p>
                      <a:pPr marL="171450" marR="0" lvl="1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pt-BR" sz="100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87329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1" kern="1200" dirty="0" smtClean="0">
                        <a:solidFill>
                          <a:schemeClr val="bg2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pt-BR" sz="100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Velox</a:t>
                      </a:r>
                      <a:endParaRPr lang="pt-BR" sz="1000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kumimoji="0" lang="pt-BR" sz="10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Velox ADSL 2Mb</a:t>
                      </a:r>
                    </a:p>
                  </a:txBody>
                  <a:tcPr anchor="ctr"/>
                </a:tc>
              </a:tr>
              <a:tr h="52066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1" kern="1200" dirty="0" smtClean="0">
                        <a:solidFill>
                          <a:schemeClr val="bg2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pt-BR" sz="100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Móvel</a:t>
                      </a:r>
                      <a:endParaRPr lang="pt-BR" sz="1000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kumimoji="0" lang="pt-BR" sz="100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kumimoji="0" lang="pt-BR" sz="100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kumimoji="0" lang="pt-BR" sz="10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Móvel Titular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kumimoji="0" lang="pt-BR" sz="100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kumimoji="0" lang="pt-BR" sz="100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2066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1" kern="1200" dirty="0" smtClean="0">
                        <a:solidFill>
                          <a:schemeClr val="bg2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pt-BR" sz="100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Móvel</a:t>
                      </a:r>
                      <a:endParaRPr lang="pt-BR" sz="1000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kumimoji="0" lang="pt-BR" sz="100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kumimoji="0" lang="pt-BR" sz="100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kumimoji="0" lang="pt-BR" sz="10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Móvel Dependente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kumimoji="0" lang="pt-BR" sz="100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kumimoji="0" lang="pt-BR" sz="100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000" dirty="0" smtClean="0"/>
              <a:t>Nova Estrutura do Produto</a:t>
            </a:r>
            <a:endParaRPr lang="pt-BR" sz="200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539751" y="908724"/>
            <a:ext cx="5256387" cy="292709"/>
          </a:xfrm>
        </p:spPr>
        <p:txBody>
          <a:bodyPr/>
          <a:lstStyle/>
          <a:p>
            <a:r>
              <a:rPr lang="pt-BR" sz="1400" b="1" dirty="0" smtClean="0"/>
              <a:t>Conceito Oferta Varejo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762226" y="1833016"/>
            <a:ext cx="1085203" cy="365868"/>
          </a:xfrm>
          <a:prstGeom prst="rect">
            <a:avLst/>
          </a:prstGeom>
          <a:solidFill>
            <a:srgbClr val="E37823"/>
          </a:solidFill>
          <a:ln>
            <a:solidFill>
              <a:schemeClr val="bg2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pt-BR" sz="1000" b="1" dirty="0" smtClean="0"/>
              <a:t>Oferta</a:t>
            </a:r>
          </a:p>
        </p:txBody>
      </p:sp>
      <p:sp>
        <p:nvSpPr>
          <p:cNvPr id="23" name="Retângulo 22"/>
          <p:cNvSpPr/>
          <p:nvPr/>
        </p:nvSpPr>
        <p:spPr>
          <a:xfrm>
            <a:off x="2030958" y="2683521"/>
            <a:ext cx="1152129" cy="356096"/>
          </a:xfrm>
          <a:prstGeom prst="rect">
            <a:avLst/>
          </a:prstGeom>
          <a:solidFill>
            <a:srgbClr val="002060"/>
          </a:solidFill>
          <a:ln>
            <a:solidFill>
              <a:schemeClr val="bg2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pt-BR" sz="1000" b="1" dirty="0" smtClean="0"/>
              <a:t>Produto</a:t>
            </a:r>
          </a:p>
        </p:txBody>
      </p:sp>
      <p:cxnSp>
        <p:nvCxnSpPr>
          <p:cNvPr id="24" name="Conector angulado 23"/>
          <p:cNvCxnSpPr>
            <a:stCxn id="22" idx="2"/>
            <a:endCxn id="23" idx="1"/>
          </p:cNvCxnSpPr>
          <p:nvPr/>
        </p:nvCxnSpPr>
        <p:spPr bwMode="auto">
          <a:xfrm rot="16200000" flipH="1">
            <a:off x="1336551" y="2167161"/>
            <a:ext cx="662685" cy="726130"/>
          </a:xfrm>
          <a:prstGeom prst="bentConnector2">
            <a:avLst/>
          </a:prstGeom>
          <a:solidFill>
            <a:srgbClr val="00B8FF"/>
          </a:solidFill>
          <a:ln w="38100" cap="flat" cmpd="sng" algn="ctr">
            <a:solidFill>
              <a:schemeClr val="bg2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5" name="Retângulo 24"/>
          <p:cNvSpPr/>
          <p:nvPr/>
        </p:nvSpPr>
        <p:spPr>
          <a:xfrm>
            <a:off x="2030958" y="3646414"/>
            <a:ext cx="1152129" cy="356096"/>
          </a:xfrm>
          <a:prstGeom prst="rect">
            <a:avLst/>
          </a:prstGeom>
          <a:solidFill>
            <a:srgbClr val="002060"/>
          </a:solidFill>
          <a:ln>
            <a:solidFill>
              <a:schemeClr val="bg2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pt-BR" sz="1000" b="1" dirty="0" smtClean="0"/>
              <a:t>Produto</a:t>
            </a:r>
          </a:p>
        </p:txBody>
      </p:sp>
      <p:sp>
        <p:nvSpPr>
          <p:cNvPr id="26" name="Retângulo 25"/>
          <p:cNvSpPr/>
          <p:nvPr/>
        </p:nvSpPr>
        <p:spPr>
          <a:xfrm>
            <a:off x="2030958" y="4535788"/>
            <a:ext cx="1152129" cy="356096"/>
          </a:xfrm>
          <a:prstGeom prst="rect">
            <a:avLst/>
          </a:prstGeom>
          <a:solidFill>
            <a:srgbClr val="002060"/>
          </a:solidFill>
          <a:ln>
            <a:solidFill>
              <a:schemeClr val="bg2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pt-BR" sz="1000" b="1" dirty="0" smtClean="0"/>
              <a:t>Produto</a:t>
            </a:r>
          </a:p>
        </p:txBody>
      </p:sp>
      <p:cxnSp>
        <p:nvCxnSpPr>
          <p:cNvPr id="27" name="Conector angulado 26"/>
          <p:cNvCxnSpPr>
            <a:stCxn id="22" idx="2"/>
            <a:endCxn id="25" idx="1"/>
          </p:cNvCxnSpPr>
          <p:nvPr/>
        </p:nvCxnSpPr>
        <p:spPr bwMode="auto">
          <a:xfrm rot="16200000" flipH="1">
            <a:off x="855104" y="2648608"/>
            <a:ext cx="1625578" cy="726130"/>
          </a:xfrm>
          <a:prstGeom prst="bentConnector2">
            <a:avLst/>
          </a:prstGeom>
          <a:solidFill>
            <a:srgbClr val="00B8FF"/>
          </a:solidFill>
          <a:ln w="38100" cap="flat" cmpd="sng" algn="ctr">
            <a:solidFill>
              <a:schemeClr val="bg2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8" name="Conector angulado 27"/>
          <p:cNvCxnSpPr>
            <a:stCxn id="22" idx="2"/>
            <a:endCxn id="26" idx="1"/>
          </p:cNvCxnSpPr>
          <p:nvPr/>
        </p:nvCxnSpPr>
        <p:spPr bwMode="auto">
          <a:xfrm rot="16200000" flipH="1">
            <a:off x="410417" y="3093295"/>
            <a:ext cx="2514952" cy="726130"/>
          </a:xfrm>
          <a:prstGeom prst="bentConnector2">
            <a:avLst/>
          </a:prstGeom>
          <a:solidFill>
            <a:srgbClr val="00B8FF"/>
          </a:solidFill>
          <a:ln w="38100" cap="flat" cmpd="sng" algn="ctr">
            <a:solidFill>
              <a:schemeClr val="bg2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9" name="Retângulo 28"/>
          <p:cNvSpPr/>
          <p:nvPr/>
        </p:nvSpPr>
        <p:spPr>
          <a:xfrm>
            <a:off x="2030957" y="5373216"/>
            <a:ext cx="1152129" cy="356096"/>
          </a:xfrm>
          <a:prstGeom prst="rect">
            <a:avLst/>
          </a:prstGeom>
          <a:solidFill>
            <a:srgbClr val="002060"/>
          </a:solidFill>
          <a:ln>
            <a:solidFill>
              <a:schemeClr val="bg2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pt-BR" sz="1000" b="1" dirty="0" smtClean="0"/>
              <a:t>Produto</a:t>
            </a:r>
          </a:p>
        </p:txBody>
      </p:sp>
      <p:cxnSp>
        <p:nvCxnSpPr>
          <p:cNvPr id="31" name="Conector angulado 30"/>
          <p:cNvCxnSpPr>
            <a:stCxn id="22" idx="2"/>
            <a:endCxn id="29" idx="1"/>
          </p:cNvCxnSpPr>
          <p:nvPr/>
        </p:nvCxnSpPr>
        <p:spPr bwMode="auto">
          <a:xfrm rot="16200000" flipH="1">
            <a:off x="-8298" y="3512009"/>
            <a:ext cx="3352380" cy="726129"/>
          </a:xfrm>
          <a:prstGeom prst="bentConnector2">
            <a:avLst/>
          </a:prstGeom>
          <a:solidFill>
            <a:srgbClr val="00B8FF"/>
          </a:solidFill>
          <a:ln w="38100" cap="flat" cmpd="sng" algn="ctr">
            <a:solidFill>
              <a:schemeClr val="bg2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57882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Nova Estrutura do Produto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Configuração de novo produto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pPr>
              <a:defRPr/>
            </a:pPr>
            <a:fld id="{40074809-B561-44D0-A5BE-DD32324FDA3F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024862"/>
              </p:ext>
            </p:extLst>
          </p:nvPr>
        </p:nvGraphicFramePr>
        <p:xfrm>
          <a:off x="827584" y="4973920"/>
          <a:ext cx="3060700" cy="975360"/>
        </p:xfrm>
        <a:graphic>
          <a:graphicData uri="http://schemas.openxmlformats.org/drawingml/2006/table">
            <a:tbl>
              <a:tblPr firstRow="1" bandRow="1"/>
              <a:tblGrid>
                <a:gridCol w="1528891"/>
                <a:gridCol w="1531809"/>
              </a:tblGrid>
              <a:tr h="409575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Nome </a:t>
                      </a:r>
                      <a:r>
                        <a:rPr lang="pt-BR" sz="1100" b="1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Bundle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Produto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0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Fibra Triple 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play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6D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IPTV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6DE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Banda Larga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EF"/>
                    </a:solidFill>
                  </a:tcPr>
                </a:tc>
              </a:tr>
              <a:tr h="20002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VOIP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6D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871818"/>
              </p:ext>
            </p:extLst>
          </p:nvPr>
        </p:nvGraphicFramePr>
        <p:xfrm>
          <a:off x="5004048" y="1873379"/>
          <a:ext cx="2946400" cy="1777365"/>
        </p:xfrm>
        <a:graphic>
          <a:graphicData uri="http://schemas.openxmlformats.org/drawingml/2006/table">
            <a:tbl>
              <a:tblPr firstRow="1" bandRow="1"/>
              <a:tblGrid>
                <a:gridCol w="2195543"/>
                <a:gridCol w="750857"/>
              </a:tblGrid>
              <a:tr h="409575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Serviços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valor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pt-B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Mega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Cinema HD</a:t>
                      </a:r>
                    </a:p>
                  </a:txBody>
                  <a:tcPr marL="17145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6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  50,00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SD</a:t>
                      </a:r>
                    </a:p>
                  </a:txBody>
                  <a:tcPr marL="17145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6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  30,00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•</a:t>
                      </a:r>
                      <a:r>
                        <a:rPr lang="pt-B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Low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7145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6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  20,00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pt-B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Medium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7145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6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  50,00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019"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Ilimitado</a:t>
                      </a:r>
                    </a:p>
                  </a:txBody>
                  <a:tcPr marL="17145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6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  10,00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019"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pt-BR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Mega</a:t>
                      </a:r>
                      <a:r>
                        <a:rPr lang="pt-BR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HD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7145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6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R$       50,00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019"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100Mb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7145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6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R$       29,99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058589"/>
              </p:ext>
            </p:extLst>
          </p:nvPr>
        </p:nvGraphicFramePr>
        <p:xfrm>
          <a:off x="1475656" y="1960240"/>
          <a:ext cx="1663700" cy="975360"/>
        </p:xfrm>
        <a:graphic>
          <a:graphicData uri="http://schemas.openxmlformats.org/drawingml/2006/table">
            <a:tbl>
              <a:tblPr firstRow="1" bandRow="1"/>
              <a:tblGrid>
                <a:gridCol w="1663700"/>
              </a:tblGrid>
              <a:tr h="409575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Produto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IPTV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6D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Banda Larga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VOIP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6DE"/>
                    </a:solidFill>
                  </a:tcPr>
                </a:tc>
              </a:tr>
            </a:tbl>
          </a:graphicData>
        </a:graphic>
      </p:graphicFrame>
      <p:sp>
        <p:nvSpPr>
          <p:cNvPr id="14" name="Elipse 13"/>
          <p:cNvSpPr/>
          <p:nvPr/>
        </p:nvSpPr>
        <p:spPr>
          <a:xfrm>
            <a:off x="539554" y="1474371"/>
            <a:ext cx="504056" cy="432048"/>
          </a:xfrm>
          <a:prstGeom prst="ellipse">
            <a:avLst/>
          </a:prstGeom>
          <a:solidFill>
            <a:srgbClr val="E37823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pt-BR" sz="1400" b="1" dirty="0" smtClean="0"/>
              <a:t>1</a:t>
            </a:r>
          </a:p>
        </p:txBody>
      </p:sp>
      <p:sp>
        <p:nvSpPr>
          <p:cNvPr id="15" name="Elipse 14"/>
          <p:cNvSpPr/>
          <p:nvPr/>
        </p:nvSpPr>
        <p:spPr>
          <a:xfrm>
            <a:off x="4427986" y="1474371"/>
            <a:ext cx="504056" cy="432048"/>
          </a:xfrm>
          <a:prstGeom prst="ellipse">
            <a:avLst/>
          </a:prstGeom>
          <a:solidFill>
            <a:srgbClr val="E37823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pt-BR" sz="1400" b="1" dirty="0" smtClean="0"/>
              <a:t>2</a:t>
            </a:r>
          </a:p>
        </p:txBody>
      </p:sp>
      <p:sp>
        <p:nvSpPr>
          <p:cNvPr id="16" name="Elipse 15"/>
          <p:cNvSpPr/>
          <p:nvPr/>
        </p:nvSpPr>
        <p:spPr>
          <a:xfrm>
            <a:off x="539554" y="4306426"/>
            <a:ext cx="504056" cy="432048"/>
          </a:xfrm>
          <a:prstGeom prst="ellipse">
            <a:avLst/>
          </a:prstGeom>
          <a:solidFill>
            <a:srgbClr val="E37823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pt-BR" sz="1400" b="1" dirty="0"/>
              <a:t>3</a:t>
            </a:r>
            <a:endParaRPr lang="pt-BR" sz="1400" b="1" dirty="0" smtClean="0"/>
          </a:p>
        </p:txBody>
      </p:sp>
      <p:sp>
        <p:nvSpPr>
          <p:cNvPr id="18" name="CaixaDeTexto 17"/>
          <p:cNvSpPr txBox="1"/>
          <p:nvPr/>
        </p:nvSpPr>
        <p:spPr>
          <a:xfrm>
            <a:off x="1115616" y="1551900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bg2"/>
                </a:solidFill>
              </a:rPr>
              <a:t>Criação do produto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5025688" y="1551900"/>
            <a:ext cx="3218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bg2"/>
                </a:solidFill>
              </a:rPr>
              <a:t>Criação dos planos, serviços e componentes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1118198" y="4293096"/>
            <a:ext cx="2805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bg2"/>
                </a:solidFill>
              </a:rPr>
              <a:t>Criação da combinação dos produto para a classificação da oferta.</a:t>
            </a:r>
          </a:p>
        </p:txBody>
      </p:sp>
    </p:spTree>
    <p:extLst>
      <p:ext uri="{BB962C8B-B14F-4D97-AF65-F5344CB8AC3E}">
        <p14:creationId xmlns:p14="http://schemas.microsoft.com/office/powerpoint/2010/main" val="170217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9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Nova Estrutura do Produto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845862"/>
              </p:ext>
            </p:extLst>
          </p:nvPr>
        </p:nvGraphicFramePr>
        <p:xfrm>
          <a:off x="971600" y="4293096"/>
          <a:ext cx="6776283" cy="2222436"/>
        </p:xfrm>
        <a:graphic>
          <a:graphicData uri="http://schemas.openxmlformats.org/drawingml/2006/table">
            <a:tbl>
              <a:tblPr firstRow="1" bandRow="1"/>
              <a:tblGrid>
                <a:gridCol w="1141360"/>
                <a:gridCol w="958394"/>
                <a:gridCol w="1143539"/>
                <a:gridCol w="1507293"/>
                <a:gridCol w="1509471"/>
                <a:gridCol w="516226"/>
              </a:tblGrid>
              <a:tr h="33021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Oferta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Nome </a:t>
                      </a:r>
                      <a:r>
                        <a:rPr lang="pt-BR" sz="900" b="1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Bundle</a:t>
                      </a:r>
                      <a:endParaRPr lang="pt-BR" sz="9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Produto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Desconto da Oferta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Planos</a:t>
                      </a:r>
                      <a:r>
                        <a:rPr lang="pt-BR" sz="9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 /</a:t>
                      </a:r>
                      <a:r>
                        <a:rPr lang="pt-BR" sz="9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 Serviços</a:t>
                      </a:r>
                      <a:endParaRPr lang="pt-BR" sz="9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valor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270317">
                <a:tc rowSpan="7">
                  <a:txBody>
                    <a:bodyPr/>
                    <a:lstStyle/>
                    <a:p>
                      <a:pPr algn="ctr" rtl="0" fontAlgn="ctr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Combo Oi </a:t>
                      </a:r>
                      <a:r>
                        <a:rPr lang="pt-BR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Mega</a:t>
                      </a:r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 TV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Combo Triple play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6DE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TV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6DE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pt-BR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70%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Mega Cinema HD</a:t>
                      </a:r>
                    </a:p>
                  </a:txBody>
                  <a:tcPr marL="13823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6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</a:t>
                      </a:r>
                      <a:r>
                        <a:rPr lang="pt-B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50,00 </a:t>
                      </a:r>
                      <a:endParaRPr lang="pt-BR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31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SD</a:t>
                      </a:r>
                    </a:p>
                  </a:txBody>
                  <a:tcPr marL="13823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6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</a:t>
                      </a:r>
                      <a:r>
                        <a:rPr lang="pt-B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30,00 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31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Banda Larga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E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</a:t>
                      </a:r>
                      <a:r>
                        <a:rPr lang="pt-B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•</a:t>
                      </a:r>
                      <a:r>
                        <a:rPr lang="pt-B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Low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3823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6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</a:t>
                      </a:r>
                      <a:r>
                        <a:rPr lang="pt-B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20,00 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31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pt-B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Medium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3823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6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</a:t>
                      </a:r>
                      <a:r>
                        <a:rPr lang="pt-B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50,00 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31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pt-B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pt-B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hight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3823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6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</a:t>
                      </a:r>
                      <a:r>
                        <a:rPr lang="pt-B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75,00 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31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pt-B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pt-B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super</a:t>
                      </a:r>
                      <a:r>
                        <a:rPr lang="pt-B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pt-B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hight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3823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6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</a:t>
                      </a:r>
                      <a:r>
                        <a:rPr lang="pt-B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125,00 </a:t>
                      </a:r>
                      <a:endParaRPr lang="pt-BR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31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Voz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6D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Ilimitado</a:t>
                      </a:r>
                    </a:p>
                  </a:txBody>
                  <a:tcPr marL="13823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6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</a:t>
                      </a:r>
                      <a:r>
                        <a:rPr lang="pt-B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10,00 </a:t>
                      </a:r>
                      <a:endParaRPr lang="pt-BR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645808"/>
              </p:ext>
            </p:extLst>
          </p:nvPr>
        </p:nvGraphicFramePr>
        <p:xfrm>
          <a:off x="1079252" y="2506226"/>
          <a:ext cx="3060700" cy="975360"/>
        </p:xfrm>
        <a:graphic>
          <a:graphicData uri="http://schemas.openxmlformats.org/drawingml/2006/table">
            <a:tbl>
              <a:tblPr firstRow="1" bandRow="1"/>
              <a:tblGrid>
                <a:gridCol w="1528891"/>
                <a:gridCol w="1531809"/>
              </a:tblGrid>
              <a:tr h="409575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Nome </a:t>
                      </a:r>
                      <a:r>
                        <a:rPr lang="pt-BR" sz="1100" b="1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Bundle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Produto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0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Combo Triple play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6D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IPTV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6DE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Banda Larga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EF"/>
                    </a:solidFill>
                  </a:tcPr>
                </a:tc>
              </a:tr>
              <a:tr h="20002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VOIP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6D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246486"/>
              </p:ext>
            </p:extLst>
          </p:nvPr>
        </p:nvGraphicFramePr>
        <p:xfrm>
          <a:off x="5442024" y="2132856"/>
          <a:ext cx="2946400" cy="1428750"/>
        </p:xfrm>
        <a:graphic>
          <a:graphicData uri="http://schemas.openxmlformats.org/drawingml/2006/table">
            <a:tbl>
              <a:tblPr firstRow="1" bandRow="1"/>
              <a:tblGrid>
                <a:gridCol w="2195543"/>
                <a:gridCol w="750857"/>
              </a:tblGrid>
              <a:tr h="409575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Serviços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valor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pt-B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Mega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Cinema HD</a:t>
                      </a:r>
                    </a:p>
                  </a:txBody>
                  <a:tcPr marL="17145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6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  50,00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SD</a:t>
                      </a:r>
                    </a:p>
                  </a:txBody>
                  <a:tcPr marL="17145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6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  30,00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•</a:t>
                      </a:r>
                      <a:r>
                        <a:rPr lang="pt-B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Low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7145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6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  20,00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pt-B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Medium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7145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6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  50,00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Ilimitado</a:t>
                      </a:r>
                    </a:p>
                  </a:txBody>
                  <a:tcPr marL="17145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6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R$       10,00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Seta para a direita 10"/>
          <p:cNvSpPr/>
          <p:nvPr/>
        </p:nvSpPr>
        <p:spPr>
          <a:xfrm rot="5400000">
            <a:off x="6663194" y="3741004"/>
            <a:ext cx="504056" cy="432048"/>
          </a:xfrm>
          <a:prstGeom prst="rightArrow">
            <a:avLst/>
          </a:prstGeom>
          <a:solidFill>
            <a:srgbClr val="E37823"/>
          </a:solidFill>
        </p:spPr>
        <p:txBody>
          <a:bodyPr wrap="square" rtlCol="0" anchor="ctr">
            <a:noAutofit/>
          </a:bodyPr>
          <a:lstStyle/>
          <a:p>
            <a:pPr algn="ctr"/>
            <a:endParaRPr lang="pt-BR" sz="1400" b="1" dirty="0" smtClean="0"/>
          </a:p>
        </p:txBody>
      </p:sp>
      <p:sp>
        <p:nvSpPr>
          <p:cNvPr id="12" name="Seta para a direita 11"/>
          <p:cNvSpPr/>
          <p:nvPr/>
        </p:nvSpPr>
        <p:spPr>
          <a:xfrm rot="5400000">
            <a:off x="2357574" y="3681028"/>
            <a:ext cx="504056" cy="432048"/>
          </a:xfrm>
          <a:prstGeom prst="rightArrow">
            <a:avLst/>
          </a:prstGeom>
          <a:solidFill>
            <a:srgbClr val="E37823"/>
          </a:solidFill>
        </p:spPr>
        <p:txBody>
          <a:bodyPr wrap="square" rtlCol="0" anchor="ctr">
            <a:noAutofit/>
          </a:bodyPr>
          <a:lstStyle/>
          <a:p>
            <a:pPr algn="ctr"/>
            <a:endParaRPr lang="pt-BR" sz="1400" b="1" dirty="0" smtClean="0"/>
          </a:p>
        </p:txBody>
      </p:sp>
      <p:sp>
        <p:nvSpPr>
          <p:cNvPr id="13" name="Elipse 12"/>
          <p:cNvSpPr/>
          <p:nvPr/>
        </p:nvSpPr>
        <p:spPr>
          <a:xfrm>
            <a:off x="323530" y="1556792"/>
            <a:ext cx="504056" cy="432048"/>
          </a:xfrm>
          <a:prstGeom prst="ellipse">
            <a:avLst/>
          </a:prstGeom>
          <a:solidFill>
            <a:srgbClr val="E37823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pt-BR" sz="1400" b="1" dirty="0" smtClean="0"/>
              <a:t>4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864878" y="1556796"/>
            <a:ext cx="4643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bg2"/>
                </a:solidFill>
              </a:rPr>
              <a:t>Compor a oferta utilizando o </a:t>
            </a:r>
            <a:r>
              <a:rPr lang="pt-BR" sz="1200" dirty="0" err="1" smtClean="0">
                <a:solidFill>
                  <a:schemeClr val="bg2"/>
                </a:solidFill>
              </a:rPr>
              <a:t>bundle</a:t>
            </a:r>
            <a:r>
              <a:rPr lang="pt-BR" sz="1200" dirty="0" smtClean="0">
                <a:solidFill>
                  <a:schemeClr val="bg2"/>
                </a:solidFill>
              </a:rPr>
              <a:t>, produtos e componentes (Ex.: serviços, benefícios, taxas) previamente criados.</a:t>
            </a:r>
          </a:p>
        </p:txBody>
      </p:sp>
      <p:sp>
        <p:nvSpPr>
          <p:cNvPr id="18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539751" y="928670"/>
            <a:ext cx="7537281" cy="349968"/>
          </a:xfrm>
        </p:spPr>
        <p:txBody>
          <a:bodyPr/>
          <a:lstStyle/>
          <a:p>
            <a:r>
              <a:rPr lang="pt-BR" dirty="0" smtClean="0"/>
              <a:t>Configuração de oferta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750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/>
          <p:cNvGrpSpPr/>
          <p:nvPr/>
        </p:nvGrpSpPr>
        <p:grpSpPr>
          <a:xfrm>
            <a:off x="518791" y="1607357"/>
            <a:ext cx="5414861" cy="4152686"/>
            <a:chOff x="518791" y="1607357"/>
            <a:chExt cx="5414861" cy="4152686"/>
          </a:xfrm>
        </p:grpSpPr>
        <p:sp>
          <p:nvSpPr>
            <p:cNvPr id="32" name="Retângulo de cantos arredondados 31"/>
            <p:cNvSpPr/>
            <p:nvPr/>
          </p:nvSpPr>
          <p:spPr>
            <a:xfrm>
              <a:off x="518791" y="1607357"/>
              <a:ext cx="5414861" cy="4152686"/>
            </a:xfrm>
            <a:prstGeom prst="roundRect">
              <a:avLst>
                <a:gd name="adj" fmla="val 8278"/>
              </a:avLst>
            </a:prstGeom>
            <a:solidFill>
              <a:srgbClr val="00B050"/>
            </a:solidFill>
            <a:ln w="28575">
              <a:solidFill>
                <a:schemeClr val="bg2">
                  <a:lumMod val="65000"/>
                  <a:lumOff val="35000"/>
                </a:schemeClr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pt-BR" sz="1400" b="1" dirty="0"/>
                <a:t>Oferta</a:t>
              </a:r>
              <a:r>
                <a:rPr lang="pt-BR" sz="1200" b="1" dirty="0"/>
                <a:t/>
              </a:r>
              <a:br>
                <a:rPr lang="pt-BR" sz="1200" b="1" dirty="0"/>
              </a:br>
              <a:r>
                <a:rPr lang="pt-BR" sz="1200" b="1" dirty="0">
                  <a:solidFill>
                    <a:schemeClr val="bg2"/>
                  </a:solidFill>
                </a:rPr>
                <a:t>Combo Oi </a:t>
              </a:r>
              <a:r>
                <a:rPr lang="pt-BR" sz="1200" b="1" dirty="0" err="1">
                  <a:solidFill>
                    <a:schemeClr val="bg2"/>
                  </a:solidFill>
                </a:rPr>
                <a:t>Mega</a:t>
              </a:r>
              <a:r>
                <a:rPr lang="pt-BR" sz="1200" b="1" dirty="0">
                  <a:solidFill>
                    <a:schemeClr val="bg2"/>
                  </a:solidFill>
                </a:rPr>
                <a:t> TV – 3 meses</a:t>
              </a:r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1004446" y="5183979"/>
              <a:ext cx="1152129" cy="356096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bg2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pt-BR" sz="1000" b="1" dirty="0" smtClean="0"/>
                <a:t>Benefícios</a:t>
              </a:r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2223273" y="5237680"/>
              <a:ext cx="272222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200" b="1" dirty="0" smtClean="0">
                  <a:solidFill>
                    <a:schemeClr val="bg2"/>
                  </a:solidFill>
                </a:rPr>
                <a:t>Ex.: Desconto de 20% por 3 </a:t>
              </a:r>
              <a:r>
                <a:rPr lang="pt-BR" sz="1200" b="1" dirty="0">
                  <a:solidFill>
                    <a:schemeClr val="bg2"/>
                  </a:solidFill>
                </a:rPr>
                <a:t>meses</a:t>
              </a:r>
            </a:p>
          </p:txBody>
        </p:sp>
      </p:grpSp>
      <p:sp>
        <p:nvSpPr>
          <p:cNvPr id="12" name="Retângulo de cantos arredondados 11"/>
          <p:cNvSpPr/>
          <p:nvPr/>
        </p:nvSpPr>
        <p:spPr>
          <a:xfrm>
            <a:off x="956597" y="2242983"/>
            <a:ext cx="4320480" cy="2796980"/>
          </a:xfrm>
          <a:prstGeom prst="roundRect">
            <a:avLst>
              <a:gd name="adj" fmla="val 8278"/>
            </a:avLst>
          </a:prstGeom>
          <a:solidFill>
            <a:srgbClr val="92D050"/>
          </a:solidFill>
          <a:ln w="28575">
            <a:solidFill>
              <a:schemeClr val="bg2">
                <a:lumMod val="65000"/>
                <a:lumOff val="3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sz="1400" b="1" dirty="0"/>
              <a:t>Oferta</a:t>
            </a:r>
            <a:r>
              <a:rPr lang="pt-BR" sz="1200" b="1" dirty="0"/>
              <a:t/>
            </a:r>
            <a:br>
              <a:rPr lang="pt-BR" sz="1200" b="1" dirty="0"/>
            </a:br>
            <a:r>
              <a:rPr lang="pt-BR" sz="1200" b="1" dirty="0">
                <a:solidFill>
                  <a:schemeClr val="bg2"/>
                </a:solidFill>
              </a:rPr>
              <a:t>Combo Oi </a:t>
            </a:r>
            <a:r>
              <a:rPr lang="pt-BR" sz="1200" b="1" dirty="0" err="1">
                <a:solidFill>
                  <a:schemeClr val="bg2"/>
                </a:solidFill>
              </a:rPr>
              <a:t>Mega</a:t>
            </a:r>
            <a:r>
              <a:rPr lang="pt-BR" sz="1200" b="1" dirty="0">
                <a:solidFill>
                  <a:schemeClr val="bg2"/>
                </a:solidFill>
              </a:rPr>
              <a:t> </a:t>
            </a:r>
            <a:r>
              <a:rPr lang="pt-BR" sz="1200" b="1" dirty="0" smtClean="0">
                <a:solidFill>
                  <a:schemeClr val="bg2"/>
                </a:solidFill>
              </a:rPr>
              <a:t>TV</a:t>
            </a:r>
            <a:endParaRPr lang="pt-BR" sz="1200" b="1" dirty="0">
              <a:solidFill>
                <a:schemeClr val="bg2"/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Nova Estrutura do Produto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Oferta prateleira e promocional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pPr>
              <a:defRPr/>
            </a:pPr>
            <a:fld id="{40074809-B561-44D0-A5BE-DD32324FDA3F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1416470" y="3009652"/>
            <a:ext cx="1152129" cy="356096"/>
          </a:xfrm>
          <a:prstGeom prst="rect">
            <a:avLst/>
          </a:prstGeom>
          <a:solidFill>
            <a:srgbClr val="002060"/>
          </a:solidFill>
          <a:ln>
            <a:solidFill>
              <a:schemeClr val="bg2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pt-BR" sz="1000" b="1" dirty="0"/>
              <a:t>Produto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1416470" y="3622788"/>
            <a:ext cx="1152129" cy="356096"/>
          </a:xfrm>
          <a:prstGeom prst="rect">
            <a:avLst/>
          </a:prstGeom>
          <a:solidFill>
            <a:srgbClr val="002060"/>
          </a:solidFill>
          <a:ln>
            <a:solidFill>
              <a:schemeClr val="bg2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pt-BR" sz="1000" b="1" dirty="0"/>
              <a:t>Produto</a:t>
            </a:r>
          </a:p>
        </p:txBody>
      </p:sp>
      <p:sp>
        <p:nvSpPr>
          <p:cNvPr id="33" name="Retângulo 32"/>
          <p:cNvSpPr/>
          <p:nvPr/>
        </p:nvSpPr>
        <p:spPr>
          <a:xfrm>
            <a:off x="1416470" y="4526519"/>
            <a:ext cx="1152129" cy="356096"/>
          </a:xfrm>
          <a:prstGeom prst="rect">
            <a:avLst/>
          </a:prstGeom>
          <a:solidFill>
            <a:srgbClr val="002060"/>
          </a:solidFill>
          <a:ln>
            <a:solidFill>
              <a:schemeClr val="bg2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pt-BR" sz="1000" b="1" dirty="0" smtClean="0"/>
              <a:t>Benefícios</a:t>
            </a:r>
          </a:p>
        </p:txBody>
      </p:sp>
      <p:sp>
        <p:nvSpPr>
          <p:cNvPr id="34" name="Retângulo 33"/>
          <p:cNvSpPr/>
          <p:nvPr/>
        </p:nvSpPr>
        <p:spPr>
          <a:xfrm>
            <a:off x="2716748" y="4580220"/>
            <a:ext cx="17828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b="1" dirty="0" smtClean="0">
                <a:solidFill>
                  <a:schemeClr val="bg2"/>
                </a:solidFill>
              </a:rPr>
              <a:t>Ex.: Desconto de 10%</a:t>
            </a:r>
            <a:endParaRPr lang="pt-BR" sz="1200" b="1" dirty="0">
              <a:solidFill>
                <a:schemeClr val="bg2"/>
              </a:solidFill>
            </a:endParaRPr>
          </a:p>
        </p:txBody>
      </p:sp>
      <p:sp>
        <p:nvSpPr>
          <p:cNvPr id="35" name="Retângulo de cantos arredondados 34"/>
          <p:cNvSpPr/>
          <p:nvPr/>
        </p:nvSpPr>
        <p:spPr>
          <a:xfrm>
            <a:off x="6516218" y="4008159"/>
            <a:ext cx="1901723" cy="1808584"/>
          </a:xfrm>
          <a:prstGeom prst="roundRect">
            <a:avLst>
              <a:gd name="adj" fmla="val 15596"/>
            </a:avLst>
          </a:prstGeom>
          <a:solidFill>
            <a:srgbClr val="00B050"/>
          </a:solidFill>
          <a:ln w="28575">
            <a:solidFill>
              <a:schemeClr val="bg2">
                <a:lumMod val="65000"/>
                <a:lumOff val="3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sz="1400" b="1" dirty="0"/>
              <a:t>Oferta</a:t>
            </a:r>
            <a:r>
              <a:rPr lang="pt-BR" sz="1200" b="1" dirty="0"/>
              <a:t/>
            </a:r>
            <a:br>
              <a:rPr lang="pt-BR" sz="1200" b="1" dirty="0"/>
            </a:br>
            <a:r>
              <a:rPr lang="pt-BR" sz="1200" b="1" dirty="0">
                <a:solidFill>
                  <a:schemeClr val="bg2"/>
                </a:solidFill>
              </a:rPr>
              <a:t>Combo Oi </a:t>
            </a:r>
            <a:r>
              <a:rPr lang="pt-BR" sz="1200" b="1" dirty="0" err="1">
                <a:solidFill>
                  <a:schemeClr val="bg2"/>
                </a:solidFill>
              </a:rPr>
              <a:t>Mega</a:t>
            </a:r>
            <a:r>
              <a:rPr lang="pt-BR" sz="1200" b="1" dirty="0">
                <a:solidFill>
                  <a:schemeClr val="bg2"/>
                </a:solidFill>
              </a:rPr>
              <a:t> TV – 3 meses</a:t>
            </a:r>
          </a:p>
        </p:txBody>
      </p:sp>
      <p:sp>
        <p:nvSpPr>
          <p:cNvPr id="36" name="Retângulo de cantos arredondados 35"/>
          <p:cNvSpPr/>
          <p:nvPr/>
        </p:nvSpPr>
        <p:spPr>
          <a:xfrm>
            <a:off x="6516218" y="1621389"/>
            <a:ext cx="1901723" cy="1699543"/>
          </a:xfrm>
          <a:prstGeom prst="roundRect">
            <a:avLst>
              <a:gd name="adj" fmla="val 16065"/>
            </a:avLst>
          </a:prstGeom>
          <a:solidFill>
            <a:srgbClr val="92D050"/>
          </a:solidFill>
          <a:ln w="28575">
            <a:solidFill>
              <a:schemeClr val="bg2">
                <a:lumMod val="65000"/>
                <a:lumOff val="3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sz="1400" b="1" dirty="0"/>
              <a:t>Oferta</a:t>
            </a:r>
            <a:r>
              <a:rPr lang="pt-BR" sz="1200" b="1" dirty="0"/>
              <a:t/>
            </a:r>
            <a:br>
              <a:rPr lang="pt-BR" sz="1200" b="1" dirty="0"/>
            </a:br>
            <a:r>
              <a:rPr lang="pt-BR" sz="1200" b="1" dirty="0">
                <a:solidFill>
                  <a:schemeClr val="bg2"/>
                </a:solidFill>
              </a:rPr>
              <a:t>Combo Oi </a:t>
            </a:r>
            <a:r>
              <a:rPr lang="pt-BR" sz="1200" b="1" dirty="0" err="1">
                <a:solidFill>
                  <a:schemeClr val="bg2"/>
                </a:solidFill>
              </a:rPr>
              <a:t>Mega</a:t>
            </a:r>
            <a:r>
              <a:rPr lang="pt-BR" sz="1200" b="1" dirty="0">
                <a:solidFill>
                  <a:schemeClr val="bg2"/>
                </a:solidFill>
              </a:rPr>
              <a:t> </a:t>
            </a:r>
            <a:r>
              <a:rPr lang="pt-BR" sz="1200" b="1" dirty="0" smtClean="0">
                <a:solidFill>
                  <a:schemeClr val="bg2"/>
                </a:solidFill>
              </a:rPr>
              <a:t>TV</a:t>
            </a:r>
            <a:endParaRPr lang="pt-BR" sz="1200" b="1" dirty="0">
              <a:solidFill>
                <a:schemeClr val="bg2"/>
              </a:solidFill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2396495" y="6002998"/>
            <a:ext cx="23757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b="1" dirty="0" smtClean="0">
                <a:solidFill>
                  <a:schemeClr val="bg2"/>
                </a:solidFill>
              </a:rPr>
              <a:t>Total de desconto: 10% + 20%</a:t>
            </a:r>
            <a:endParaRPr lang="pt-BR" sz="12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25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Nova Estrutura do Produto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539751" y="928670"/>
            <a:ext cx="7537281" cy="349968"/>
          </a:xfrm>
        </p:spPr>
        <p:txBody>
          <a:bodyPr/>
          <a:lstStyle/>
          <a:p>
            <a:r>
              <a:rPr lang="pt-BR" dirty="0"/>
              <a:t>Oferta prateleira e </a:t>
            </a:r>
            <a:r>
              <a:rPr lang="pt-BR" dirty="0" smtClean="0"/>
              <a:t>promocional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pPr>
              <a:defRPr/>
            </a:pPr>
            <a:fld id="{40074809-B561-44D0-A5BE-DD32324FDA3F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078391"/>
              </p:ext>
            </p:extLst>
          </p:nvPr>
        </p:nvGraphicFramePr>
        <p:xfrm>
          <a:off x="1187626" y="1988840"/>
          <a:ext cx="6624736" cy="3312370"/>
        </p:xfrm>
        <a:graphic>
          <a:graphicData uri="http://schemas.openxmlformats.org/drawingml/2006/table">
            <a:tbl>
              <a:tblPr firstRow="1" bandRow="1"/>
              <a:tblGrid>
                <a:gridCol w="1641423"/>
                <a:gridCol w="1298968"/>
                <a:gridCol w="1641423"/>
                <a:gridCol w="2042922"/>
              </a:tblGrid>
              <a:tr h="477493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Oferta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Nome </a:t>
                      </a:r>
                      <a:r>
                        <a:rPr lang="pt-BR" sz="1100" b="1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Bundle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Produto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Desconto da Oferta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90878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Combo Oi </a:t>
                      </a:r>
                      <a:r>
                        <a:rPr lang="pt-BR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Mega</a:t>
                      </a:r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 TV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Fibra 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/>
                      </a:r>
                      <a:b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Triple play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6D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TV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6D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 dirty="0">
                          <a:solidFill>
                            <a:schemeClr val="bg2"/>
                          </a:solidFill>
                          <a:effectLst/>
                          <a:latin typeface="Arial"/>
                        </a:rPr>
                        <a:t>70%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39087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Banda Larga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chemeClr val="bg2"/>
                          </a:solidFill>
                          <a:effectLst/>
                          <a:latin typeface="Arial"/>
                        </a:rPr>
                        <a:t>20%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39087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VOIP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6D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 dirty="0">
                          <a:solidFill>
                            <a:schemeClr val="bg2"/>
                          </a:solidFill>
                          <a:effectLst/>
                          <a:latin typeface="Arial"/>
                        </a:rPr>
                        <a:t>50%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390878"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Combo Oi </a:t>
                      </a:r>
                      <a:r>
                        <a:rPr lang="pt-BR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Mega</a:t>
                      </a:r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 TV </a:t>
                      </a:r>
                      <a:b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</a:br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 meses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Fibra 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/>
                      </a:r>
                      <a:b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Triple play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6D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TV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6D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 dirty="0">
                          <a:solidFill>
                            <a:schemeClr val="bg2"/>
                          </a:solidFill>
                          <a:effectLst/>
                          <a:latin typeface="Arial"/>
                        </a:rPr>
                        <a:t>70%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48960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Desconto 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TV </a:t>
                      </a:r>
                    </a:p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por 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 meses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 dirty="0">
                          <a:solidFill>
                            <a:schemeClr val="bg2"/>
                          </a:solidFill>
                          <a:effectLst/>
                          <a:latin typeface="Arial"/>
                        </a:rPr>
                        <a:t>40%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9087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Banda Larga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 dirty="0">
                          <a:solidFill>
                            <a:schemeClr val="bg2"/>
                          </a:solidFill>
                          <a:effectLst/>
                          <a:latin typeface="Arial"/>
                        </a:rPr>
                        <a:t>20%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390878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VOIP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6D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 dirty="0">
                          <a:solidFill>
                            <a:schemeClr val="bg2"/>
                          </a:solidFill>
                          <a:effectLst/>
                          <a:latin typeface="Arial"/>
                        </a:rPr>
                        <a:t>50%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</a:tbl>
          </a:graphicData>
        </a:graphic>
      </p:graphicFrame>
      <p:sp>
        <p:nvSpPr>
          <p:cNvPr id="22" name="Retângulo de cantos arredondados 21"/>
          <p:cNvSpPr/>
          <p:nvPr/>
        </p:nvSpPr>
        <p:spPr>
          <a:xfrm>
            <a:off x="881390" y="3645024"/>
            <a:ext cx="7488832" cy="2796980"/>
          </a:xfrm>
          <a:prstGeom prst="roundRect">
            <a:avLst>
              <a:gd name="adj" fmla="val 8278"/>
            </a:avLst>
          </a:prstGeom>
          <a:solidFill>
            <a:schemeClr val="tx1"/>
          </a:solidFill>
          <a:ln w="28575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pt-BR" sz="12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948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Nova Estrutura do Produto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Exemplo de configuração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pPr>
              <a:defRPr/>
            </a:pPr>
            <a:fld id="{40074809-B561-44D0-A5BE-DD32324FDA3F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481308"/>
              </p:ext>
            </p:extLst>
          </p:nvPr>
        </p:nvGraphicFramePr>
        <p:xfrm>
          <a:off x="611560" y="1916832"/>
          <a:ext cx="7848872" cy="2577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2876"/>
                <a:gridCol w="1533469"/>
                <a:gridCol w="1834215"/>
                <a:gridCol w="1062564"/>
                <a:gridCol w="1745748"/>
              </a:tblGrid>
              <a:tr h="432454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>
                          <a:solidFill>
                            <a:schemeClr val="tx1"/>
                          </a:solidFill>
                        </a:rPr>
                        <a:t>Oferta</a:t>
                      </a:r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>
                          <a:solidFill>
                            <a:schemeClr val="tx1"/>
                          </a:solidFill>
                        </a:rPr>
                        <a:t>Nome </a:t>
                      </a:r>
                      <a:r>
                        <a:rPr lang="pt-BR" sz="1100" dirty="0" err="1" smtClean="0">
                          <a:solidFill>
                            <a:schemeClr val="tx1"/>
                          </a:solidFill>
                        </a:rPr>
                        <a:t>Bundle</a:t>
                      </a:r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>
                          <a:solidFill>
                            <a:schemeClr val="tx1"/>
                          </a:solidFill>
                        </a:rPr>
                        <a:t>Produto</a:t>
                      </a:r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>
                          <a:solidFill>
                            <a:schemeClr val="tx1"/>
                          </a:solidFill>
                        </a:rPr>
                        <a:t>Desconto da Oferta</a:t>
                      </a:r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>
                          <a:solidFill>
                            <a:schemeClr val="tx1"/>
                          </a:solidFill>
                        </a:rPr>
                        <a:t>Componentes</a:t>
                      </a:r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</a:tr>
              <a:tr h="628041">
                <a:tc rowSpan="4">
                  <a:txBody>
                    <a:bodyPr/>
                    <a:lstStyle/>
                    <a:p>
                      <a:pPr algn="ctr"/>
                      <a:r>
                        <a:rPr lang="pt-BR" sz="1200" b="1" kern="1200" dirty="0" smtClean="0">
                          <a:solidFill>
                            <a:schemeClr val="bg2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Combo</a:t>
                      </a:r>
                      <a:r>
                        <a:rPr lang="pt-BR" sz="1200" b="1" kern="1200" baseline="0" dirty="0" smtClean="0">
                          <a:solidFill>
                            <a:schemeClr val="bg2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Oi </a:t>
                      </a:r>
                      <a:r>
                        <a:rPr lang="pt-BR" sz="1200" b="1" kern="1200" baseline="0" dirty="0" err="1" smtClean="0">
                          <a:solidFill>
                            <a:schemeClr val="bg2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Mega</a:t>
                      </a:r>
                      <a:endParaRPr lang="pt-BR" sz="1200" b="1" kern="1200" dirty="0">
                        <a:solidFill>
                          <a:schemeClr val="bg2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1200" baseline="0" dirty="0" smtClean="0">
                          <a:solidFill>
                            <a:schemeClr val="bg2"/>
                          </a:solidFill>
                        </a:rPr>
                        <a:t>Fibra Triple play 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pt-BR" sz="1200" baseline="0" dirty="0" smtClean="0">
                        <a:solidFill>
                          <a:schemeClr val="bg2"/>
                        </a:solidFill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1200" baseline="0" dirty="0" smtClean="0">
                          <a:solidFill>
                            <a:schemeClr val="bg2"/>
                          </a:solidFill>
                        </a:rPr>
                        <a:t>IPTV + BL + VOIP</a:t>
                      </a:r>
                      <a:endParaRPr lang="pt-BR" sz="12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Tx/>
                        <a:buNone/>
                      </a:pPr>
                      <a:r>
                        <a:rPr lang="pt-BR" sz="1200" dirty="0" smtClean="0">
                          <a:solidFill>
                            <a:schemeClr val="bg2"/>
                          </a:solidFill>
                        </a:rPr>
                        <a:t>IPTV</a:t>
                      </a:r>
                      <a:endParaRPr lang="pt-BR" sz="12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Tx/>
                        <a:buNone/>
                      </a:pPr>
                      <a:r>
                        <a:rPr lang="pt-BR" sz="1200" b="1" dirty="0" smtClean="0">
                          <a:solidFill>
                            <a:srgbClr val="FF0000"/>
                          </a:solidFill>
                        </a:rPr>
                        <a:t>70%</a:t>
                      </a:r>
                      <a:endParaRPr lang="pt-BR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defTabSz="4572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pt-BR" sz="1200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Mega</a:t>
                      </a:r>
                      <a:r>
                        <a:rPr lang="pt-BR" sz="120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Cinema HD</a:t>
                      </a:r>
                    </a:p>
                    <a:p>
                      <a:pPr marL="171450" indent="-171450" algn="l" defTabSz="4572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pt-BR" sz="120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SD</a:t>
                      </a:r>
                      <a:endParaRPr lang="pt-BR" sz="1200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48270"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1" kern="1200" dirty="0" smtClean="0">
                        <a:solidFill>
                          <a:schemeClr val="bg2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BR" sz="12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pt-BR" sz="1200" dirty="0" smtClean="0">
                          <a:solidFill>
                            <a:schemeClr val="bg2"/>
                          </a:solidFill>
                        </a:rPr>
                        <a:t>Banda</a:t>
                      </a:r>
                      <a:r>
                        <a:rPr lang="pt-BR" sz="1200" baseline="0" dirty="0" smtClean="0">
                          <a:solidFill>
                            <a:schemeClr val="bg2"/>
                          </a:solidFill>
                        </a:rPr>
                        <a:t> Larga</a:t>
                      </a:r>
                      <a:endParaRPr lang="pt-BR" sz="1200" dirty="0" smtClean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pt-BR" sz="1200" dirty="0" smtClean="0">
                          <a:solidFill>
                            <a:schemeClr val="bg2"/>
                          </a:solidFill>
                        </a:rPr>
                        <a:t>20%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pt-BR" sz="1200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Medium</a:t>
                      </a:r>
                      <a:endParaRPr lang="pt-BR" sz="1200" kern="1200" dirty="0" smtClean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pt-BR" sz="120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lang="pt-BR" sz="1200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484615"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1" kern="1200" dirty="0" smtClean="0">
                        <a:solidFill>
                          <a:schemeClr val="bg2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BR" sz="12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20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VOIP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20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pt-BR" sz="1200" dirty="0" smtClean="0">
                          <a:solidFill>
                            <a:schemeClr val="bg2"/>
                          </a:solidFill>
                        </a:rPr>
                        <a:t>Ilimitado</a:t>
                      </a:r>
                    </a:p>
                  </a:txBody>
                  <a:tcPr anchor="ctr"/>
                </a:tc>
              </a:tr>
              <a:tr h="484615">
                <a:tc vMerge="1">
                  <a:txBody>
                    <a:bodyPr/>
                    <a:lstStyle/>
                    <a:p>
                      <a:pPr algn="ctr"/>
                      <a:endParaRPr lang="pt-BR" sz="1200" b="1" kern="1200" dirty="0">
                        <a:solidFill>
                          <a:schemeClr val="bg2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1200" dirty="0" err="1" smtClean="0">
                          <a:solidFill>
                            <a:schemeClr val="bg2"/>
                          </a:solidFill>
                        </a:rPr>
                        <a:t>velox</a:t>
                      </a:r>
                      <a:r>
                        <a:rPr lang="pt-BR" sz="1200" dirty="0" smtClean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pt-BR" sz="1200" dirty="0" err="1" smtClean="0">
                          <a:solidFill>
                            <a:schemeClr val="bg2"/>
                          </a:solidFill>
                        </a:rPr>
                        <a:t>plug</a:t>
                      </a:r>
                      <a:endParaRPr lang="pt-BR" sz="12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20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Velox </a:t>
                      </a:r>
                      <a:r>
                        <a:rPr kumimoji="0" lang="pt-BR" sz="120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plug</a:t>
                      </a:r>
                      <a:r>
                        <a:rPr kumimoji="0" lang="pt-BR" sz="120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3G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 smtClean="0">
                          <a:solidFill>
                            <a:srgbClr val="FF0000"/>
                          </a:solidFill>
                        </a:rPr>
                        <a:t>30%</a:t>
                      </a:r>
                      <a:br>
                        <a:rPr lang="pt-BR" sz="1200" b="1" dirty="0" smtClean="0">
                          <a:solidFill>
                            <a:srgbClr val="FF0000"/>
                          </a:solidFill>
                        </a:rPr>
                      </a:br>
                      <a:r>
                        <a:rPr lang="pt-BR" sz="1000" b="1" dirty="0" smtClean="0">
                          <a:solidFill>
                            <a:srgbClr val="FF0000"/>
                          </a:solidFill>
                        </a:rPr>
                        <a:t>por 3 meses</a:t>
                      </a:r>
                      <a:endParaRPr lang="pt-BR" sz="12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pt-BR" sz="1200" dirty="0" smtClean="0">
                          <a:solidFill>
                            <a:schemeClr val="bg2"/>
                          </a:solidFill>
                        </a:rPr>
                        <a:t>Franquia</a:t>
                      </a:r>
                      <a:r>
                        <a:rPr lang="pt-BR" sz="1200" baseline="0" dirty="0" smtClean="0">
                          <a:solidFill>
                            <a:schemeClr val="bg2"/>
                          </a:solidFill>
                        </a:rPr>
                        <a:t> 1Gb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pt-BR" sz="1200" baseline="0" dirty="0" smtClean="0">
                          <a:solidFill>
                            <a:schemeClr val="bg2"/>
                          </a:solidFill>
                        </a:rPr>
                        <a:t>Velocidade 2Mb</a:t>
                      </a:r>
                      <a:endParaRPr lang="pt-BR" sz="1200" dirty="0" smtClean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8125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pt-BR" dirty="0"/>
              <a:t>Conceito </a:t>
            </a:r>
            <a:r>
              <a:rPr lang="pt-BR" dirty="0" smtClean="0"/>
              <a:t>Geral</a:t>
            </a:r>
          </a:p>
          <a:p>
            <a:pPr>
              <a:lnSpc>
                <a:spcPct val="120000"/>
              </a:lnSpc>
            </a:pPr>
            <a:r>
              <a:rPr lang="pt-BR" dirty="0"/>
              <a:t>Visão Siebel 8</a:t>
            </a:r>
          </a:p>
          <a:p>
            <a:pPr>
              <a:lnSpc>
                <a:spcPct val="120000"/>
              </a:lnSpc>
            </a:pPr>
            <a:r>
              <a:rPr lang="pt-BR" dirty="0"/>
              <a:t>Visão </a:t>
            </a:r>
            <a:r>
              <a:rPr lang="pt-BR" dirty="0" smtClean="0"/>
              <a:t>Arbor</a:t>
            </a:r>
          </a:p>
          <a:p>
            <a:pPr>
              <a:lnSpc>
                <a:spcPct val="120000"/>
              </a:lnSpc>
            </a:pPr>
            <a:r>
              <a:rPr lang="pt-BR" dirty="0"/>
              <a:t>Conceito Produto do Varejo</a:t>
            </a:r>
          </a:p>
          <a:p>
            <a:pPr>
              <a:lnSpc>
                <a:spcPct val="120000"/>
              </a:lnSpc>
            </a:pPr>
            <a:r>
              <a:rPr lang="pt-BR" dirty="0"/>
              <a:t>Conceito Oferta Varejo</a:t>
            </a:r>
          </a:p>
          <a:p>
            <a:pPr>
              <a:lnSpc>
                <a:spcPct val="120000"/>
              </a:lnSpc>
            </a:pPr>
            <a:r>
              <a:rPr lang="pt-BR" dirty="0"/>
              <a:t>Configuração </a:t>
            </a:r>
            <a:r>
              <a:rPr lang="pt-BR" dirty="0" smtClean="0"/>
              <a:t>de novo produto</a:t>
            </a:r>
          </a:p>
          <a:p>
            <a:pPr>
              <a:lnSpc>
                <a:spcPct val="120000"/>
              </a:lnSpc>
            </a:pPr>
            <a:r>
              <a:rPr lang="pt-BR" dirty="0"/>
              <a:t>Oferta prateleira e </a:t>
            </a:r>
            <a:r>
              <a:rPr lang="pt-BR" dirty="0" smtClean="0"/>
              <a:t>promocional</a:t>
            </a:r>
          </a:p>
          <a:p>
            <a:pPr>
              <a:lnSpc>
                <a:spcPct val="120000"/>
              </a:lnSpc>
            </a:pPr>
            <a:endParaRPr lang="pt-BR" dirty="0"/>
          </a:p>
          <a:p>
            <a:pPr>
              <a:lnSpc>
                <a:spcPct val="120000"/>
              </a:lnSpc>
            </a:pPr>
            <a:endParaRPr lang="pt-BR" dirty="0" smtClean="0"/>
          </a:p>
          <a:p>
            <a:pPr>
              <a:lnSpc>
                <a:spcPct val="120000"/>
              </a:lnSpc>
            </a:pPr>
            <a:endParaRPr lang="pt-BR" b="1" dirty="0"/>
          </a:p>
          <a:p>
            <a:pPr>
              <a:lnSpc>
                <a:spcPct val="120000"/>
              </a:lnSpc>
            </a:pPr>
            <a:endParaRPr lang="pt-BR" dirty="0"/>
          </a:p>
          <a:p>
            <a:pPr>
              <a:lnSpc>
                <a:spcPct val="120000"/>
              </a:lnSpc>
            </a:pPr>
            <a:endParaRPr lang="pt-BR" dirty="0" smtClean="0"/>
          </a:p>
          <a:p>
            <a:pPr marL="1587" indent="0">
              <a:lnSpc>
                <a:spcPct val="120000"/>
              </a:lnSpc>
              <a:buNone/>
            </a:pPr>
            <a:endParaRPr lang="pt-BR" dirty="0"/>
          </a:p>
          <a:p>
            <a:pPr>
              <a:lnSpc>
                <a:spcPct val="120000"/>
              </a:lnSpc>
            </a:pPr>
            <a:endParaRPr lang="pt-BR" dirty="0" smtClean="0"/>
          </a:p>
          <a:p>
            <a:pPr>
              <a:lnSpc>
                <a:spcPct val="120000"/>
              </a:lnSpc>
            </a:pPr>
            <a:endParaRPr lang="pt-BR" dirty="0"/>
          </a:p>
          <a:p>
            <a:pPr>
              <a:lnSpc>
                <a:spcPct val="120000"/>
              </a:lnSpc>
            </a:pPr>
            <a:endParaRPr lang="pt-BR" dirty="0"/>
          </a:p>
          <a:p>
            <a:pPr>
              <a:lnSpc>
                <a:spcPct val="120000"/>
              </a:lnSpc>
            </a:pPr>
            <a:endParaRPr lang="pt-BR" dirty="0"/>
          </a:p>
        </p:txBody>
      </p:sp>
      <p:sp>
        <p:nvSpPr>
          <p:cNvPr id="3" name="Espaço Reservado para Texto 3"/>
          <p:cNvSpPr txBox="1">
            <a:spLocks/>
          </p:cNvSpPr>
          <p:nvPr/>
        </p:nvSpPr>
        <p:spPr>
          <a:xfrm>
            <a:off x="323528" y="6337988"/>
            <a:ext cx="936104" cy="27254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1313" algn="l" defTabSz="457200" rtl="0" eaLnBrk="0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AF8F"/>
              </a:buClr>
              <a:buSzPct val="100000"/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lang="en-GB" sz="1800" kern="1200">
                <a:solidFill>
                  <a:schemeClr val="bg2"/>
                </a:solidFill>
                <a:latin typeface="Arial" charset="0"/>
                <a:ea typeface="MS Gothic" charset="-128"/>
                <a:cs typeface="+mn-cs"/>
              </a:defRPr>
            </a:lvl1pPr>
            <a:lvl2pPr marL="800100" indent="-342900" algn="l" defTabSz="457200" rtl="0" eaLnBrk="0" fontAlgn="base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BFAF8F"/>
              </a:buClr>
              <a:buSzPct val="100000"/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lang="en-GB" sz="1200" kern="1200">
                <a:solidFill>
                  <a:schemeClr val="bg2"/>
                </a:solidFill>
                <a:latin typeface="Arial" charset="0"/>
                <a:ea typeface="MS Gothic" charset="-128"/>
                <a:cs typeface="+mn-cs"/>
              </a:defRPr>
            </a:lvl2pPr>
            <a:lvl3pPr marL="1257300" indent="-342900" algn="l" defTabSz="457200" rtl="0" eaLnBrk="0" fontAlgn="base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BFAF8F"/>
              </a:buClr>
              <a:buSzPct val="100000"/>
              <a:buFont typeface="+mj-lt"/>
              <a:buAutoNum type="arabicPeriod"/>
              <a:tabLst>
                <a:tab pos="892175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lang="en-GB" sz="1200" kern="1200">
                <a:solidFill>
                  <a:schemeClr val="bg2"/>
                </a:solidFill>
                <a:latin typeface="Arial" charset="0"/>
                <a:ea typeface="MS Gothic" charset="-128"/>
                <a:cs typeface="+mn-cs"/>
              </a:defRPr>
            </a:lvl3pPr>
            <a:lvl4pPr marL="1714500" indent="-342900" algn="l" defTabSz="457200" rtl="0" eaLnBrk="0" fontAlgn="base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BFAF8F"/>
              </a:buClr>
              <a:buSzPct val="100000"/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lang="en-GB" sz="1200" kern="1200">
                <a:solidFill>
                  <a:schemeClr val="bg2"/>
                </a:solidFill>
                <a:latin typeface="Arial" charset="0"/>
                <a:ea typeface="MS Gothic" charset="-128"/>
                <a:cs typeface="+mn-cs"/>
              </a:defRPr>
            </a:lvl4pPr>
            <a:lvl5pPr marL="2171700" indent="-342900" algn="l" defTabSz="457200" rtl="0" eaLnBrk="0" fontAlgn="base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BFAF8F"/>
              </a:buClr>
              <a:buSzPct val="100000"/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lang="en-GB" sz="1200" kern="1200">
                <a:solidFill>
                  <a:schemeClr val="bg2"/>
                </a:solidFill>
                <a:latin typeface="Arial" charset="0"/>
                <a:ea typeface="MS Gothic" charset="-128"/>
                <a:cs typeface="+mn-cs"/>
              </a:defRPr>
            </a:lvl5pPr>
            <a:lvl6pPr marL="2514600" indent="-228600" algn="l" defTabSz="457200" rtl="0" fontAlgn="base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-106" charset="0"/>
              <a:defRPr sz="2000">
                <a:solidFill>
                  <a:srgbClr val="D7472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fontAlgn="base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-106" charset="0"/>
              <a:defRPr sz="2000">
                <a:solidFill>
                  <a:srgbClr val="D7472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fontAlgn="base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-106" charset="0"/>
              <a:defRPr sz="2000">
                <a:solidFill>
                  <a:srgbClr val="D7472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fontAlgn="base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-106" charset="0"/>
              <a:defRPr sz="2000">
                <a:solidFill>
                  <a:srgbClr val="D7472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" indent="0">
              <a:buNone/>
            </a:pPr>
            <a:r>
              <a:rPr lang="pt-BR" dirty="0" smtClean="0"/>
              <a:t>V5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512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" name="Tabela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51313"/>
              </p:ext>
            </p:extLst>
          </p:nvPr>
        </p:nvGraphicFramePr>
        <p:xfrm>
          <a:off x="467544" y="1239457"/>
          <a:ext cx="8280921" cy="55383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6"/>
                <a:gridCol w="2057372"/>
                <a:gridCol w="2839173"/>
              </a:tblGrid>
              <a:tr h="231750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>
                          <a:solidFill>
                            <a:schemeClr val="tx1"/>
                          </a:solidFill>
                        </a:rPr>
                        <a:t>Estrutura</a:t>
                      </a:r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>
                          <a:solidFill>
                            <a:schemeClr val="tx1"/>
                          </a:solidFill>
                        </a:rPr>
                        <a:t>Descrição</a:t>
                      </a:r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>
                          <a:solidFill>
                            <a:schemeClr val="tx1"/>
                          </a:solidFill>
                        </a:rPr>
                        <a:t>Exemplo</a:t>
                      </a:r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  <a:tr h="619714">
                <a:tc>
                  <a:txBody>
                    <a:bodyPr/>
                    <a:lstStyle/>
                    <a:p>
                      <a:pPr algn="ctr"/>
                      <a:endParaRPr lang="pt-BR" sz="1200" b="1" kern="1200" dirty="0">
                        <a:solidFill>
                          <a:schemeClr val="bg2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pt-BR" sz="1200" dirty="0" smtClean="0">
                          <a:solidFill>
                            <a:schemeClr val="bg2"/>
                          </a:solidFill>
                        </a:rPr>
                        <a:t>Aplicar</a:t>
                      </a:r>
                      <a:r>
                        <a:rPr lang="pt-BR" sz="1200" baseline="0" dirty="0" smtClean="0">
                          <a:solidFill>
                            <a:schemeClr val="bg2"/>
                          </a:solidFill>
                        </a:rPr>
                        <a:t> elegibilidade</a:t>
                      </a:r>
                      <a:endParaRPr lang="pt-BR" sz="1200" dirty="0" smtClean="0">
                        <a:solidFill>
                          <a:schemeClr val="bg2"/>
                        </a:solidFill>
                      </a:endParaRP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pt-BR" sz="1200" dirty="0" smtClean="0">
                          <a:solidFill>
                            <a:schemeClr val="bg2"/>
                          </a:solidFill>
                        </a:rPr>
                        <a:t>Aplicar</a:t>
                      </a:r>
                      <a:r>
                        <a:rPr lang="pt-BR" sz="1200" baseline="0" dirty="0" smtClean="0">
                          <a:solidFill>
                            <a:schemeClr val="bg2"/>
                          </a:solidFill>
                        </a:rPr>
                        <a:t> descontos</a:t>
                      </a:r>
                      <a:endParaRPr lang="pt-BR" sz="1200" dirty="0" smtClean="0">
                        <a:solidFill>
                          <a:schemeClr val="bg2"/>
                        </a:solidFill>
                      </a:endParaRP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pt-BR" sz="1200" dirty="0" smtClean="0">
                          <a:solidFill>
                            <a:schemeClr val="bg2"/>
                          </a:solidFill>
                        </a:rPr>
                        <a:t>Agregar Produtos</a:t>
                      </a:r>
                      <a:endParaRPr lang="pt-BR" sz="12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</a:tr>
              <a:tr h="47818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1" kern="1200" dirty="0" smtClean="0">
                        <a:solidFill>
                          <a:schemeClr val="bg2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pt-BR" sz="1200" kern="1200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Linha de Produto</a:t>
                      </a:r>
                      <a:endParaRPr lang="pt-BR" sz="1200" kern="1200" baseline="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pt-BR" sz="1200" dirty="0" smtClean="0">
                          <a:solidFill>
                            <a:schemeClr val="bg2"/>
                          </a:solidFill>
                        </a:rPr>
                        <a:t>Fixo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pt-BR" sz="1200" dirty="0" smtClean="0">
                          <a:solidFill>
                            <a:schemeClr val="bg2"/>
                          </a:solidFill>
                        </a:rPr>
                        <a:t>TV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pt-BR" sz="1200" dirty="0" smtClean="0">
                          <a:solidFill>
                            <a:schemeClr val="bg2"/>
                          </a:solidFill>
                        </a:rPr>
                        <a:t>Móvel</a:t>
                      </a:r>
                      <a:endParaRPr lang="pt-BR" sz="12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</a:tr>
              <a:tr h="4400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1" kern="1200" dirty="0" smtClean="0">
                        <a:solidFill>
                          <a:schemeClr val="bg2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pt-BR" sz="1100" kern="1200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Representa cobrança do Serviço e os componentes que o compõem</a:t>
                      </a:r>
                      <a:endParaRPr lang="pt-BR" sz="1100" kern="1200" baseline="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defTabSz="457200" rtl="0" eaLnBrk="1" latinLnBrk="0" hangingPunct="1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pt-BR" sz="1200" kern="1200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Pré-pago</a:t>
                      </a:r>
                    </a:p>
                    <a:p>
                      <a:pPr marL="171450" indent="-171450" algn="l" defTabSz="457200" rtl="0" eaLnBrk="1" latinLnBrk="0" hangingPunct="1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pt-BR" sz="1200" kern="1200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Pós-pago (Ex.: Oi 60, Fale 230)</a:t>
                      </a:r>
                    </a:p>
                  </a:txBody>
                  <a:tcPr anchor="ctr"/>
                </a:tc>
              </a:tr>
              <a:tr h="50196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1" kern="1200" dirty="0" smtClean="0">
                        <a:solidFill>
                          <a:schemeClr val="bg2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pt-BR" sz="1100" kern="1200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Componentes que agregam ou complementam o Produto</a:t>
                      </a:r>
                      <a:endParaRPr lang="pt-BR" sz="1100" kern="1200" baseline="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1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pt-BR" sz="1200" kern="1200" baseline="0" noProof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Identificador de Chamadas</a:t>
                      </a:r>
                    </a:p>
                    <a:p>
                      <a:pPr marL="171450" marR="0" lvl="1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pt-BR" sz="1200" kern="1200" baseline="0" noProof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Chamada em Espera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pt-BR" sz="1200" dirty="0" smtClean="0">
                          <a:solidFill>
                            <a:schemeClr val="bg2"/>
                          </a:solidFill>
                        </a:rPr>
                        <a:t>Pacote de canais</a:t>
                      </a:r>
                    </a:p>
                  </a:txBody>
                  <a:tcPr anchor="ctr"/>
                </a:tc>
              </a:tr>
              <a:tr h="529127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1" kern="1200" dirty="0" smtClean="0">
                        <a:solidFill>
                          <a:schemeClr val="bg2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pt-BR" sz="1200" kern="1200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Bloqueios inerentes aos Serviços e Produto</a:t>
                      </a:r>
                      <a:endParaRPr lang="pt-BR" sz="1200" kern="1200" baseline="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pt-BR" sz="1100" kern="1200" baseline="0" noProof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Suspensão: a pedido do cliente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pt-BR" sz="1100" kern="1200" baseline="0" noProof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Bloqueio de uso: DDD, 0300, celular, a cobrar</a:t>
                      </a:r>
                      <a:endParaRPr lang="pt-BR" sz="1100" kern="1200" baseline="0" dirty="0" smtClean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840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1" kern="1200" dirty="0" smtClean="0">
                        <a:solidFill>
                          <a:schemeClr val="bg2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defTabSz="4572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pt-BR" sz="120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Componentes que proporciona</a:t>
                      </a:r>
                      <a:r>
                        <a:rPr lang="pt-BR" sz="1200" kern="1200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beneficio financeiro</a:t>
                      </a:r>
                      <a:endParaRPr lang="pt-BR" sz="1200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pt-BR" sz="1100" kern="1200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Descontos: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pt-BR" sz="1100" kern="1200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Reais</a:t>
                      </a:r>
                    </a:p>
                    <a:p>
                      <a:pPr marL="171450" marR="0" lvl="1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pt-BR" sz="1100" kern="1200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Percentual</a:t>
                      </a:r>
                    </a:p>
                  </a:txBody>
                  <a:tcPr anchor="ctr"/>
                </a:tc>
              </a:tr>
              <a:tr h="41466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1" kern="1200" dirty="0" smtClean="0">
                        <a:solidFill>
                          <a:schemeClr val="bg2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pt-BR" sz="1100" kern="1200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Componentes que estendem as características do plano</a:t>
                      </a:r>
                      <a:endParaRPr lang="pt-BR" sz="1100" kern="1200" baseline="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pt-BR" sz="1200" dirty="0" smtClean="0">
                          <a:solidFill>
                            <a:schemeClr val="bg2"/>
                          </a:solidFill>
                          <a:latin typeface="Arial" pitchFamily="34" charset="0"/>
                        </a:rPr>
                        <a:t>Franquias Adicionais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pt-BR" sz="1200" dirty="0" smtClean="0">
                          <a:solidFill>
                            <a:schemeClr val="bg2"/>
                          </a:solidFill>
                          <a:latin typeface="Arial" pitchFamily="34" charset="0"/>
                        </a:rPr>
                        <a:t>Pacotes de </a:t>
                      </a:r>
                      <a:r>
                        <a:rPr lang="pt-BR" sz="1200" kern="1200" dirty="0" smtClean="0">
                          <a:solidFill>
                            <a:schemeClr val="bg2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Serviços e Bloqueios</a:t>
                      </a:r>
                    </a:p>
                    <a:p>
                      <a:pPr marL="171450" marR="0" lvl="1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pt-BR" sz="1200" kern="1200" dirty="0" smtClean="0">
                          <a:solidFill>
                            <a:schemeClr val="bg2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Canais a </a:t>
                      </a:r>
                      <a:r>
                        <a:rPr lang="pt-BR" sz="1200" kern="1200" dirty="0" err="1" smtClean="0">
                          <a:solidFill>
                            <a:schemeClr val="bg2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la</a:t>
                      </a:r>
                      <a:r>
                        <a:rPr lang="pt-BR" sz="1200" kern="1200" dirty="0" smtClean="0">
                          <a:solidFill>
                            <a:schemeClr val="bg2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 carte</a:t>
                      </a:r>
                    </a:p>
                  </a:txBody>
                  <a:tcPr anchor="ctr"/>
                </a:tc>
              </a:tr>
              <a:tr h="41466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1" kern="1200" dirty="0" smtClean="0">
                        <a:solidFill>
                          <a:schemeClr val="bg2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defTabSz="4572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pt-BR" sz="120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Componente físico</a:t>
                      </a:r>
                      <a:endParaRPr lang="pt-BR" sz="1200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pt-BR" sz="1200" dirty="0" smtClean="0">
                          <a:solidFill>
                            <a:schemeClr val="bg2"/>
                          </a:solidFill>
                          <a:latin typeface="Arial" pitchFamily="34" charset="0"/>
                        </a:rPr>
                        <a:t>Modem</a:t>
                      </a:r>
                    </a:p>
                  </a:txBody>
                  <a:tcPr anchor="ctr"/>
                </a:tc>
              </a:tr>
              <a:tr h="41466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1" kern="1200" dirty="0" smtClean="0">
                        <a:solidFill>
                          <a:schemeClr val="bg2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defTabSz="4572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pt-BR" sz="120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Componentes cobráveis não recorrentes</a:t>
                      </a:r>
                      <a:endParaRPr lang="pt-BR" sz="1200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pt-BR" sz="1200" dirty="0" smtClean="0">
                          <a:solidFill>
                            <a:schemeClr val="bg2"/>
                          </a:solidFill>
                          <a:latin typeface="Arial" pitchFamily="34" charset="0"/>
                        </a:rPr>
                        <a:t>Taxas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pt-BR" sz="1200" dirty="0" smtClean="0">
                          <a:solidFill>
                            <a:schemeClr val="bg2"/>
                          </a:solidFill>
                          <a:latin typeface="Arial" pitchFamily="34" charset="0"/>
                        </a:rPr>
                        <a:t>Multas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000" dirty="0" smtClean="0"/>
              <a:t>Nova Estrutura do Produto</a:t>
            </a:r>
            <a:endParaRPr lang="pt-BR" sz="200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Conceito Geral</a:t>
            </a:r>
            <a:endParaRPr lang="pt-BR" dirty="0"/>
          </a:p>
        </p:txBody>
      </p:sp>
      <p:sp>
        <p:nvSpPr>
          <p:cNvPr id="130" name="Retângulo 129"/>
          <p:cNvSpPr/>
          <p:nvPr/>
        </p:nvSpPr>
        <p:spPr>
          <a:xfrm>
            <a:off x="519834" y="1607938"/>
            <a:ext cx="1085203" cy="365868"/>
          </a:xfrm>
          <a:prstGeom prst="rect">
            <a:avLst/>
          </a:prstGeom>
          <a:solidFill>
            <a:srgbClr val="E37823"/>
          </a:solidFill>
          <a:ln>
            <a:solidFill>
              <a:schemeClr val="bg2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pt-BR" sz="1000" b="1" dirty="0" smtClean="0"/>
              <a:t>Oferta</a:t>
            </a:r>
          </a:p>
        </p:txBody>
      </p:sp>
      <p:sp>
        <p:nvSpPr>
          <p:cNvPr id="131" name="Retângulo 130"/>
          <p:cNvSpPr/>
          <p:nvPr/>
        </p:nvSpPr>
        <p:spPr>
          <a:xfrm>
            <a:off x="1405013" y="2287419"/>
            <a:ext cx="1152129" cy="356096"/>
          </a:xfrm>
          <a:prstGeom prst="rect">
            <a:avLst/>
          </a:prstGeom>
          <a:solidFill>
            <a:srgbClr val="002060"/>
          </a:solidFill>
          <a:ln>
            <a:solidFill>
              <a:schemeClr val="bg2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pt-BR" sz="1000" b="1" dirty="0" smtClean="0"/>
              <a:t>Produto</a:t>
            </a:r>
          </a:p>
        </p:txBody>
      </p:sp>
      <p:cxnSp>
        <p:nvCxnSpPr>
          <p:cNvPr id="133" name="Conector angulado 132"/>
          <p:cNvCxnSpPr>
            <a:stCxn id="131" idx="2"/>
            <a:endCxn id="145" idx="1"/>
          </p:cNvCxnSpPr>
          <p:nvPr/>
        </p:nvCxnSpPr>
        <p:spPr bwMode="auto">
          <a:xfrm rot="16200000" flipH="1">
            <a:off x="1664560" y="2960033"/>
            <a:ext cx="1015710" cy="382674"/>
          </a:xfrm>
          <a:prstGeom prst="bentConnector2">
            <a:avLst/>
          </a:prstGeom>
          <a:solidFill>
            <a:srgbClr val="00B8FF"/>
          </a:solidFill>
          <a:ln w="38100" cap="flat" cmpd="sng" algn="ctr">
            <a:solidFill>
              <a:schemeClr val="bg2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35" name="Retângulo 134"/>
          <p:cNvSpPr/>
          <p:nvPr/>
        </p:nvSpPr>
        <p:spPr>
          <a:xfrm>
            <a:off x="2341084" y="2863731"/>
            <a:ext cx="1311857" cy="356096"/>
          </a:xfrm>
          <a:prstGeom prst="rect">
            <a:avLst/>
          </a:prstGeom>
          <a:solidFill>
            <a:srgbClr val="002060"/>
          </a:solidFill>
          <a:ln>
            <a:solidFill>
              <a:schemeClr val="bg2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pt-BR" sz="1000" b="1" dirty="0"/>
              <a:t>Plano</a:t>
            </a:r>
          </a:p>
        </p:txBody>
      </p:sp>
      <p:cxnSp>
        <p:nvCxnSpPr>
          <p:cNvPr id="136" name="Conector angulado 135"/>
          <p:cNvCxnSpPr>
            <a:stCxn id="131" idx="2"/>
            <a:endCxn id="135" idx="1"/>
          </p:cNvCxnSpPr>
          <p:nvPr/>
        </p:nvCxnSpPr>
        <p:spPr bwMode="auto">
          <a:xfrm rot="16200000" flipH="1">
            <a:off x="1961949" y="2662644"/>
            <a:ext cx="398264" cy="360006"/>
          </a:xfrm>
          <a:prstGeom prst="bentConnector2">
            <a:avLst/>
          </a:prstGeom>
          <a:solidFill>
            <a:srgbClr val="00B8FF"/>
          </a:solidFill>
          <a:ln w="38100" cap="flat" cmpd="sng" algn="ctr">
            <a:solidFill>
              <a:schemeClr val="bg2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37" name="CaixaDeTexto 136"/>
          <p:cNvSpPr txBox="1"/>
          <p:nvPr/>
        </p:nvSpPr>
        <p:spPr>
          <a:xfrm>
            <a:off x="1904112" y="3683141"/>
            <a:ext cx="542490" cy="264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>
                <a:solidFill>
                  <a:schemeClr val="bg2"/>
                </a:solidFill>
              </a:rPr>
              <a:t>1..N</a:t>
            </a:r>
          </a:p>
        </p:txBody>
      </p:sp>
      <p:sp>
        <p:nvSpPr>
          <p:cNvPr id="138" name="CaixaDeTexto 137"/>
          <p:cNvSpPr txBox="1"/>
          <p:nvPr/>
        </p:nvSpPr>
        <p:spPr>
          <a:xfrm>
            <a:off x="1904112" y="3041586"/>
            <a:ext cx="542490" cy="264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>
                <a:solidFill>
                  <a:schemeClr val="bg2"/>
                </a:solidFill>
              </a:rPr>
              <a:t>1..1</a:t>
            </a:r>
          </a:p>
        </p:txBody>
      </p:sp>
      <p:cxnSp>
        <p:nvCxnSpPr>
          <p:cNvPr id="142" name="Conector angulado 141"/>
          <p:cNvCxnSpPr>
            <a:stCxn id="130" idx="2"/>
            <a:endCxn id="131" idx="1"/>
          </p:cNvCxnSpPr>
          <p:nvPr/>
        </p:nvCxnSpPr>
        <p:spPr bwMode="auto">
          <a:xfrm rot="16200000" flipH="1">
            <a:off x="987894" y="2048347"/>
            <a:ext cx="491661" cy="342577"/>
          </a:xfrm>
          <a:prstGeom prst="bentConnector2">
            <a:avLst/>
          </a:prstGeom>
          <a:solidFill>
            <a:srgbClr val="00B8FF"/>
          </a:solidFill>
          <a:ln w="38100" cap="flat" cmpd="sng" algn="ctr">
            <a:solidFill>
              <a:schemeClr val="bg2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43" name="CaixaDeTexto 142"/>
          <p:cNvSpPr txBox="1"/>
          <p:nvPr/>
        </p:nvSpPr>
        <p:spPr>
          <a:xfrm>
            <a:off x="920084" y="2478291"/>
            <a:ext cx="542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>
                <a:solidFill>
                  <a:schemeClr val="bg2"/>
                </a:solidFill>
              </a:rPr>
              <a:t>1..N</a:t>
            </a:r>
          </a:p>
        </p:txBody>
      </p:sp>
      <p:sp>
        <p:nvSpPr>
          <p:cNvPr id="144" name="Retângulo 143"/>
          <p:cNvSpPr/>
          <p:nvPr/>
        </p:nvSpPr>
        <p:spPr>
          <a:xfrm>
            <a:off x="2361295" y="5303584"/>
            <a:ext cx="1296144" cy="384050"/>
          </a:xfrm>
          <a:prstGeom prst="rect">
            <a:avLst/>
          </a:prstGeom>
          <a:solidFill>
            <a:srgbClr val="E37823"/>
          </a:solidFill>
          <a:ln>
            <a:solidFill>
              <a:schemeClr val="bg2">
                <a:lumMod val="65000"/>
                <a:lumOff val="3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b="1" dirty="0">
                <a:solidFill>
                  <a:schemeClr val="tx1"/>
                </a:solidFill>
              </a:rPr>
              <a:t>Pacotes Adicionais</a:t>
            </a:r>
          </a:p>
        </p:txBody>
      </p:sp>
      <p:sp>
        <p:nvSpPr>
          <p:cNvPr id="145" name="Retângulo 144"/>
          <p:cNvSpPr/>
          <p:nvPr/>
        </p:nvSpPr>
        <p:spPr>
          <a:xfrm>
            <a:off x="2363752" y="3486403"/>
            <a:ext cx="1296144" cy="345644"/>
          </a:xfrm>
          <a:prstGeom prst="rect">
            <a:avLst/>
          </a:prstGeom>
          <a:solidFill>
            <a:srgbClr val="E37823"/>
          </a:solidFill>
          <a:ln>
            <a:solidFill>
              <a:schemeClr val="bg2">
                <a:lumMod val="65000"/>
                <a:lumOff val="3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Serviço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146" name="Retângulo 145"/>
          <p:cNvSpPr/>
          <p:nvPr/>
        </p:nvSpPr>
        <p:spPr>
          <a:xfrm>
            <a:off x="2361295" y="4134475"/>
            <a:ext cx="1296144" cy="384050"/>
          </a:xfrm>
          <a:prstGeom prst="rect">
            <a:avLst/>
          </a:prstGeom>
          <a:solidFill>
            <a:srgbClr val="E37823"/>
          </a:solidFill>
          <a:ln>
            <a:solidFill>
              <a:schemeClr val="bg2">
                <a:lumMod val="65000"/>
                <a:lumOff val="3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b="1" dirty="0">
                <a:solidFill>
                  <a:schemeClr val="tx1"/>
                </a:solidFill>
              </a:rPr>
              <a:t>Bloqueios e Suspensões</a:t>
            </a:r>
          </a:p>
        </p:txBody>
      </p:sp>
      <p:sp>
        <p:nvSpPr>
          <p:cNvPr id="147" name="Retângulo 146"/>
          <p:cNvSpPr/>
          <p:nvPr/>
        </p:nvSpPr>
        <p:spPr>
          <a:xfrm>
            <a:off x="2361295" y="4725144"/>
            <a:ext cx="1296144" cy="384050"/>
          </a:xfrm>
          <a:prstGeom prst="rect">
            <a:avLst/>
          </a:prstGeom>
          <a:solidFill>
            <a:srgbClr val="E37823"/>
          </a:solidFill>
          <a:ln>
            <a:solidFill>
              <a:schemeClr val="bg2">
                <a:lumMod val="65000"/>
                <a:lumOff val="3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Benefícios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148" name="Retângulo 147"/>
          <p:cNvSpPr/>
          <p:nvPr/>
        </p:nvSpPr>
        <p:spPr>
          <a:xfrm>
            <a:off x="2361296" y="5840017"/>
            <a:ext cx="1296144" cy="384050"/>
          </a:xfrm>
          <a:prstGeom prst="rect">
            <a:avLst/>
          </a:prstGeom>
          <a:solidFill>
            <a:srgbClr val="E37823"/>
          </a:solidFill>
          <a:ln>
            <a:solidFill>
              <a:schemeClr val="bg2">
                <a:lumMod val="65000"/>
                <a:lumOff val="3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Equipamento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149" name="Retângulo 148"/>
          <p:cNvSpPr/>
          <p:nvPr/>
        </p:nvSpPr>
        <p:spPr>
          <a:xfrm>
            <a:off x="2378566" y="6294715"/>
            <a:ext cx="1281330" cy="384050"/>
          </a:xfrm>
          <a:prstGeom prst="rect">
            <a:avLst/>
          </a:prstGeom>
          <a:solidFill>
            <a:srgbClr val="E37823"/>
          </a:solidFill>
          <a:ln>
            <a:solidFill>
              <a:schemeClr val="bg2">
                <a:lumMod val="65000"/>
                <a:lumOff val="3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Taxas / Multas</a:t>
            </a:r>
            <a:endParaRPr lang="pt-BR" sz="1000" b="1" dirty="0">
              <a:solidFill>
                <a:schemeClr val="tx1"/>
              </a:solidFill>
            </a:endParaRPr>
          </a:p>
        </p:txBody>
      </p:sp>
      <p:cxnSp>
        <p:nvCxnSpPr>
          <p:cNvPr id="152" name="Conector angulado 151"/>
          <p:cNvCxnSpPr>
            <a:stCxn id="131" idx="2"/>
            <a:endCxn id="146" idx="1"/>
          </p:cNvCxnSpPr>
          <p:nvPr/>
        </p:nvCxnSpPr>
        <p:spPr bwMode="auto">
          <a:xfrm rot="16200000" flipH="1">
            <a:off x="1329694" y="3294898"/>
            <a:ext cx="1682985" cy="380217"/>
          </a:xfrm>
          <a:prstGeom prst="bentConnector2">
            <a:avLst/>
          </a:prstGeom>
          <a:solidFill>
            <a:srgbClr val="00B8FF"/>
          </a:solidFill>
          <a:ln w="38100" cap="flat" cmpd="sng" algn="ctr">
            <a:solidFill>
              <a:schemeClr val="bg2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55" name="Conector angulado 154"/>
          <p:cNvCxnSpPr>
            <a:stCxn id="131" idx="2"/>
            <a:endCxn id="147" idx="1"/>
          </p:cNvCxnSpPr>
          <p:nvPr/>
        </p:nvCxnSpPr>
        <p:spPr bwMode="auto">
          <a:xfrm rot="16200000" flipH="1">
            <a:off x="1034359" y="3590233"/>
            <a:ext cx="2273654" cy="380217"/>
          </a:xfrm>
          <a:prstGeom prst="bentConnector2">
            <a:avLst/>
          </a:prstGeom>
          <a:solidFill>
            <a:srgbClr val="00B8FF"/>
          </a:solidFill>
          <a:ln w="38100" cap="flat" cmpd="sng" algn="ctr">
            <a:solidFill>
              <a:schemeClr val="bg2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58" name="Conector angulado 157"/>
          <p:cNvCxnSpPr>
            <a:stCxn id="131" idx="2"/>
            <a:endCxn id="144" idx="1"/>
          </p:cNvCxnSpPr>
          <p:nvPr/>
        </p:nvCxnSpPr>
        <p:spPr bwMode="auto">
          <a:xfrm rot="16200000" flipH="1">
            <a:off x="745139" y="3879453"/>
            <a:ext cx="2852094" cy="380217"/>
          </a:xfrm>
          <a:prstGeom prst="bentConnector2">
            <a:avLst/>
          </a:prstGeom>
          <a:solidFill>
            <a:srgbClr val="00B8FF"/>
          </a:solidFill>
          <a:ln w="38100" cap="flat" cmpd="sng" algn="ctr">
            <a:solidFill>
              <a:schemeClr val="bg2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61" name="Conector angulado 160"/>
          <p:cNvCxnSpPr>
            <a:stCxn id="131" idx="2"/>
            <a:endCxn id="148" idx="1"/>
          </p:cNvCxnSpPr>
          <p:nvPr/>
        </p:nvCxnSpPr>
        <p:spPr bwMode="auto">
          <a:xfrm rot="16200000" flipH="1">
            <a:off x="476924" y="4147669"/>
            <a:ext cx="3388527" cy="380218"/>
          </a:xfrm>
          <a:prstGeom prst="bentConnector2">
            <a:avLst/>
          </a:prstGeom>
          <a:solidFill>
            <a:srgbClr val="00B8FF"/>
          </a:solidFill>
          <a:ln w="38100" cap="flat" cmpd="sng" algn="ctr">
            <a:solidFill>
              <a:schemeClr val="bg2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66" name="CaixaDeTexto 165"/>
          <p:cNvSpPr txBox="1"/>
          <p:nvPr/>
        </p:nvSpPr>
        <p:spPr>
          <a:xfrm>
            <a:off x="1904112" y="4337764"/>
            <a:ext cx="542490" cy="264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chemeClr val="bg2"/>
                </a:solidFill>
              </a:rPr>
              <a:t>0</a:t>
            </a:r>
            <a:r>
              <a:rPr lang="pt-BR" sz="1100" b="1" dirty="0" smtClean="0">
                <a:solidFill>
                  <a:schemeClr val="bg2"/>
                </a:solidFill>
              </a:rPr>
              <a:t>..N</a:t>
            </a:r>
          </a:p>
        </p:txBody>
      </p:sp>
      <p:sp>
        <p:nvSpPr>
          <p:cNvPr id="167" name="CaixaDeTexto 166"/>
          <p:cNvSpPr txBox="1"/>
          <p:nvPr/>
        </p:nvSpPr>
        <p:spPr>
          <a:xfrm>
            <a:off x="1904112" y="4909458"/>
            <a:ext cx="542490" cy="264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chemeClr val="bg2"/>
                </a:solidFill>
              </a:rPr>
              <a:t>0</a:t>
            </a:r>
            <a:r>
              <a:rPr lang="pt-BR" sz="1100" b="1" dirty="0" smtClean="0">
                <a:solidFill>
                  <a:schemeClr val="bg2"/>
                </a:solidFill>
              </a:rPr>
              <a:t>..N</a:t>
            </a:r>
          </a:p>
        </p:txBody>
      </p:sp>
      <p:sp>
        <p:nvSpPr>
          <p:cNvPr id="168" name="CaixaDeTexto 167"/>
          <p:cNvSpPr txBox="1"/>
          <p:nvPr/>
        </p:nvSpPr>
        <p:spPr>
          <a:xfrm>
            <a:off x="1904112" y="5510792"/>
            <a:ext cx="542490" cy="264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chemeClr val="bg2"/>
                </a:solidFill>
              </a:rPr>
              <a:t>0</a:t>
            </a:r>
            <a:r>
              <a:rPr lang="pt-BR" sz="1100" b="1" dirty="0" smtClean="0">
                <a:solidFill>
                  <a:schemeClr val="bg2"/>
                </a:solidFill>
              </a:rPr>
              <a:t>..N</a:t>
            </a:r>
          </a:p>
        </p:txBody>
      </p:sp>
      <p:sp>
        <p:nvSpPr>
          <p:cNvPr id="169" name="CaixaDeTexto 168"/>
          <p:cNvSpPr txBox="1"/>
          <p:nvPr/>
        </p:nvSpPr>
        <p:spPr>
          <a:xfrm>
            <a:off x="1904112" y="6044719"/>
            <a:ext cx="542490" cy="264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chemeClr val="bg2"/>
                </a:solidFill>
              </a:rPr>
              <a:t>0</a:t>
            </a:r>
            <a:r>
              <a:rPr lang="pt-BR" sz="1100" b="1" dirty="0" smtClean="0">
                <a:solidFill>
                  <a:schemeClr val="bg2"/>
                </a:solidFill>
              </a:rPr>
              <a:t>..N</a:t>
            </a:r>
          </a:p>
        </p:txBody>
      </p:sp>
      <p:cxnSp>
        <p:nvCxnSpPr>
          <p:cNvPr id="172" name="Conector angulado 171"/>
          <p:cNvCxnSpPr>
            <a:stCxn id="131" idx="2"/>
            <a:endCxn id="149" idx="1"/>
          </p:cNvCxnSpPr>
          <p:nvPr/>
        </p:nvCxnSpPr>
        <p:spPr bwMode="auto">
          <a:xfrm rot="16200000" flipH="1">
            <a:off x="258210" y="4366383"/>
            <a:ext cx="3843225" cy="397488"/>
          </a:xfrm>
          <a:prstGeom prst="bentConnector2">
            <a:avLst/>
          </a:prstGeom>
          <a:solidFill>
            <a:srgbClr val="00B8FF"/>
          </a:solidFill>
          <a:ln w="38100" cap="flat" cmpd="sng" algn="ctr">
            <a:solidFill>
              <a:schemeClr val="bg2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75" name="CaixaDeTexto 174"/>
          <p:cNvSpPr txBox="1"/>
          <p:nvPr/>
        </p:nvSpPr>
        <p:spPr>
          <a:xfrm>
            <a:off x="1899940" y="6487937"/>
            <a:ext cx="542490" cy="264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chemeClr val="bg2"/>
                </a:solidFill>
              </a:rPr>
              <a:t>0</a:t>
            </a:r>
            <a:r>
              <a:rPr lang="pt-BR" sz="1100" b="1" dirty="0" smtClean="0">
                <a:solidFill>
                  <a:schemeClr val="bg2"/>
                </a:solidFill>
              </a:rPr>
              <a:t>..N</a:t>
            </a:r>
          </a:p>
        </p:txBody>
      </p:sp>
    </p:spTree>
    <p:extLst>
      <p:ext uri="{BB962C8B-B14F-4D97-AF65-F5344CB8AC3E}">
        <p14:creationId xmlns:p14="http://schemas.microsoft.com/office/powerpoint/2010/main" val="126504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tângulo de cantos arredondados 85"/>
          <p:cNvSpPr/>
          <p:nvPr/>
        </p:nvSpPr>
        <p:spPr>
          <a:xfrm>
            <a:off x="210019" y="4917477"/>
            <a:ext cx="8754469" cy="1780507"/>
          </a:xfrm>
          <a:prstGeom prst="roundRect">
            <a:avLst>
              <a:gd name="adj" fmla="val 9660"/>
            </a:avLst>
          </a:prstGeom>
          <a:solidFill>
            <a:srgbClr val="FFCF37"/>
          </a:solidFill>
          <a:ln>
            <a:solidFill>
              <a:schemeClr val="bg2">
                <a:lumMod val="75000"/>
                <a:lumOff val="25000"/>
              </a:schemeClr>
            </a:solidFill>
            <a:prstDash val="lgDash"/>
          </a:ln>
        </p:spPr>
        <p:txBody>
          <a:bodyPr wrap="square" rtlCol="0" anchor="t">
            <a:noAutofit/>
          </a:bodyPr>
          <a:lstStyle/>
          <a:p>
            <a:pPr algn="ctr"/>
            <a:endParaRPr lang="pt-BR" sz="900" b="1" dirty="0" smtClean="0">
              <a:solidFill>
                <a:schemeClr val="bg2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1" name="Retângulo de cantos arredondados 80"/>
          <p:cNvSpPr/>
          <p:nvPr/>
        </p:nvSpPr>
        <p:spPr>
          <a:xfrm>
            <a:off x="189556" y="4115440"/>
            <a:ext cx="8754469" cy="719704"/>
          </a:xfrm>
          <a:prstGeom prst="roundRect">
            <a:avLst>
              <a:gd name="adj" fmla="val 9660"/>
            </a:avLst>
          </a:prstGeom>
          <a:solidFill>
            <a:srgbClr val="FFCF37"/>
          </a:solidFill>
          <a:ln>
            <a:solidFill>
              <a:schemeClr val="bg2">
                <a:lumMod val="75000"/>
                <a:lumOff val="25000"/>
              </a:schemeClr>
            </a:solidFill>
            <a:prstDash val="lgDash"/>
          </a:ln>
        </p:spPr>
        <p:txBody>
          <a:bodyPr wrap="square" rtlCol="0" anchor="t">
            <a:noAutofit/>
          </a:bodyPr>
          <a:lstStyle/>
          <a:p>
            <a:pPr algn="ctr"/>
            <a:endParaRPr lang="pt-BR" sz="900" b="1" dirty="0" smtClean="0">
              <a:solidFill>
                <a:schemeClr val="bg2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2" name="Seta para a direita 81"/>
          <p:cNvSpPr/>
          <p:nvPr/>
        </p:nvSpPr>
        <p:spPr>
          <a:xfrm>
            <a:off x="4481840" y="4115444"/>
            <a:ext cx="864096" cy="727947"/>
          </a:xfrm>
          <a:prstGeom prst="rightArrow">
            <a:avLst>
              <a:gd name="adj1" fmla="val 50000"/>
              <a:gd name="adj2" fmla="val 39316"/>
            </a:avLst>
          </a:prstGeom>
          <a:solidFill>
            <a:srgbClr val="FFE181"/>
          </a:solidFill>
          <a:ln>
            <a:noFill/>
            <a:prstDash val="lg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900" b="1" dirty="0">
              <a:solidFill>
                <a:schemeClr val="bg2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5" name="Retângulo de cantos arredondados 94"/>
          <p:cNvSpPr/>
          <p:nvPr/>
        </p:nvSpPr>
        <p:spPr>
          <a:xfrm>
            <a:off x="210019" y="3379906"/>
            <a:ext cx="8754469" cy="660104"/>
          </a:xfrm>
          <a:prstGeom prst="roundRect">
            <a:avLst>
              <a:gd name="adj" fmla="val 5775"/>
            </a:avLst>
          </a:prstGeom>
          <a:solidFill>
            <a:srgbClr val="FFCF37"/>
          </a:solidFill>
          <a:ln>
            <a:solidFill>
              <a:schemeClr val="bg2">
                <a:lumMod val="75000"/>
                <a:lumOff val="25000"/>
              </a:schemeClr>
            </a:solidFill>
            <a:prstDash val="lgDash"/>
          </a:ln>
        </p:spPr>
        <p:txBody>
          <a:bodyPr wrap="square" rtlCol="0" anchor="t">
            <a:noAutofit/>
          </a:bodyPr>
          <a:lstStyle/>
          <a:p>
            <a:pPr algn="ctr"/>
            <a:endParaRPr lang="pt-BR" sz="900" b="1" dirty="0" smtClean="0">
              <a:solidFill>
                <a:schemeClr val="bg2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4" name="Retângulo de cantos arredondados 93"/>
          <p:cNvSpPr/>
          <p:nvPr/>
        </p:nvSpPr>
        <p:spPr>
          <a:xfrm>
            <a:off x="210019" y="1628800"/>
            <a:ext cx="8754469" cy="1550256"/>
          </a:xfrm>
          <a:prstGeom prst="roundRect">
            <a:avLst>
              <a:gd name="adj" fmla="val 9660"/>
            </a:avLst>
          </a:prstGeom>
          <a:solidFill>
            <a:srgbClr val="FFCF37"/>
          </a:solidFill>
          <a:ln>
            <a:solidFill>
              <a:schemeClr val="bg2">
                <a:lumMod val="75000"/>
                <a:lumOff val="25000"/>
              </a:schemeClr>
            </a:solidFill>
            <a:prstDash val="lgDash"/>
          </a:ln>
        </p:spPr>
        <p:txBody>
          <a:bodyPr wrap="square" rtlCol="0" anchor="t">
            <a:noAutofit/>
          </a:bodyPr>
          <a:lstStyle/>
          <a:p>
            <a:pPr algn="ctr"/>
            <a:endParaRPr lang="pt-BR" sz="900" b="1" dirty="0" smtClean="0">
              <a:solidFill>
                <a:schemeClr val="bg2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000" dirty="0" smtClean="0"/>
              <a:t>Nova Estrutura do Produto</a:t>
            </a:r>
            <a:endParaRPr lang="pt-BR" sz="200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539751" y="928670"/>
            <a:ext cx="3240163" cy="349968"/>
          </a:xfrm>
        </p:spPr>
        <p:txBody>
          <a:bodyPr/>
          <a:lstStyle/>
          <a:p>
            <a:r>
              <a:rPr lang="pt-BR" dirty="0" smtClean="0"/>
              <a:t>Visão Siebel 8</a:t>
            </a:r>
            <a:endParaRPr lang="pt-BR" dirty="0"/>
          </a:p>
        </p:txBody>
      </p:sp>
      <p:sp>
        <p:nvSpPr>
          <p:cNvPr id="104" name="Retângulo de cantos arredondados 103"/>
          <p:cNvSpPr/>
          <p:nvPr/>
        </p:nvSpPr>
        <p:spPr>
          <a:xfrm>
            <a:off x="6184997" y="3179056"/>
            <a:ext cx="2635477" cy="3082255"/>
          </a:xfrm>
          <a:prstGeom prst="roundRect">
            <a:avLst>
              <a:gd name="adj" fmla="val 5775"/>
            </a:avLst>
          </a:prstGeom>
          <a:solidFill>
            <a:schemeClr val="accent6">
              <a:lumMod val="40000"/>
              <a:lumOff val="60000"/>
              <a:alpha val="78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  <a:prstDash val="solid"/>
          </a:ln>
        </p:spPr>
        <p:txBody>
          <a:bodyPr wrap="square" rtlCol="0" anchor="t">
            <a:noAutofit/>
          </a:bodyPr>
          <a:lstStyle/>
          <a:p>
            <a:pPr algn="ctr"/>
            <a:r>
              <a:rPr lang="pt-BR" sz="1100" b="1" dirty="0" smtClean="0">
                <a:solidFill>
                  <a:schemeClr val="bg2">
                    <a:lumMod val="65000"/>
                    <a:lumOff val="35000"/>
                  </a:schemeClr>
                </a:solidFill>
              </a:rPr>
              <a:t>Produto</a:t>
            </a:r>
          </a:p>
        </p:txBody>
      </p:sp>
      <p:sp>
        <p:nvSpPr>
          <p:cNvPr id="84" name="Retângulo 83"/>
          <p:cNvSpPr/>
          <p:nvPr/>
        </p:nvSpPr>
        <p:spPr>
          <a:xfrm>
            <a:off x="5520804" y="2204864"/>
            <a:ext cx="1085203" cy="365868"/>
          </a:xfrm>
          <a:prstGeom prst="rect">
            <a:avLst/>
          </a:prstGeom>
          <a:solidFill>
            <a:srgbClr val="E37823"/>
          </a:solidFill>
          <a:ln>
            <a:solidFill>
              <a:schemeClr val="bg2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pt-BR" sz="1000" b="1" dirty="0" smtClean="0"/>
              <a:t>Oferta</a:t>
            </a:r>
          </a:p>
        </p:txBody>
      </p:sp>
      <p:cxnSp>
        <p:nvCxnSpPr>
          <p:cNvPr id="85" name="Conector angulado 84"/>
          <p:cNvCxnSpPr>
            <a:stCxn id="84" idx="2"/>
            <a:endCxn id="12" idx="1"/>
          </p:cNvCxnSpPr>
          <p:nvPr/>
        </p:nvCxnSpPr>
        <p:spPr bwMode="auto">
          <a:xfrm rot="16200000" flipH="1">
            <a:off x="5630512" y="3003626"/>
            <a:ext cx="1171408" cy="305620"/>
          </a:xfrm>
          <a:prstGeom prst="bentConnector2">
            <a:avLst/>
          </a:prstGeom>
          <a:solidFill>
            <a:srgbClr val="00B8FF"/>
          </a:solidFill>
          <a:ln w="38100" cap="flat" cmpd="sng" algn="ctr">
            <a:solidFill>
              <a:schemeClr val="bg2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2" name="Retângulo 31"/>
          <p:cNvSpPr/>
          <p:nvPr/>
        </p:nvSpPr>
        <p:spPr>
          <a:xfrm>
            <a:off x="507411" y="2204864"/>
            <a:ext cx="1085203" cy="365868"/>
          </a:xfrm>
          <a:prstGeom prst="rect">
            <a:avLst/>
          </a:prstGeom>
          <a:solidFill>
            <a:srgbClr val="E37823"/>
          </a:solidFill>
          <a:ln>
            <a:solidFill>
              <a:schemeClr val="bg2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pt-BR" sz="1000" b="1" dirty="0" smtClean="0"/>
              <a:t>Oferta</a:t>
            </a:r>
          </a:p>
        </p:txBody>
      </p:sp>
      <p:sp>
        <p:nvSpPr>
          <p:cNvPr id="33" name="Retângulo 32"/>
          <p:cNvSpPr/>
          <p:nvPr/>
        </p:nvSpPr>
        <p:spPr>
          <a:xfrm>
            <a:off x="899592" y="3595930"/>
            <a:ext cx="1152129" cy="356096"/>
          </a:xfrm>
          <a:prstGeom prst="rect">
            <a:avLst/>
          </a:prstGeom>
          <a:solidFill>
            <a:srgbClr val="002060"/>
          </a:solidFill>
          <a:ln>
            <a:solidFill>
              <a:schemeClr val="bg2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pt-BR" sz="1000" b="1" dirty="0" smtClean="0"/>
              <a:t>Produto</a:t>
            </a:r>
          </a:p>
        </p:txBody>
      </p:sp>
      <p:cxnSp>
        <p:nvCxnSpPr>
          <p:cNvPr id="38" name="Conector angulado 37"/>
          <p:cNvCxnSpPr>
            <a:stCxn id="33" idx="2"/>
            <a:endCxn id="130" idx="1"/>
          </p:cNvCxnSpPr>
          <p:nvPr/>
        </p:nvCxnSpPr>
        <p:spPr bwMode="auto">
          <a:xfrm rot="16200000" flipH="1">
            <a:off x="651401" y="4776282"/>
            <a:ext cx="1845869" cy="197356"/>
          </a:xfrm>
          <a:prstGeom prst="bentConnector2">
            <a:avLst/>
          </a:prstGeom>
          <a:solidFill>
            <a:srgbClr val="00B8FF"/>
          </a:solidFill>
          <a:ln w="38100" cap="flat" cmpd="sng" algn="ctr">
            <a:solidFill>
              <a:schemeClr val="bg2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9" name="Conector angulado 48"/>
          <p:cNvCxnSpPr>
            <a:stCxn id="12" idx="2"/>
            <a:endCxn id="50" idx="1"/>
          </p:cNvCxnSpPr>
          <p:nvPr/>
        </p:nvCxnSpPr>
        <p:spPr bwMode="auto">
          <a:xfrm rot="16200000" flipH="1">
            <a:off x="6295077" y="4570201"/>
            <a:ext cx="1711694" cy="411668"/>
          </a:xfrm>
          <a:prstGeom prst="bentConnector2">
            <a:avLst/>
          </a:prstGeom>
          <a:solidFill>
            <a:srgbClr val="00B8FF"/>
          </a:solidFill>
          <a:ln w="38100" cap="flat" cmpd="sng" algn="ctr">
            <a:solidFill>
              <a:schemeClr val="bg2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0" name="Retângulo 49"/>
          <p:cNvSpPr/>
          <p:nvPr/>
        </p:nvSpPr>
        <p:spPr>
          <a:xfrm>
            <a:off x="7356758" y="5453159"/>
            <a:ext cx="1311857" cy="357445"/>
          </a:xfrm>
          <a:prstGeom prst="rect">
            <a:avLst/>
          </a:prstGeom>
          <a:solidFill>
            <a:srgbClr val="00B050"/>
          </a:solidFill>
          <a:ln>
            <a:solidFill>
              <a:schemeClr val="bg2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pt-BR" sz="1000" b="1" dirty="0" smtClean="0"/>
              <a:t>Elemento</a:t>
            </a:r>
          </a:p>
        </p:txBody>
      </p:sp>
      <p:sp>
        <p:nvSpPr>
          <p:cNvPr id="97" name="Seta para a direita 96"/>
          <p:cNvSpPr/>
          <p:nvPr/>
        </p:nvSpPr>
        <p:spPr>
          <a:xfrm>
            <a:off x="4463120" y="1842494"/>
            <a:ext cx="864096" cy="1218300"/>
          </a:xfrm>
          <a:prstGeom prst="rightArrow">
            <a:avLst>
              <a:gd name="adj1" fmla="val 50000"/>
              <a:gd name="adj2" fmla="val 39316"/>
            </a:avLst>
          </a:prstGeom>
          <a:solidFill>
            <a:srgbClr val="FFE181"/>
          </a:solidFill>
          <a:ln>
            <a:noFill/>
            <a:prstDash val="lg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900" b="1" dirty="0">
              <a:solidFill>
                <a:schemeClr val="bg2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8" name="Espaço Reservado para Texto 3"/>
          <p:cNvSpPr txBox="1">
            <a:spLocks/>
          </p:cNvSpPr>
          <p:nvPr/>
        </p:nvSpPr>
        <p:spPr>
          <a:xfrm>
            <a:off x="434991" y="1245070"/>
            <a:ext cx="3920987" cy="264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rtlCol="0">
            <a:spAutoFit/>
          </a:bodyPr>
          <a:lstStyle>
            <a:lvl1pPr marL="342900" indent="-341313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lang="en-US" sz="1800" kern="1200" baseline="0" dirty="0" smtClean="0">
                <a:solidFill>
                  <a:srgbClr val="5A528F"/>
                </a:solidFill>
                <a:latin typeface="Arial" charset="0"/>
                <a:ea typeface="MS Gothic" charset="-128"/>
                <a:cs typeface="+mn-cs"/>
              </a:defRPr>
            </a:lvl1pPr>
            <a:lvl2pPr marL="534988" indent="-150813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lang="en-US" sz="1200" kern="1200" dirty="0" smtClean="0">
                <a:solidFill>
                  <a:srgbClr val="BFAF8F"/>
                </a:solidFill>
                <a:latin typeface="Arial" charset="0"/>
                <a:ea typeface="MS Gothic" charset="-128"/>
                <a:cs typeface="+mn-cs"/>
              </a:defRPr>
            </a:lvl2pPr>
            <a:lvl3pPr marL="892175" indent="-153988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>
                <a:tab pos="892175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lang="en-US" sz="1200" kern="1200" dirty="0" smtClean="0">
                <a:solidFill>
                  <a:srgbClr val="BFAF8F"/>
                </a:solidFill>
                <a:latin typeface="Arial" charset="0"/>
                <a:ea typeface="MS Gothic" charset="-128"/>
                <a:cs typeface="+mn-cs"/>
              </a:defRPr>
            </a:lvl3pPr>
            <a:lvl4pPr marL="1260475" indent="-166688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lang="en-US" sz="1200" kern="1200" dirty="0" smtClean="0">
                <a:solidFill>
                  <a:srgbClr val="BFAF8F"/>
                </a:solidFill>
                <a:latin typeface="Arial" charset="0"/>
                <a:ea typeface="MS Gothic" charset="-128"/>
                <a:cs typeface="+mn-cs"/>
              </a:defRPr>
            </a:lvl4pPr>
            <a:lvl5pPr marL="1617663" indent="-169863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lang="pt-BR" sz="1200" kern="1200" dirty="0" smtClean="0">
                <a:solidFill>
                  <a:srgbClr val="BFAF8F"/>
                </a:solidFill>
                <a:latin typeface="Arial" charset="0"/>
                <a:ea typeface="MS Gothic" charset="-128"/>
                <a:cs typeface="+mn-cs"/>
              </a:defRPr>
            </a:lvl5pPr>
            <a:lvl6pPr marL="2514600" indent="-228600" algn="l" defTabSz="457200" rtl="0" fontAlgn="base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-106" charset="0"/>
              <a:defRPr sz="2000">
                <a:solidFill>
                  <a:srgbClr val="D7472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fontAlgn="base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-106" charset="0"/>
              <a:defRPr sz="2000">
                <a:solidFill>
                  <a:srgbClr val="D7472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fontAlgn="base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-106" charset="0"/>
              <a:defRPr sz="2000">
                <a:solidFill>
                  <a:srgbClr val="D7472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fontAlgn="base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-106" charset="0"/>
              <a:defRPr sz="2000">
                <a:solidFill>
                  <a:srgbClr val="D7472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Conceito</a:t>
            </a:r>
            <a:endParaRPr lang="pt-BR" sz="1200" b="1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9" name="Espaço Reservado para Texto 3"/>
          <p:cNvSpPr txBox="1">
            <a:spLocks/>
          </p:cNvSpPr>
          <p:nvPr/>
        </p:nvSpPr>
        <p:spPr>
          <a:xfrm>
            <a:off x="5520804" y="1245070"/>
            <a:ext cx="3481783" cy="264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rtlCol="0">
            <a:spAutoFit/>
          </a:bodyPr>
          <a:lstStyle>
            <a:lvl1pPr marL="342900" indent="-341313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lang="en-US" sz="1800" kern="1200" baseline="0" dirty="0" smtClean="0">
                <a:solidFill>
                  <a:srgbClr val="5A528F"/>
                </a:solidFill>
                <a:latin typeface="Arial" charset="0"/>
                <a:ea typeface="MS Gothic" charset="-128"/>
                <a:cs typeface="+mn-cs"/>
              </a:defRPr>
            </a:lvl1pPr>
            <a:lvl2pPr marL="534988" indent="-150813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lang="en-US" sz="1200" kern="1200" dirty="0" smtClean="0">
                <a:solidFill>
                  <a:srgbClr val="BFAF8F"/>
                </a:solidFill>
                <a:latin typeface="Arial" charset="0"/>
                <a:ea typeface="MS Gothic" charset="-128"/>
                <a:cs typeface="+mn-cs"/>
              </a:defRPr>
            </a:lvl2pPr>
            <a:lvl3pPr marL="892175" indent="-153988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>
                <a:tab pos="892175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lang="en-US" sz="1200" kern="1200" dirty="0" smtClean="0">
                <a:solidFill>
                  <a:srgbClr val="BFAF8F"/>
                </a:solidFill>
                <a:latin typeface="Arial" charset="0"/>
                <a:ea typeface="MS Gothic" charset="-128"/>
                <a:cs typeface="+mn-cs"/>
              </a:defRPr>
            </a:lvl3pPr>
            <a:lvl4pPr marL="1260475" indent="-166688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lang="en-US" sz="1200" kern="1200" dirty="0" smtClean="0">
                <a:solidFill>
                  <a:srgbClr val="BFAF8F"/>
                </a:solidFill>
                <a:latin typeface="Arial" charset="0"/>
                <a:ea typeface="MS Gothic" charset="-128"/>
                <a:cs typeface="+mn-cs"/>
              </a:defRPr>
            </a:lvl4pPr>
            <a:lvl5pPr marL="1617663" indent="-169863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lang="pt-BR" sz="1200" kern="1200" dirty="0" smtClean="0">
                <a:solidFill>
                  <a:srgbClr val="BFAF8F"/>
                </a:solidFill>
                <a:latin typeface="Arial" charset="0"/>
                <a:ea typeface="MS Gothic" charset="-128"/>
                <a:cs typeface="+mn-cs"/>
              </a:defRPr>
            </a:lvl5pPr>
            <a:lvl6pPr marL="2514600" indent="-228600" algn="l" defTabSz="457200" rtl="0" fontAlgn="base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-106" charset="0"/>
              <a:defRPr sz="2000">
                <a:solidFill>
                  <a:srgbClr val="D7472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fontAlgn="base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-106" charset="0"/>
              <a:defRPr sz="2000">
                <a:solidFill>
                  <a:srgbClr val="D7472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fontAlgn="base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-106" charset="0"/>
              <a:defRPr sz="2000">
                <a:solidFill>
                  <a:srgbClr val="D7472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fontAlgn="base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-106" charset="0"/>
              <a:defRPr sz="2000">
                <a:solidFill>
                  <a:srgbClr val="D7472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Siebel 8</a:t>
            </a:r>
            <a:endParaRPr lang="pt-BR" sz="1200" b="1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0" name="Retângulo de cantos arredondados 99"/>
          <p:cNvSpPr/>
          <p:nvPr/>
        </p:nvSpPr>
        <p:spPr>
          <a:xfrm>
            <a:off x="370930" y="1245066"/>
            <a:ext cx="3985048" cy="5496302"/>
          </a:xfrm>
          <a:prstGeom prst="roundRect">
            <a:avLst>
              <a:gd name="adj" fmla="val 9660"/>
            </a:avLst>
          </a:prstGeom>
          <a:noFill/>
          <a:ln w="28575">
            <a:solidFill>
              <a:schemeClr val="bg2">
                <a:lumMod val="50000"/>
                <a:lumOff val="50000"/>
              </a:schemeClr>
            </a:solidFill>
            <a:prstDash val="lgDash"/>
          </a:ln>
        </p:spPr>
        <p:txBody>
          <a:bodyPr wrap="square" rtlCol="0" anchor="t">
            <a:noAutofit/>
          </a:bodyPr>
          <a:lstStyle/>
          <a:p>
            <a:pPr algn="ctr"/>
            <a:endParaRPr lang="pt-BR" sz="900" b="1" dirty="0" smtClean="0">
              <a:solidFill>
                <a:schemeClr val="bg2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1" name="Retângulo de cantos arredondados 100"/>
          <p:cNvSpPr/>
          <p:nvPr/>
        </p:nvSpPr>
        <p:spPr>
          <a:xfrm>
            <a:off x="5463667" y="1245066"/>
            <a:ext cx="3598231" cy="5496302"/>
          </a:xfrm>
          <a:prstGeom prst="roundRect">
            <a:avLst>
              <a:gd name="adj" fmla="val 9660"/>
            </a:avLst>
          </a:prstGeom>
          <a:noFill/>
          <a:ln w="28575">
            <a:solidFill>
              <a:schemeClr val="bg2">
                <a:lumMod val="50000"/>
                <a:lumOff val="50000"/>
              </a:schemeClr>
            </a:solidFill>
            <a:prstDash val="lgDash"/>
          </a:ln>
        </p:spPr>
        <p:txBody>
          <a:bodyPr wrap="square" rtlCol="0" anchor="t">
            <a:noAutofit/>
          </a:bodyPr>
          <a:lstStyle/>
          <a:p>
            <a:pPr algn="ctr"/>
            <a:endParaRPr lang="pt-BR" sz="900" b="1" dirty="0" smtClean="0">
              <a:solidFill>
                <a:schemeClr val="bg2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2" name="Seta para a direita 101"/>
          <p:cNvSpPr/>
          <p:nvPr/>
        </p:nvSpPr>
        <p:spPr>
          <a:xfrm>
            <a:off x="4427986" y="4968634"/>
            <a:ext cx="971809" cy="1398784"/>
          </a:xfrm>
          <a:prstGeom prst="rightArrow">
            <a:avLst>
              <a:gd name="adj1" fmla="val 68677"/>
              <a:gd name="adj2" fmla="val 30355"/>
            </a:avLst>
          </a:prstGeom>
          <a:solidFill>
            <a:srgbClr val="FFE181"/>
          </a:solidFill>
          <a:ln>
            <a:noFill/>
            <a:prstDash val="lg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900" b="1" dirty="0">
              <a:solidFill>
                <a:schemeClr val="bg2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6895176" y="3320437"/>
            <a:ext cx="542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>
                <a:solidFill>
                  <a:schemeClr val="bg2"/>
                </a:solidFill>
              </a:rPr>
              <a:t>1..N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5949846" y="3815462"/>
            <a:ext cx="542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>
                <a:solidFill>
                  <a:schemeClr val="bg2"/>
                </a:solidFill>
              </a:rPr>
              <a:t>1..N</a:t>
            </a:r>
          </a:p>
        </p:txBody>
      </p:sp>
      <p:sp>
        <p:nvSpPr>
          <p:cNvPr id="40" name="Retângulo 39"/>
          <p:cNvSpPr/>
          <p:nvPr/>
        </p:nvSpPr>
        <p:spPr>
          <a:xfrm>
            <a:off x="7356758" y="4282299"/>
            <a:ext cx="1311857" cy="356096"/>
          </a:xfrm>
          <a:prstGeom prst="rect">
            <a:avLst/>
          </a:prstGeom>
          <a:solidFill>
            <a:srgbClr val="00B050"/>
          </a:solidFill>
          <a:ln>
            <a:solidFill>
              <a:schemeClr val="bg2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pt-BR" sz="1000" b="1" dirty="0"/>
              <a:t>Plano</a:t>
            </a:r>
          </a:p>
        </p:txBody>
      </p:sp>
      <p:cxnSp>
        <p:nvCxnSpPr>
          <p:cNvPr id="41" name="Conector angulado 40"/>
          <p:cNvCxnSpPr>
            <a:stCxn id="12" idx="2"/>
            <a:endCxn id="40" idx="1"/>
          </p:cNvCxnSpPr>
          <p:nvPr/>
        </p:nvCxnSpPr>
        <p:spPr bwMode="auto">
          <a:xfrm rot="16200000" flipH="1">
            <a:off x="6880845" y="3984436"/>
            <a:ext cx="540159" cy="411667"/>
          </a:xfrm>
          <a:prstGeom prst="bentConnector2">
            <a:avLst/>
          </a:prstGeom>
          <a:solidFill>
            <a:srgbClr val="00B8FF"/>
          </a:solidFill>
          <a:ln w="38100" cap="flat" cmpd="sng" algn="ctr">
            <a:solidFill>
              <a:schemeClr val="bg2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2" name="Retângulo 11"/>
          <p:cNvSpPr/>
          <p:nvPr/>
        </p:nvSpPr>
        <p:spPr>
          <a:xfrm>
            <a:off x="6369026" y="3564092"/>
            <a:ext cx="1152128" cy="356096"/>
          </a:xfrm>
          <a:prstGeom prst="rect">
            <a:avLst/>
          </a:prstGeom>
          <a:solidFill>
            <a:srgbClr val="002060"/>
          </a:solidFill>
          <a:ln>
            <a:solidFill>
              <a:schemeClr val="bg2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pt-BR" sz="1000" b="1" dirty="0" smtClean="0"/>
              <a:t>Produto</a:t>
            </a:r>
          </a:p>
        </p:txBody>
      </p:sp>
      <p:sp>
        <p:nvSpPr>
          <p:cNvPr id="47" name="Retângulo 46"/>
          <p:cNvSpPr/>
          <p:nvPr/>
        </p:nvSpPr>
        <p:spPr>
          <a:xfrm>
            <a:off x="1963999" y="4244002"/>
            <a:ext cx="1311857" cy="356096"/>
          </a:xfrm>
          <a:prstGeom prst="rect">
            <a:avLst/>
          </a:prstGeom>
          <a:solidFill>
            <a:srgbClr val="00B050"/>
          </a:solidFill>
          <a:ln>
            <a:solidFill>
              <a:schemeClr val="bg2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pt-BR" sz="1000" b="1" dirty="0"/>
              <a:t>Plano</a:t>
            </a:r>
          </a:p>
        </p:txBody>
      </p:sp>
      <p:cxnSp>
        <p:nvCxnSpPr>
          <p:cNvPr id="52" name="Conector angulado 51"/>
          <p:cNvCxnSpPr>
            <a:stCxn id="33" idx="2"/>
            <a:endCxn id="47" idx="1"/>
          </p:cNvCxnSpPr>
          <p:nvPr/>
        </p:nvCxnSpPr>
        <p:spPr bwMode="auto">
          <a:xfrm rot="16200000" flipH="1">
            <a:off x="1484816" y="3942869"/>
            <a:ext cx="470024" cy="488342"/>
          </a:xfrm>
          <a:prstGeom prst="bentConnector2">
            <a:avLst/>
          </a:prstGeom>
          <a:solidFill>
            <a:srgbClr val="00B8FF"/>
          </a:solidFill>
          <a:ln w="38100" cap="flat" cmpd="sng" algn="ctr">
            <a:solidFill>
              <a:schemeClr val="bg2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3" name="CaixaDeTexto 52"/>
          <p:cNvSpPr txBox="1"/>
          <p:nvPr/>
        </p:nvSpPr>
        <p:spPr>
          <a:xfrm>
            <a:off x="1456439" y="4437112"/>
            <a:ext cx="542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>
                <a:solidFill>
                  <a:schemeClr val="bg2"/>
                </a:solidFill>
              </a:rPr>
              <a:t>1..1</a:t>
            </a:r>
          </a:p>
        </p:txBody>
      </p:sp>
      <p:sp>
        <p:nvSpPr>
          <p:cNvPr id="54" name="CaixaDeTexto 53"/>
          <p:cNvSpPr txBox="1"/>
          <p:nvPr/>
        </p:nvSpPr>
        <p:spPr>
          <a:xfrm>
            <a:off x="1246932" y="5831686"/>
            <a:ext cx="542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>
                <a:solidFill>
                  <a:schemeClr val="bg2"/>
                </a:solidFill>
              </a:rPr>
              <a:t>1..N</a:t>
            </a:r>
          </a:p>
        </p:txBody>
      </p:sp>
      <p:sp>
        <p:nvSpPr>
          <p:cNvPr id="55" name="CaixaDeTexto 54"/>
          <p:cNvSpPr txBox="1"/>
          <p:nvPr/>
        </p:nvSpPr>
        <p:spPr>
          <a:xfrm>
            <a:off x="6876256" y="4486448"/>
            <a:ext cx="542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>
                <a:solidFill>
                  <a:schemeClr val="bg2"/>
                </a:solidFill>
              </a:rPr>
              <a:t>1..1</a:t>
            </a:r>
          </a:p>
        </p:txBody>
      </p:sp>
      <p:sp>
        <p:nvSpPr>
          <p:cNvPr id="56" name="CaixaDeTexto 55"/>
          <p:cNvSpPr txBox="1"/>
          <p:nvPr/>
        </p:nvSpPr>
        <p:spPr>
          <a:xfrm>
            <a:off x="6804248" y="5615662"/>
            <a:ext cx="542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>
                <a:solidFill>
                  <a:schemeClr val="bg2"/>
                </a:solidFill>
              </a:rPr>
              <a:t>1..N</a:t>
            </a:r>
          </a:p>
        </p:txBody>
      </p:sp>
      <p:cxnSp>
        <p:nvCxnSpPr>
          <p:cNvPr id="61" name="Conector angulado 60"/>
          <p:cNvCxnSpPr>
            <a:stCxn id="32" idx="2"/>
            <a:endCxn id="33" idx="0"/>
          </p:cNvCxnSpPr>
          <p:nvPr/>
        </p:nvCxnSpPr>
        <p:spPr bwMode="auto">
          <a:xfrm rot="16200000" flipH="1">
            <a:off x="750236" y="2870509"/>
            <a:ext cx="1025198" cy="425644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38100" cap="flat" cmpd="sng" algn="ctr">
            <a:solidFill>
              <a:schemeClr val="bg2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3" name="CaixaDeTexto 62"/>
          <p:cNvSpPr txBox="1"/>
          <p:nvPr/>
        </p:nvSpPr>
        <p:spPr>
          <a:xfrm>
            <a:off x="984300" y="3356992"/>
            <a:ext cx="542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>
                <a:solidFill>
                  <a:schemeClr val="bg2"/>
                </a:solidFill>
              </a:rPr>
              <a:t>1..N</a:t>
            </a:r>
          </a:p>
        </p:txBody>
      </p:sp>
      <p:sp>
        <p:nvSpPr>
          <p:cNvPr id="88" name="Seta para a direita 87"/>
          <p:cNvSpPr/>
          <p:nvPr/>
        </p:nvSpPr>
        <p:spPr>
          <a:xfrm>
            <a:off x="4481840" y="3419829"/>
            <a:ext cx="864096" cy="605812"/>
          </a:xfrm>
          <a:prstGeom prst="rightArrow">
            <a:avLst>
              <a:gd name="adj1" fmla="val 50000"/>
              <a:gd name="adj2" fmla="val 39316"/>
            </a:avLst>
          </a:prstGeom>
          <a:solidFill>
            <a:srgbClr val="FFE181"/>
          </a:solidFill>
          <a:ln>
            <a:noFill/>
            <a:prstDash val="lg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900" b="1" dirty="0">
              <a:solidFill>
                <a:schemeClr val="bg2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40" name="Grupo 139"/>
          <p:cNvGrpSpPr/>
          <p:nvPr/>
        </p:nvGrpSpPr>
        <p:grpSpPr>
          <a:xfrm>
            <a:off x="1673013" y="4968634"/>
            <a:ext cx="2538948" cy="1658522"/>
            <a:chOff x="1673013" y="4968634"/>
            <a:chExt cx="2538948" cy="1658522"/>
          </a:xfrm>
        </p:grpSpPr>
        <p:sp>
          <p:nvSpPr>
            <p:cNvPr id="130" name="Retângulo de cantos arredondados 129"/>
            <p:cNvSpPr/>
            <p:nvPr/>
          </p:nvSpPr>
          <p:spPr>
            <a:xfrm>
              <a:off x="1673013" y="4968634"/>
              <a:ext cx="2538948" cy="1658522"/>
            </a:xfrm>
            <a:prstGeom prst="roundRect">
              <a:avLst>
                <a:gd name="adj" fmla="val 5775"/>
              </a:avLst>
            </a:prstGeom>
            <a:solidFill>
              <a:schemeClr val="accent6">
                <a:lumMod val="40000"/>
                <a:lumOff val="60000"/>
                <a:alpha val="78000"/>
              </a:schemeClr>
            </a:solidFill>
            <a:ln>
              <a:solidFill>
                <a:schemeClr val="bg2">
                  <a:lumMod val="75000"/>
                  <a:lumOff val="25000"/>
                </a:schemeClr>
              </a:solidFill>
              <a:prstDash val="solid"/>
            </a:ln>
          </p:spPr>
          <p:txBody>
            <a:bodyPr wrap="square" rtlCol="0" anchor="t">
              <a:noAutofit/>
            </a:bodyPr>
            <a:lstStyle/>
            <a:p>
              <a:pPr algn="ctr"/>
              <a:endParaRPr lang="pt-BR" sz="1100" b="1" dirty="0" smtClean="0">
                <a:solidFill>
                  <a:schemeClr val="bg2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31" name="Grupo 130"/>
            <p:cNvGrpSpPr/>
            <p:nvPr/>
          </p:nvGrpSpPr>
          <p:grpSpPr>
            <a:xfrm>
              <a:off x="1907706" y="5148400"/>
              <a:ext cx="2070537" cy="1304936"/>
              <a:chOff x="-2435010" y="5026994"/>
              <a:chExt cx="2070537" cy="1304936"/>
            </a:xfrm>
          </p:grpSpPr>
          <p:sp>
            <p:nvSpPr>
              <p:cNvPr id="132" name="Retângulo 131"/>
              <p:cNvSpPr/>
              <p:nvPr/>
            </p:nvSpPr>
            <p:spPr>
              <a:xfrm>
                <a:off x="-1351966" y="5026994"/>
                <a:ext cx="987492" cy="370231"/>
              </a:xfrm>
              <a:prstGeom prst="rect">
                <a:avLst/>
              </a:prstGeom>
              <a:solidFill>
                <a:srgbClr val="E37823"/>
              </a:solidFill>
              <a:ln>
                <a:solidFill>
                  <a:schemeClr val="bg2">
                    <a:lumMod val="65000"/>
                    <a:lumOff val="35000"/>
                  </a:schemeClr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pt-BR" sz="1000" b="1" dirty="0">
                    <a:solidFill>
                      <a:schemeClr val="tx1"/>
                    </a:solidFill>
                  </a:rPr>
                  <a:t>Pacotes Adicionais</a:t>
                </a:r>
              </a:p>
            </p:txBody>
          </p:sp>
          <p:sp>
            <p:nvSpPr>
              <p:cNvPr id="133" name="Retângulo 132"/>
              <p:cNvSpPr/>
              <p:nvPr/>
            </p:nvSpPr>
            <p:spPr>
              <a:xfrm>
                <a:off x="-2435010" y="5026995"/>
                <a:ext cx="998909" cy="345644"/>
              </a:xfrm>
              <a:prstGeom prst="rect">
                <a:avLst/>
              </a:prstGeom>
              <a:solidFill>
                <a:srgbClr val="E37823"/>
              </a:solidFill>
              <a:ln>
                <a:solidFill>
                  <a:schemeClr val="bg2">
                    <a:lumMod val="65000"/>
                    <a:lumOff val="35000"/>
                  </a:schemeClr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pt-BR" sz="1000" b="1" dirty="0" smtClean="0">
                    <a:solidFill>
                      <a:schemeClr val="tx1"/>
                    </a:solidFill>
                  </a:rPr>
                  <a:t>Serviço</a:t>
                </a:r>
                <a:endParaRPr lang="pt-BR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Retângulo 133"/>
              <p:cNvSpPr/>
              <p:nvPr/>
            </p:nvSpPr>
            <p:spPr>
              <a:xfrm>
                <a:off x="-2435010" y="5459043"/>
                <a:ext cx="998909" cy="384050"/>
              </a:xfrm>
              <a:prstGeom prst="rect">
                <a:avLst/>
              </a:prstGeom>
              <a:solidFill>
                <a:srgbClr val="E37823"/>
              </a:solidFill>
              <a:ln>
                <a:solidFill>
                  <a:schemeClr val="bg2">
                    <a:lumMod val="65000"/>
                    <a:lumOff val="35000"/>
                  </a:schemeClr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pt-BR" sz="1000" b="1" dirty="0">
                    <a:solidFill>
                      <a:schemeClr val="tx1"/>
                    </a:solidFill>
                  </a:rPr>
                  <a:t>Bloqueios e Suspensões</a:t>
                </a:r>
              </a:p>
            </p:txBody>
          </p:sp>
          <p:sp>
            <p:nvSpPr>
              <p:cNvPr id="135" name="Retângulo 134"/>
              <p:cNvSpPr/>
              <p:nvPr/>
            </p:nvSpPr>
            <p:spPr>
              <a:xfrm>
                <a:off x="-2435010" y="5947880"/>
                <a:ext cx="998909" cy="384050"/>
              </a:xfrm>
              <a:prstGeom prst="rect">
                <a:avLst/>
              </a:prstGeom>
              <a:solidFill>
                <a:srgbClr val="E37823"/>
              </a:solidFill>
              <a:ln>
                <a:solidFill>
                  <a:schemeClr val="bg2">
                    <a:lumMod val="65000"/>
                    <a:lumOff val="35000"/>
                  </a:schemeClr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pt-BR" sz="1000" b="1" dirty="0" smtClean="0">
                    <a:solidFill>
                      <a:schemeClr val="tx1"/>
                    </a:solidFill>
                  </a:rPr>
                  <a:t>Benefícios</a:t>
                </a:r>
                <a:endParaRPr lang="pt-BR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Retângulo 135"/>
              <p:cNvSpPr/>
              <p:nvPr/>
            </p:nvSpPr>
            <p:spPr>
              <a:xfrm>
                <a:off x="-1351965" y="5456244"/>
                <a:ext cx="987492" cy="386849"/>
              </a:xfrm>
              <a:prstGeom prst="rect">
                <a:avLst/>
              </a:prstGeom>
              <a:solidFill>
                <a:srgbClr val="E37823"/>
              </a:solidFill>
              <a:ln>
                <a:solidFill>
                  <a:schemeClr val="bg2">
                    <a:lumMod val="65000"/>
                    <a:lumOff val="35000"/>
                  </a:schemeClr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pt-BR" sz="1000" b="1" dirty="0" smtClean="0">
                    <a:solidFill>
                      <a:schemeClr val="tx1"/>
                    </a:solidFill>
                  </a:rPr>
                  <a:t>Equipamento</a:t>
                </a:r>
                <a:endParaRPr lang="pt-BR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Retângulo 136"/>
              <p:cNvSpPr/>
              <p:nvPr/>
            </p:nvSpPr>
            <p:spPr>
              <a:xfrm>
                <a:off x="-1351966" y="5947880"/>
                <a:ext cx="987492" cy="384050"/>
              </a:xfrm>
              <a:prstGeom prst="rect">
                <a:avLst/>
              </a:prstGeom>
              <a:solidFill>
                <a:srgbClr val="E37823"/>
              </a:solidFill>
              <a:ln>
                <a:solidFill>
                  <a:schemeClr val="bg2">
                    <a:lumMod val="65000"/>
                    <a:lumOff val="35000"/>
                  </a:schemeClr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pt-BR" sz="1000" b="1" dirty="0" smtClean="0">
                    <a:solidFill>
                      <a:schemeClr val="tx1"/>
                    </a:solidFill>
                  </a:rPr>
                  <a:t>Taxas / Multas</a:t>
                </a:r>
                <a:endParaRPr lang="pt-BR" sz="1000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5465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1" grpId="0" animBg="1"/>
      <p:bldP spid="82" grpId="0" animBg="1"/>
      <p:bldP spid="95" grpId="0" animBg="1"/>
      <p:bldP spid="94" grpId="0" animBg="1"/>
      <p:bldP spid="97" grpId="0" animBg="1"/>
      <p:bldP spid="102" grpId="0" animBg="1"/>
      <p:bldP spid="8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Retângulo de cantos arredondados 215"/>
          <p:cNvSpPr/>
          <p:nvPr/>
        </p:nvSpPr>
        <p:spPr>
          <a:xfrm>
            <a:off x="210018" y="3297016"/>
            <a:ext cx="8754469" cy="1428128"/>
          </a:xfrm>
          <a:prstGeom prst="roundRect">
            <a:avLst>
              <a:gd name="adj" fmla="val 9660"/>
            </a:avLst>
          </a:prstGeom>
          <a:solidFill>
            <a:srgbClr val="FFCF37"/>
          </a:solidFill>
          <a:ln>
            <a:solidFill>
              <a:schemeClr val="bg2">
                <a:lumMod val="75000"/>
                <a:lumOff val="25000"/>
              </a:schemeClr>
            </a:solidFill>
            <a:prstDash val="lgDash"/>
          </a:ln>
        </p:spPr>
        <p:txBody>
          <a:bodyPr wrap="square" rtlCol="0" anchor="t">
            <a:noAutofit/>
          </a:bodyPr>
          <a:lstStyle/>
          <a:p>
            <a:pPr algn="ctr"/>
            <a:endParaRPr lang="pt-BR" sz="900" b="1" u="sng" dirty="0" smtClean="0">
              <a:solidFill>
                <a:schemeClr val="bg2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4" name="Retângulo de cantos arredondados 423"/>
          <p:cNvSpPr/>
          <p:nvPr/>
        </p:nvSpPr>
        <p:spPr>
          <a:xfrm>
            <a:off x="210019" y="2582922"/>
            <a:ext cx="8754469" cy="668986"/>
          </a:xfrm>
          <a:prstGeom prst="roundRect">
            <a:avLst>
              <a:gd name="adj" fmla="val 9660"/>
            </a:avLst>
          </a:prstGeom>
          <a:solidFill>
            <a:srgbClr val="FFCF37"/>
          </a:solidFill>
          <a:ln>
            <a:solidFill>
              <a:schemeClr val="bg2">
                <a:lumMod val="75000"/>
                <a:lumOff val="25000"/>
              </a:schemeClr>
            </a:solidFill>
            <a:prstDash val="lgDash"/>
          </a:ln>
        </p:spPr>
        <p:txBody>
          <a:bodyPr wrap="square" rtlCol="0" anchor="t">
            <a:noAutofit/>
          </a:bodyPr>
          <a:lstStyle/>
          <a:p>
            <a:pPr algn="ctr"/>
            <a:endParaRPr lang="pt-BR" sz="900" b="1" u="sng" dirty="0" smtClean="0">
              <a:solidFill>
                <a:schemeClr val="bg2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1" name="Retângulo de cantos arredondados 420"/>
          <p:cNvSpPr/>
          <p:nvPr/>
        </p:nvSpPr>
        <p:spPr>
          <a:xfrm>
            <a:off x="210022" y="4831060"/>
            <a:ext cx="8754468" cy="1656184"/>
          </a:xfrm>
          <a:prstGeom prst="roundRect">
            <a:avLst>
              <a:gd name="adj" fmla="val 9660"/>
            </a:avLst>
          </a:prstGeom>
          <a:solidFill>
            <a:srgbClr val="FFCF37"/>
          </a:solidFill>
          <a:ln>
            <a:solidFill>
              <a:schemeClr val="bg2">
                <a:lumMod val="75000"/>
                <a:lumOff val="25000"/>
              </a:schemeClr>
            </a:solidFill>
            <a:prstDash val="lgDash"/>
          </a:ln>
        </p:spPr>
        <p:txBody>
          <a:bodyPr wrap="square" rtlCol="0" anchor="t">
            <a:noAutofit/>
          </a:bodyPr>
          <a:lstStyle/>
          <a:p>
            <a:pPr algn="ctr"/>
            <a:endParaRPr lang="pt-BR" sz="900" b="1" dirty="0" smtClean="0">
              <a:solidFill>
                <a:schemeClr val="bg2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000" dirty="0" smtClean="0"/>
              <a:t>Nova Estrutura do Produto</a:t>
            </a:r>
            <a:endParaRPr lang="pt-BR" sz="200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Visão Arbor – Produto </a:t>
            </a:r>
            <a:r>
              <a:rPr lang="pt-BR" dirty="0" err="1" smtClean="0"/>
              <a:t>Standalone</a:t>
            </a:r>
            <a:endParaRPr lang="pt-BR" dirty="0"/>
          </a:p>
        </p:txBody>
      </p:sp>
      <p:cxnSp>
        <p:nvCxnSpPr>
          <p:cNvPr id="36" name="Conector angulado 35"/>
          <p:cNvCxnSpPr>
            <a:stCxn id="409" idx="2"/>
            <a:endCxn id="215" idx="1"/>
          </p:cNvCxnSpPr>
          <p:nvPr/>
        </p:nvCxnSpPr>
        <p:spPr bwMode="auto">
          <a:xfrm rot="16200000" flipH="1">
            <a:off x="1745168" y="2909555"/>
            <a:ext cx="788020" cy="1327045"/>
          </a:xfrm>
          <a:prstGeom prst="bentConnector2">
            <a:avLst/>
          </a:prstGeom>
          <a:solidFill>
            <a:srgbClr val="00B8FF"/>
          </a:solidFill>
          <a:ln w="38100" cap="flat" cmpd="sng" algn="ctr">
            <a:solidFill>
              <a:schemeClr val="bg2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91" name="Espaço Reservado para Texto 3"/>
          <p:cNvSpPr txBox="1">
            <a:spLocks/>
          </p:cNvSpPr>
          <p:nvPr/>
        </p:nvSpPr>
        <p:spPr>
          <a:xfrm>
            <a:off x="434991" y="1246264"/>
            <a:ext cx="3920987" cy="264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rtlCol="0">
            <a:spAutoFit/>
          </a:bodyPr>
          <a:lstStyle>
            <a:lvl1pPr marL="342900" indent="-341313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lang="en-US" sz="1800" kern="1200" baseline="0" dirty="0" smtClean="0">
                <a:solidFill>
                  <a:srgbClr val="5A528F"/>
                </a:solidFill>
                <a:latin typeface="Arial" charset="0"/>
                <a:ea typeface="MS Gothic" charset="-128"/>
                <a:cs typeface="+mn-cs"/>
              </a:defRPr>
            </a:lvl1pPr>
            <a:lvl2pPr marL="534988" indent="-150813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lang="en-US" sz="1200" kern="1200" dirty="0" smtClean="0">
                <a:solidFill>
                  <a:srgbClr val="BFAF8F"/>
                </a:solidFill>
                <a:latin typeface="Arial" charset="0"/>
                <a:ea typeface="MS Gothic" charset="-128"/>
                <a:cs typeface="+mn-cs"/>
              </a:defRPr>
            </a:lvl2pPr>
            <a:lvl3pPr marL="892175" indent="-153988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>
                <a:tab pos="892175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lang="en-US" sz="1200" kern="1200" dirty="0" smtClean="0">
                <a:solidFill>
                  <a:srgbClr val="BFAF8F"/>
                </a:solidFill>
                <a:latin typeface="Arial" charset="0"/>
                <a:ea typeface="MS Gothic" charset="-128"/>
                <a:cs typeface="+mn-cs"/>
              </a:defRPr>
            </a:lvl3pPr>
            <a:lvl4pPr marL="1260475" indent="-166688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lang="en-US" sz="1200" kern="1200" dirty="0" smtClean="0">
                <a:solidFill>
                  <a:srgbClr val="BFAF8F"/>
                </a:solidFill>
                <a:latin typeface="Arial" charset="0"/>
                <a:ea typeface="MS Gothic" charset="-128"/>
                <a:cs typeface="+mn-cs"/>
              </a:defRPr>
            </a:lvl4pPr>
            <a:lvl5pPr marL="1617663" indent="-169863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lang="pt-BR" sz="1200" kern="1200" dirty="0" smtClean="0">
                <a:solidFill>
                  <a:srgbClr val="BFAF8F"/>
                </a:solidFill>
                <a:latin typeface="Arial" charset="0"/>
                <a:ea typeface="MS Gothic" charset="-128"/>
                <a:cs typeface="+mn-cs"/>
              </a:defRPr>
            </a:lvl5pPr>
            <a:lvl6pPr marL="2514600" indent="-228600" algn="l" defTabSz="457200" rtl="0" fontAlgn="base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-106" charset="0"/>
              <a:defRPr sz="2000">
                <a:solidFill>
                  <a:srgbClr val="D7472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fontAlgn="base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-106" charset="0"/>
              <a:defRPr sz="2000">
                <a:solidFill>
                  <a:srgbClr val="D7472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fontAlgn="base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-106" charset="0"/>
              <a:defRPr sz="2000">
                <a:solidFill>
                  <a:srgbClr val="D7472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fontAlgn="base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-106" charset="0"/>
              <a:defRPr sz="2000">
                <a:solidFill>
                  <a:srgbClr val="D7472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Conceito</a:t>
            </a:r>
            <a:endParaRPr lang="pt-BR" sz="1200" b="1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2" name="Espaço Reservado para Texto 3"/>
          <p:cNvSpPr txBox="1">
            <a:spLocks/>
          </p:cNvSpPr>
          <p:nvPr/>
        </p:nvSpPr>
        <p:spPr>
          <a:xfrm>
            <a:off x="5580114" y="1246264"/>
            <a:ext cx="3481783" cy="264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rtlCol="0">
            <a:spAutoFit/>
          </a:bodyPr>
          <a:lstStyle>
            <a:lvl1pPr marL="342900" indent="-341313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lang="en-US" sz="1800" kern="1200" baseline="0" dirty="0" smtClean="0">
                <a:solidFill>
                  <a:srgbClr val="5A528F"/>
                </a:solidFill>
                <a:latin typeface="Arial" charset="0"/>
                <a:ea typeface="MS Gothic" charset="-128"/>
                <a:cs typeface="+mn-cs"/>
              </a:defRPr>
            </a:lvl1pPr>
            <a:lvl2pPr marL="534988" indent="-150813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lang="en-US" sz="1200" kern="1200" dirty="0" smtClean="0">
                <a:solidFill>
                  <a:srgbClr val="BFAF8F"/>
                </a:solidFill>
                <a:latin typeface="Arial" charset="0"/>
                <a:ea typeface="MS Gothic" charset="-128"/>
                <a:cs typeface="+mn-cs"/>
              </a:defRPr>
            </a:lvl2pPr>
            <a:lvl3pPr marL="892175" indent="-153988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>
                <a:tab pos="892175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lang="en-US" sz="1200" kern="1200" dirty="0" smtClean="0">
                <a:solidFill>
                  <a:srgbClr val="BFAF8F"/>
                </a:solidFill>
                <a:latin typeface="Arial" charset="0"/>
                <a:ea typeface="MS Gothic" charset="-128"/>
                <a:cs typeface="+mn-cs"/>
              </a:defRPr>
            </a:lvl3pPr>
            <a:lvl4pPr marL="1260475" indent="-166688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lang="en-US" sz="1200" kern="1200" dirty="0" smtClean="0">
                <a:solidFill>
                  <a:srgbClr val="BFAF8F"/>
                </a:solidFill>
                <a:latin typeface="Arial" charset="0"/>
                <a:ea typeface="MS Gothic" charset="-128"/>
                <a:cs typeface="+mn-cs"/>
              </a:defRPr>
            </a:lvl4pPr>
            <a:lvl5pPr marL="1617663" indent="-169863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lang="pt-BR" sz="1200" kern="1200" dirty="0" smtClean="0">
                <a:solidFill>
                  <a:srgbClr val="BFAF8F"/>
                </a:solidFill>
                <a:latin typeface="Arial" charset="0"/>
                <a:ea typeface="MS Gothic" charset="-128"/>
                <a:cs typeface="+mn-cs"/>
              </a:defRPr>
            </a:lvl5pPr>
            <a:lvl6pPr marL="2514600" indent="-228600" algn="l" defTabSz="457200" rtl="0" fontAlgn="base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-106" charset="0"/>
              <a:defRPr sz="2000">
                <a:solidFill>
                  <a:srgbClr val="D7472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fontAlgn="base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-106" charset="0"/>
              <a:defRPr sz="2000">
                <a:solidFill>
                  <a:srgbClr val="D7472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fontAlgn="base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-106" charset="0"/>
              <a:defRPr sz="2000">
                <a:solidFill>
                  <a:srgbClr val="D7472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fontAlgn="base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-106" charset="0"/>
              <a:defRPr sz="2000">
                <a:solidFill>
                  <a:srgbClr val="D7472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Arbor</a:t>
            </a:r>
            <a:endParaRPr lang="pt-BR" sz="1200" b="1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6581823" y="2786780"/>
            <a:ext cx="749060" cy="322157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Instância</a:t>
            </a:r>
            <a:endParaRPr kumimoji="0" lang="pt-BR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cxnSp>
        <p:nvCxnSpPr>
          <p:cNvPr id="83" name="Conector angulado 82"/>
          <p:cNvCxnSpPr>
            <a:stCxn id="29" idx="2"/>
          </p:cNvCxnSpPr>
          <p:nvPr/>
        </p:nvCxnSpPr>
        <p:spPr bwMode="auto">
          <a:xfrm rot="5400000">
            <a:off x="5520815" y="3771165"/>
            <a:ext cx="2097770" cy="773306"/>
          </a:xfrm>
          <a:prstGeom prst="bentConnector3">
            <a:avLst>
              <a:gd name="adj1" fmla="val 82692"/>
            </a:avLst>
          </a:prstGeom>
          <a:solidFill>
            <a:srgbClr val="00B8FF"/>
          </a:solidFill>
          <a:ln w="19050" cap="flat" cmpd="sng" algn="ctr">
            <a:solidFill>
              <a:schemeClr val="bg2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9" name="Conector angulado 118"/>
          <p:cNvCxnSpPr>
            <a:endCxn id="29" idx="0"/>
          </p:cNvCxnSpPr>
          <p:nvPr/>
        </p:nvCxnSpPr>
        <p:spPr bwMode="auto">
          <a:xfrm rot="5400000">
            <a:off x="6752500" y="2582921"/>
            <a:ext cx="407708" cy="2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19050" cap="flat" cmpd="sng" algn="ctr">
            <a:solidFill>
              <a:schemeClr val="bg2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4" name="Conector angulado 363"/>
          <p:cNvCxnSpPr>
            <a:stCxn id="29" idx="2"/>
          </p:cNvCxnSpPr>
          <p:nvPr/>
        </p:nvCxnSpPr>
        <p:spPr bwMode="auto">
          <a:xfrm rot="16200000" flipH="1">
            <a:off x="7469585" y="2595702"/>
            <a:ext cx="467144" cy="1493609"/>
          </a:xfrm>
          <a:prstGeom prst="bentConnector2">
            <a:avLst/>
          </a:prstGeom>
          <a:solidFill>
            <a:srgbClr val="00B8FF"/>
          </a:solidFill>
          <a:ln w="19050" cap="flat" cmpd="sng" algn="ctr">
            <a:solidFill>
              <a:schemeClr val="bg2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7" name="Grupo 46"/>
          <p:cNvGrpSpPr/>
          <p:nvPr/>
        </p:nvGrpSpPr>
        <p:grpSpPr>
          <a:xfrm>
            <a:off x="7110162" y="3429000"/>
            <a:ext cx="1710310" cy="1170850"/>
            <a:chOff x="7110162" y="3429000"/>
            <a:chExt cx="1710310" cy="1170850"/>
          </a:xfrm>
        </p:grpSpPr>
        <p:sp>
          <p:nvSpPr>
            <p:cNvPr id="365" name="Retângulo 364"/>
            <p:cNvSpPr/>
            <p:nvPr/>
          </p:nvSpPr>
          <p:spPr>
            <a:xfrm>
              <a:off x="8393729" y="3479768"/>
              <a:ext cx="175557" cy="130154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2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pt-BR" sz="1000" b="1" dirty="0" smtClean="0"/>
            </a:p>
          </p:txBody>
        </p:sp>
        <p:sp>
          <p:nvSpPr>
            <p:cNvPr id="248" name="AutoShape 103"/>
            <p:cNvSpPr>
              <a:spLocks noChangeAspect="1" noChangeArrowheads="1"/>
            </p:cNvSpPr>
            <p:nvPr/>
          </p:nvSpPr>
          <p:spPr bwMode="auto">
            <a:xfrm>
              <a:off x="8630151" y="4087856"/>
              <a:ext cx="119179" cy="114172"/>
            </a:xfrm>
            <a:prstGeom prst="triangle">
              <a:avLst>
                <a:gd name="adj" fmla="val 50000"/>
              </a:avLst>
            </a:prstGeom>
            <a:solidFill>
              <a:srgbClr val="FFFF99"/>
            </a:solidFill>
            <a:ln w="12700">
              <a:solidFill>
                <a:sysClr val="windowText" lastClr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9" name="Line 133"/>
            <p:cNvSpPr>
              <a:spLocks noChangeShapeType="1"/>
            </p:cNvSpPr>
            <p:nvPr/>
          </p:nvSpPr>
          <p:spPr bwMode="auto">
            <a:xfrm>
              <a:off x="8687076" y="4197667"/>
              <a:ext cx="0" cy="47684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0" name="Rectangle 134"/>
            <p:cNvSpPr>
              <a:spLocks noChangeArrowheads="1"/>
            </p:cNvSpPr>
            <p:nvPr/>
          </p:nvSpPr>
          <p:spPr bwMode="auto">
            <a:xfrm>
              <a:off x="8594859" y="4248697"/>
              <a:ext cx="208159" cy="82506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000" b="1" kern="0" dirty="0">
                <a:solidFill>
                  <a:sysClr val="windowText" lastClr="000000"/>
                </a:solidFill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GTU</a:t>
              </a:r>
              <a:endParaRPr kumimoji="0" lang="pt-BR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1" name="AutoShape 138"/>
            <p:cNvSpPr>
              <a:spLocks noChangeArrowheads="1"/>
            </p:cNvSpPr>
            <p:nvPr/>
          </p:nvSpPr>
          <p:spPr bwMode="auto">
            <a:xfrm>
              <a:off x="8574255" y="4487856"/>
              <a:ext cx="106583" cy="111427"/>
            </a:xfrm>
            <a:prstGeom prst="star5">
              <a:avLst/>
            </a:prstGeom>
            <a:solidFill>
              <a:srgbClr val="FFFFCC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</a:endParaRPr>
            </a:p>
          </p:txBody>
        </p:sp>
        <p:cxnSp>
          <p:nvCxnSpPr>
            <p:cNvPr id="253" name="Conector reto 252"/>
            <p:cNvCxnSpPr/>
            <p:nvPr/>
          </p:nvCxnSpPr>
          <p:spPr bwMode="auto">
            <a:xfrm rot="16200000" flipV="1">
              <a:off x="8662744" y="4067779"/>
              <a:ext cx="47655" cy="675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254" name="Line 137"/>
            <p:cNvSpPr>
              <a:spLocks noChangeShapeType="1"/>
            </p:cNvSpPr>
            <p:nvPr/>
          </p:nvSpPr>
          <p:spPr bwMode="auto">
            <a:xfrm>
              <a:off x="8764624" y="4337385"/>
              <a:ext cx="0" cy="47684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5" name="AutoShape 138"/>
            <p:cNvSpPr>
              <a:spLocks noChangeArrowheads="1"/>
            </p:cNvSpPr>
            <p:nvPr/>
          </p:nvSpPr>
          <p:spPr bwMode="auto">
            <a:xfrm>
              <a:off x="8711194" y="4487856"/>
              <a:ext cx="107257" cy="111427"/>
            </a:xfrm>
            <a:prstGeom prst="star5">
              <a:avLst/>
            </a:prstGeom>
            <a:solidFill>
              <a:srgbClr val="FFFFCC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287" name="AutoShape 103"/>
            <p:cNvSpPr>
              <a:spLocks noChangeAspect="1" noChangeArrowheads="1"/>
            </p:cNvSpPr>
            <p:nvPr/>
          </p:nvSpPr>
          <p:spPr bwMode="auto">
            <a:xfrm>
              <a:off x="8354709" y="4089958"/>
              <a:ext cx="119179" cy="114172"/>
            </a:xfrm>
            <a:prstGeom prst="triangle">
              <a:avLst>
                <a:gd name="adj" fmla="val 50000"/>
              </a:avLst>
            </a:prstGeom>
            <a:solidFill>
              <a:srgbClr val="FFFF99"/>
            </a:solidFill>
            <a:ln w="12700">
              <a:solidFill>
                <a:sysClr val="windowText" lastClr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8" name="Line 133"/>
            <p:cNvSpPr>
              <a:spLocks noChangeShapeType="1"/>
            </p:cNvSpPr>
            <p:nvPr/>
          </p:nvSpPr>
          <p:spPr bwMode="auto">
            <a:xfrm>
              <a:off x="8411633" y="4199769"/>
              <a:ext cx="0" cy="47684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9" name="Rectangle 134"/>
            <p:cNvSpPr>
              <a:spLocks noChangeArrowheads="1"/>
            </p:cNvSpPr>
            <p:nvPr/>
          </p:nvSpPr>
          <p:spPr bwMode="auto">
            <a:xfrm>
              <a:off x="8319417" y="4250799"/>
              <a:ext cx="208159" cy="82506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/>
              </a:r>
              <a:br>
                <a: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</a:br>
              <a:r>
                <a: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/>
              </a:r>
              <a:br>
                <a: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</a:br>
              <a:r>
                <a: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GTU</a:t>
              </a:r>
              <a:endParaRPr kumimoji="0" lang="pt-BR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0" name="Line 137"/>
            <p:cNvSpPr>
              <a:spLocks noChangeShapeType="1"/>
            </p:cNvSpPr>
            <p:nvPr/>
          </p:nvSpPr>
          <p:spPr bwMode="auto">
            <a:xfrm>
              <a:off x="8352029" y="4339488"/>
              <a:ext cx="0" cy="47684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1" name="AutoShape 138"/>
            <p:cNvSpPr>
              <a:spLocks noChangeArrowheads="1"/>
            </p:cNvSpPr>
            <p:nvPr/>
          </p:nvSpPr>
          <p:spPr bwMode="auto">
            <a:xfrm>
              <a:off x="8298813" y="4488423"/>
              <a:ext cx="106583" cy="111427"/>
            </a:xfrm>
            <a:prstGeom prst="star5">
              <a:avLst/>
            </a:prstGeom>
            <a:solidFill>
              <a:srgbClr val="FFFFCC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</a:endParaRPr>
            </a:p>
          </p:txBody>
        </p:sp>
        <p:cxnSp>
          <p:nvCxnSpPr>
            <p:cNvPr id="293" name="Conector reto 292"/>
            <p:cNvCxnSpPr/>
            <p:nvPr/>
          </p:nvCxnSpPr>
          <p:spPr bwMode="auto">
            <a:xfrm rot="16200000" flipV="1">
              <a:off x="8387303" y="4069882"/>
              <a:ext cx="47655" cy="675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294" name="Line 137"/>
            <p:cNvSpPr>
              <a:spLocks noChangeShapeType="1"/>
            </p:cNvSpPr>
            <p:nvPr/>
          </p:nvSpPr>
          <p:spPr bwMode="auto">
            <a:xfrm>
              <a:off x="8489183" y="4339488"/>
              <a:ext cx="0" cy="47684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5" name="AutoShape 138"/>
            <p:cNvSpPr>
              <a:spLocks noChangeArrowheads="1"/>
            </p:cNvSpPr>
            <p:nvPr/>
          </p:nvSpPr>
          <p:spPr bwMode="auto">
            <a:xfrm>
              <a:off x="8435752" y="4488423"/>
              <a:ext cx="107257" cy="111427"/>
            </a:xfrm>
            <a:prstGeom prst="star5">
              <a:avLst/>
            </a:prstGeom>
            <a:solidFill>
              <a:srgbClr val="FFFFCC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297" name="Retângulo 296"/>
            <p:cNvSpPr/>
            <p:nvPr/>
          </p:nvSpPr>
          <p:spPr>
            <a:xfrm>
              <a:off x="8231312" y="4027994"/>
              <a:ext cx="367179" cy="246221"/>
            </a:xfrm>
            <a:prstGeom prst="rect">
              <a:avLst/>
            </a:prstGeom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298" name="Conector reto 297"/>
            <p:cNvCxnSpPr/>
            <p:nvPr/>
          </p:nvCxnSpPr>
          <p:spPr bwMode="auto">
            <a:xfrm rot="16200000" flipV="1">
              <a:off x="7192985" y="4087637"/>
              <a:ext cx="63773" cy="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299" name="AutoShape 145"/>
            <p:cNvSpPr>
              <a:spLocks noChangeAspect="1" noChangeArrowheads="1"/>
            </p:cNvSpPr>
            <p:nvPr/>
          </p:nvSpPr>
          <p:spPr bwMode="auto">
            <a:xfrm>
              <a:off x="7121650" y="4126727"/>
              <a:ext cx="206017" cy="157089"/>
            </a:xfrm>
            <a:prstGeom prst="triangle">
              <a:avLst>
                <a:gd name="adj" fmla="val 50000"/>
              </a:avLst>
            </a:prstGeom>
            <a:solidFill>
              <a:srgbClr val="FFFF99"/>
            </a:solidFill>
            <a:ln w="12700">
              <a:solidFill>
                <a:sysClr val="windowText" lastClr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311" name="Grupo 177"/>
            <p:cNvGrpSpPr>
              <a:grpSpLocks/>
            </p:cNvGrpSpPr>
            <p:nvPr/>
          </p:nvGrpSpPr>
          <p:grpSpPr bwMode="auto">
            <a:xfrm>
              <a:off x="8056353" y="4104143"/>
              <a:ext cx="141642" cy="492443"/>
              <a:chOff x="6238914" y="2714620"/>
              <a:chExt cx="333350" cy="1115184"/>
            </a:xfrm>
          </p:grpSpPr>
          <p:grpSp>
            <p:nvGrpSpPr>
              <p:cNvPr id="343" name="Group 117"/>
              <p:cNvGrpSpPr>
                <a:grpSpLocks/>
              </p:cNvGrpSpPr>
              <p:nvPr/>
            </p:nvGrpSpPr>
            <p:grpSpPr bwMode="auto">
              <a:xfrm>
                <a:off x="6238914" y="2716472"/>
                <a:ext cx="333350" cy="398196"/>
                <a:chOff x="1344" y="2499"/>
                <a:chExt cx="424" cy="671"/>
              </a:xfrm>
            </p:grpSpPr>
            <p:sp>
              <p:nvSpPr>
                <p:cNvPr id="345" name="Rectangle 118"/>
                <p:cNvSpPr>
                  <a:spLocks noChangeArrowheads="1"/>
                </p:cNvSpPr>
                <p:nvPr/>
              </p:nvSpPr>
              <p:spPr bwMode="auto">
                <a:xfrm>
                  <a:off x="1344" y="2499"/>
                  <a:ext cx="424" cy="67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ysClr val="windowText" lastClr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46" name="Line 119"/>
                <p:cNvSpPr>
                  <a:spLocks noChangeShapeType="1"/>
                </p:cNvSpPr>
                <p:nvPr/>
              </p:nvSpPr>
              <p:spPr bwMode="auto">
                <a:xfrm>
                  <a:off x="1402" y="2618"/>
                  <a:ext cx="308" cy="0"/>
                </a:xfrm>
                <a:prstGeom prst="line">
                  <a:avLst/>
                </a:prstGeom>
                <a:noFill/>
                <a:ln w="25400">
                  <a:solidFill>
                    <a:sysClr val="windowText" lastClr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47" name="Line 120"/>
                <p:cNvSpPr>
                  <a:spLocks noChangeShapeType="1"/>
                </p:cNvSpPr>
                <p:nvPr/>
              </p:nvSpPr>
              <p:spPr bwMode="auto">
                <a:xfrm>
                  <a:off x="1525" y="2680"/>
                  <a:ext cx="185" cy="0"/>
                </a:xfrm>
                <a:prstGeom prst="line">
                  <a:avLst/>
                </a:prstGeom>
                <a:noFill/>
                <a:ln w="12700">
                  <a:solidFill>
                    <a:sysClr val="windowText" lastClr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48" name="Line 121"/>
                <p:cNvSpPr>
                  <a:spLocks noChangeShapeType="1"/>
                </p:cNvSpPr>
                <p:nvPr/>
              </p:nvSpPr>
              <p:spPr bwMode="auto">
                <a:xfrm>
                  <a:off x="1525" y="2742"/>
                  <a:ext cx="185" cy="0"/>
                </a:xfrm>
                <a:prstGeom prst="line">
                  <a:avLst/>
                </a:prstGeom>
                <a:noFill/>
                <a:ln w="12700">
                  <a:solidFill>
                    <a:sysClr val="windowText" lastClr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49" name="Line 122"/>
                <p:cNvSpPr>
                  <a:spLocks noChangeShapeType="1"/>
                </p:cNvSpPr>
                <p:nvPr/>
              </p:nvSpPr>
              <p:spPr bwMode="auto">
                <a:xfrm>
                  <a:off x="1525" y="2804"/>
                  <a:ext cx="185" cy="0"/>
                </a:xfrm>
                <a:prstGeom prst="line">
                  <a:avLst/>
                </a:prstGeom>
                <a:noFill/>
                <a:ln w="12700">
                  <a:solidFill>
                    <a:sysClr val="windowText" lastClr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50" name="Line 123"/>
                <p:cNvSpPr>
                  <a:spLocks noChangeShapeType="1"/>
                </p:cNvSpPr>
                <p:nvPr/>
              </p:nvSpPr>
              <p:spPr bwMode="auto">
                <a:xfrm>
                  <a:off x="1402" y="2927"/>
                  <a:ext cx="308" cy="0"/>
                </a:xfrm>
                <a:prstGeom prst="line">
                  <a:avLst/>
                </a:prstGeom>
                <a:noFill/>
                <a:ln w="25400">
                  <a:solidFill>
                    <a:sysClr val="windowText" lastClr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51" name="Line 124"/>
                <p:cNvSpPr>
                  <a:spLocks noChangeShapeType="1"/>
                </p:cNvSpPr>
                <p:nvPr/>
              </p:nvSpPr>
              <p:spPr bwMode="auto">
                <a:xfrm>
                  <a:off x="1525" y="2990"/>
                  <a:ext cx="185" cy="0"/>
                </a:xfrm>
                <a:prstGeom prst="line">
                  <a:avLst/>
                </a:prstGeom>
                <a:noFill/>
                <a:ln w="12700">
                  <a:solidFill>
                    <a:sysClr val="windowText" lastClr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52" name="Line 125"/>
                <p:cNvSpPr>
                  <a:spLocks noChangeShapeType="1"/>
                </p:cNvSpPr>
                <p:nvPr/>
              </p:nvSpPr>
              <p:spPr bwMode="auto">
                <a:xfrm>
                  <a:off x="1525" y="3051"/>
                  <a:ext cx="185" cy="0"/>
                </a:xfrm>
                <a:prstGeom prst="line">
                  <a:avLst/>
                </a:prstGeom>
                <a:noFill/>
                <a:ln w="12700">
                  <a:solidFill>
                    <a:sysClr val="windowText" lastClr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53" name="Line 126"/>
                <p:cNvSpPr>
                  <a:spLocks noChangeShapeType="1"/>
                </p:cNvSpPr>
                <p:nvPr/>
              </p:nvSpPr>
              <p:spPr bwMode="auto">
                <a:xfrm>
                  <a:off x="1525" y="3112"/>
                  <a:ext cx="185" cy="0"/>
                </a:xfrm>
                <a:prstGeom prst="line">
                  <a:avLst/>
                </a:prstGeom>
                <a:noFill/>
                <a:ln w="12700">
                  <a:solidFill>
                    <a:sysClr val="windowText" lastClr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344" name="Rectangle 127"/>
              <p:cNvSpPr>
                <a:spLocks noChangeArrowheads="1"/>
              </p:cNvSpPr>
              <p:nvPr/>
            </p:nvSpPr>
            <p:spPr bwMode="auto">
              <a:xfrm>
                <a:off x="6422320" y="2714620"/>
                <a:ext cx="118965" cy="1115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7620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CC3399"/>
                  </a:solidFill>
                  <a:effectLst/>
                  <a:uLnTx/>
                  <a:uFillTx/>
                  <a:latin typeface="Wingdings" pitchFamily="2" charset="2"/>
                </a:endParaRPr>
              </a:p>
            </p:txBody>
          </p:sp>
        </p:grpSp>
        <p:sp>
          <p:nvSpPr>
            <p:cNvPr id="312" name="Line 131"/>
            <p:cNvSpPr>
              <a:spLocks noChangeShapeType="1"/>
            </p:cNvSpPr>
            <p:nvPr/>
          </p:nvSpPr>
          <p:spPr bwMode="auto">
            <a:xfrm>
              <a:off x="8132059" y="4281408"/>
              <a:ext cx="0" cy="48496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3" name="Text Box 132"/>
            <p:cNvSpPr txBox="1">
              <a:spLocks noChangeAspect="1" noChangeArrowheads="1"/>
            </p:cNvSpPr>
            <p:nvPr/>
          </p:nvSpPr>
          <p:spPr bwMode="auto">
            <a:xfrm>
              <a:off x="8047969" y="4326174"/>
              <a:ext cx="163571" cy="144556"/>
            </a:xfrm>
            <a:prstGeom prst="rect">
              <a:avLst/>
            </a:prstGeom>
            <a:noFill/>
            <a:ln w="38100">
              <a:solidFill>
                <a:srgbClr val="6699FF"/>
              </a:solidFill>
              <a:miter lim="800000"/>
              <a:headEnd type="none" w="sm" len="sm"/>
              <a:tailEnd type="none" w="sm" len="sm"/>
            </a:ln>
          </p:spPr>
          <p:txBody>
            <a:bodyPr lIns="0" tIns="0" rIns="0" bIns="0" anchor="ctr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6699FF"/>
                  </a:solidFill>
                  <a:effectLst/>
                  <a:uLnTx/>
                  <a:uFillTx/>
                </a:rPr>
                <a:t>uc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</a:endParaRPr>
            </a:p>
          </p:txBody>
        </p:sp>
        <p:cxnSp>
          <p:nvCxnSpPr>
            <p:cNvPr id="315" name="Conector reto 314"/>
            <p:cNvCxnSpPr>
              <a:stCxn id="317" idx="0"/>
            </p:cNvCxnSpPr>
            <p:nvPr/>
          </p:nvCxnSpPr>
          <p:spPr bwMode="auto">
            <a:xfrm rot="16200000" flipV="1">
              <a:off x="7482053" y="4094000"/>
              <a:ext cx="63125" cy="1424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317" name="AutoShape 145"/>
            <p:cNvSpPr>
              <a:spLocks noChangeAspect="1" noChangeArrowheads="1"/>
            </p:cNvSpPr>
            <p:nvPr/>
          </p:nvSpPr>
          <p:spPr bwMode="auto">
            <a:xfrm>
              <a:off x="7411317" y="4126274"/>
              <a:ext cx="206017" cy="157089"/>
            </a:xfrm>
            <a:prstGeom prst="triangle">
              <a:avLst>
                <a:gd name="adj" fmla="val 50000"/>
              </a:avLst>
            </a:prstGeom>
            <a:solidFill>
              <a:srgbClr val="FFFF99"/>
            </a:solidFill>
            <a:ln w="12700">
              <a:solidFill>
                <a:sysClr val="windowText" lastClr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322" name="Conector reto 321"/>
            <p:cNvCxnSpPr/>
            <p:nvPr/>
          </p:nvCxnSpPr>
          <p:spPr bwMode="auto">
            <a:xfrm rot="5400000" flipH="1" flipV="1">
              <a:off x="8169162" y="4142870"/>
              <a:ext cx="47655" cy="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23" name="Conector reto 322"/>
            <p:cNvCxnSpPr/>
            <p:nvPr/>
          </p:nvCxnSpPr>
          <p:spPr bwMode="auto">
            <a:xfrm rot="16200000" flipV="1">
              <a:off x="8108876" y="4069686"/>
              <a:ext cx="47655" cy="675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grpSp>
          <p:nvGrpSpPr>
            <p:cNvPr id="324" name="Grupo 177"/>
            <p:cNvGrpSpPr>
              <a:grpSpLocks/>
            </p:cNvGrpSpPr>
            <p:nvPr/>
          </p:nvGrpSpPr>
          <p:grpSpPr bwMode="auto">
            <a:xfrm>
              <a:off x="7757720" y="4103456"/>
              <a:ext cx="141642" cy="492443"/>
              <a:chOff x="6238914" y="2714620"/>
              <a:chExt cx="333350" cy="1115184"/>
            </a:xfrm>
          </p:grpSpPr>
          <p:grpSp>
            <p:nvGrpSpPr>
              <p:cNvPr id="332" name="Group 117"/>
              <p:cNvGrpSpPr>
                <a:grpSpLocks/>
              </p:cNvGrpSpPr>
              <p:nvPr/>
            </p:nvGrpSpPr>
            <p:grpSpPr bwMode="auto">
              <a:xfrm>
                <a:off x="6238914" y="2716472"/>
                <a:ext cx="333350" cy="398196"/>
                <a:chOff x="1344" y="2499"/>
                <a:chExt cx="424" cy="671"/>
              </a:xfrm>
            </p:grpSpPr>
            <p:sp>
              <p:nvSpPr>
                <p:cNvPr id="334" name="Rectangle 118"/>
                <p:cNvSpPr>
                  <a:spLocks noChangeArrowheads="1"/>
                </p:cNvSpPr>
                <p:nvPr/>
              </p:nvSpPr>
              <p:spPr bwMode="auto">
                <a:xfrm>
                  <a:off x="1344" y="2499"/>
                  <a:ext cx="424" cy="67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ysClr val="windowText" lastClr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35" name="Line 119"/>
                <p:cNvSpPr>
                  <a:spLocks noChangeShapeType="1"/>
                </p:cNvSpPr>
                <p:nvPr/>
              </p:nvSpPr>
              <p:spPr bwMode="auto">
                <a:xfrm>
                  <a:off x="1402" y="2618"/>
                  <a:ext cx="308" cy="0"/>
                </a:xfrm>
                <a:prstGeom prst="line">
                  <a:avLst/>
                </a:prstGeom>
                <a:noFill/>
                <a:ln w="25400">
                  <a:solidFill>
                    <a:sysClr val="windowText" lastClr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36" name="Line 120"/>
                <p:cNvSpPr>
                  <a:spLocks noChangeShapeType="1"/>
                </p:cNvSpPr>
                <p:nvPr/>
              </p:nvSpPr>
              <p:spPr bwMode="auto">
                <a:xfrm>
                  <a:off x="1525" y="2680"/>
                  <a:ext cx="185" cy="0"/>
                </a:xfrm>
                <a:prstGeom prst="line">
                  <a:avLst/>
                </a:prstGeom>
                <a:noFill/>
                <a:ln w="12700">
                  <a:solidFill>
                    <a:sysClr val="windowText" lastClr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37" name="Line 121"/>
                <p:cNvSpPr>
                  <a:spLocks noChangeShapeType="1"/>
                </p:cNvSpPr>
                <p:nvPr/>
              </p:nvSpPr>
              <p:spPr bwMode="auto">
                <a:xfrm>
                  <a:off x="1525" y="2742"/>
                  <a:ext cx="185" cy="0"/>
                </a:xfrm>
                <a:prstGeom prst="line">
                  <a:avLst/>
                </a:prstGeom>
                <a:noFill/>
                <a:ln w="12700">
                  <a:solidFill>
                    <a:sysClr val="windowText" lastClr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38" name="Line 122"/>
                <p:cNvSpPr>
                  <a:spLocks noChangeShapeType="1"/>
                </p:cNvSpPr>
                <p:nvPr/>
              </p:nvSpPr>
              <p:spPr bwMode="auto">
                <a:xfrm>
                  <a:off x="1525" y="2804"/>
                  <a:ext cx="185" cy="0"/>
                </a:xfrm>
                <a:prstGeom prst="line">
                  <a:avLst/>
                </a:prstGeom>
                <a:noFill/>
                <a:ln w="12700">
                  <a:solidFill>
                    <a:sysClr val="windowText" lastClr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39" name="Line 123"/>
                <p:cNvSpPr>
                  <a:spLocks noChangeShapeType="1"/>
                </p:cNvSpPr>
                <p:nvPr/>
              </p:nvSpPr>
              <p:spPr bwMode="auto">
                <a:xfrm>
                  <a:off x="1402" y="2927"/>
                  <a:ext cx="308" cy="0"/>
                </a:xfrm>
                <a:prstGeom prst="line">
                  <a:avLst/>
                </a:prstGeom>
                <a:noFill/>
                <a:ln w="25400">
                  <a:solidFill>
                    <a:sysClr val="windowText" lastClr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40" name="Line 124"/>
                <p:cNvSpPr>
                  <a:spLocks noChangeShapeType="1"/>
                </p:cNvSpPr>
                <p:nvPr/>
              </p:nvSpPr>
              <p:spPr bwMode="auto">
                <a:xfrm>
                  <a:off x="1525" y="2990"/>
                  <a:ext cx="185" cy="0"/>
                </a:xfrm>
                <a:prstGeom prst="line">
                  <a:avLst/>
                </a:prstGeom>
                <a:noFill/>
                <a:ln w="12700">
                  <a:solidFill>
                    <a:sysClr val="windowText" lastClr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41" name="Line 125"/>
                <p:cNvSpPr>
                  <a:spLocks noChangeShapeType="1"/>
                </p:cNvSpPr>
                <p:nvPr/>
              </p:nvSpPr>
              <p:spPr bwMode="auto">
                <a:xfrm>
                  <a:off x="1525" y="3051"/>
                  <a:ext cx="185" cy="0"/>
                </a:xfrm>
                <a:prstGeom prst="line">
                  <a:avLst/>
                </a:prstGeom>
                <a:noFill/>
                <a:ln w="12700">
                  <a:solidFill>
                    <a:sysClr val="windowText" lastClr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42" name="Line 126"/>
                <p:cNvSpPr>
                  <a:spLocks noChangeShapeType="1"/>
                </p:cNvSpPr>
                <p:nvPr/>
              </p:nvSpPr>
              <p:spPr bwMode="auto">
                <a:xfrm>
                  <a:off x="1525" y="3112"/>
                  <a:ext cx="185" cy="0"/>
                </a:xfrm>
                <a:prstGeom prst="line">
                  <a:avLst/>
                </a:prstGeom>
                <a:noFill/>
                <a:ln w="12700">
                  <a:solidFill>
                    <a:sysClr val="windowText" lastClr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333" name="Rectangle 127"/>
              <p:cNvSpPr>
                <a:spLocks noChangeArrowheads="1"/>
              </p:cNvSpPr>
              <p:nvPr/>
            </p:nvSpPr>
            <p:spPr bwMode="auto">
              <a:xfrm>
                <a:off x="6422320" y="2714620"/>
                <a:ext cx="118965" cy="1115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7620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CC3399"/>
                  </a:solidFill>
                  <a:effectLst/>
                  <a:uLnTx/>
                  <a:uFillTx/>
                  <a:latin typeface="Wingdings" pitchFamily="2" charset="2"/>
                </a:endParaRPr>
              </a:p>
            </p:txBody>
          </p:sp>
        </p:grpSp>
        <p:sp>
          <p:nvSpPr>
            <p:cNvPr id="325" name="Line 131"/>
            <p:cNvSpPr>
              <a:spLocks noChangeShapeType="1"/>
            </p:cNvSpPr>
            <p:nvPr/>
          </p:nvSpPr>
          <p:spPr bwMode="auto">
            <a:xfrm>
              <a:off x="7833426" y="4280721"/>
              <a:ext cx="0" cy="48496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6" name="Text Box 132"/>
            <p:cNvSpPr txBox="1">
              <a:spLocks noChangeAspect="1" noChangeArrowheads="1"/>
            </p:cNvSpPr>
            <p:nvPr/>
          </p:nvSpPr>
          <p:spPr bwMode="auto">
            <a:xfrm>
              <a:off x="7749335" y="4325487"/>
              <a:ext cx="163571" cy="144556"/>
            </a:xfrm>
            <a:prstGeom prst="rect">
              <a:avLst/>
            </a:prstGeom>
            <a:noFill/>
            <a:ln w="38100">
              <a:solidFill>
                <a:srgbClr val="6699FF"/>
              </a:solidFill>
              <a:miter lim="800000"/>
              <a:headEnd type="none" w="sm" len="sm"/>
              <a:tailEnd type="none" w="sm" len="sm"/>
            </a:ln>
          </p:spPr>
          <p:txBody>
            <a:bodyPr lIns="0" tIns="0" rIns="0" bIns="0" anchor="ctr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dirty="0">
                  <a:solidFill>
                    <a:srgbClr val="6699FF"/>
                  </a:solidFill>
                </a:rPr>
                <a:t/>
              </a:r>
              <a:br>
                <a:rPr lang="en-US" kern="0" dirty="0">
                  <a:solidFill>
                    <a:srgbClr val="6699FF"/>
                  </a:solidFill>
                </a:rPr>
              </a:b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6699FF"/>
                  </a:solidFill>
                  <a:effectLst/>
                  <a:uLnTx/>
                  <a:uFillTx/>
                </a:rPr>
                <a:t>uc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</a:endParaRPr>
            </a:p>
          </p:txBody>
        </p:sp>
        <p:cxnSp>
          <p:nvCxnSpPr>
            <p:cNvPr id="329" name="Conector reto 328"/>
            <p:cNvCxnSpPr/>
            <p:nvPr/>
          </p:nvCxnSpPr>
          <p:spPr bwMode="auto">
            <a:xfrm rot="5400000" flipH="1" flipV="1">
              <a:off x="7870529" y="4142183"/>
              <a:ext cx="47655" cy="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30" name="Conector reto 329"/>
            <p:cNvCxnSpPr/>
            <p:nvPr/>
          </p:nvCxnSpPr>
          <p:spPr bwMode="auto">
            <a:xfrm rot="16200000" flipV="1">
              <a:off x="7810243" y="4068997"/>
              <a:ext cx="47655" cy="675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70" name="Conector angulado 369"/>
            <p:cNvCxnSpPr>
              <a:stCxn id="365" idx="2"/>
              <a:endCxn id="376" idx="0"/>
            </p:cNvCxnSpPr>
            <p:nvPr/>
          </p:nvCxnSpPr>
          <p:spPr bwMode="auto">
            <a:xfrm rot="5400000">
              <a:off x="7678211" y="3161621"/>
              <a:ext cx="354997" cy="1251598"/>
            </a:xfrm>
            <a:prstGeom prst="bentConnector3">
              <a:avLst>
                <a:gd name="adj1" fmla="val 50000"/>
              </a:avLst>
            </a:prstGeom>
            <a:solidFill>
              <a:srgbClr val="00B8FF"/>
            </a:solidFill>
            <a:ln w="19050" cap="flat" cmpd="sng" algn="ctr">
              <a:solidFill>
                <a:schemeClr val="bg2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76" name="Retângulo 375"/>
            <p:cNvSpPr/>
            <p:nvPr/>
          </p:nvSpPr>
          <p:spPr>
            <a:xfrm>
              <a:off x="7175926" y="3964919"/>
              <a:ext cx="107968" cy="7764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2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pt-BR" sz="1000" b="1" dirty="0" smtClean="0"/>
            </a:p>
          </p:txBody>
        </p:sp>
        <p:sp>
          <p:nvSpPr>
            <p:cNvPr id="378" name="Retângulo 377"/>
            <p:cNvSpPr/>
            <p:nvPr/>
          </p:nvSpPr>
          <p:spPr>
            <a:xfrm>
              <a:off x="7469123" y="3964919"/>
              <a:ext cx="107968" cy="7764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2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pt-BR" sz="1000" b="1" dirty="0" smtClean="0"/>
            </a:p>
          </p:txBody>
        </p:sp>
        <p:cxnSp>
          <p:nvCxnSpPr>
            <p:cNvPr id="379" name="Conector angulado 378"/>
            <p:cNvCxnSpPr>
              <a:stCxn id="365" idx="2"/>
              <a:endCxn id="378" idx="0"/>
            </p:cNvCxnSpPr>
            <p:nvPr/>
          </p:nvCxnSpPr>
          <p:spPr bwMode="auto">
            <a:xfrm rot="5400000">
              <a:off x="7824810" y="3308220"/>
              <a:ext cx="354997" cy="958401"/>
            </a:xfrm>
            <a:prstGeom prst="bentConnector3">
              <a:avLst>
                <a:gd name="adj1" fmla="val 50000"/>
              </a:avLst>
            </a:prstGeom>
            <a:solidFill>
              <a:srgbClr val="00B8FF"/>
            </a:solidFill>
            <a:ln w="19050" cap="flat" cmpd="sng" algn="ctr">
              <a:solidFill>
                <a:schemeClr val="bg2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82" name="Retângulo 381"/>
            <p:cNvSpPr/>
            <p:nvPr/>
          </p:nvSpPr>
          <p:spPr>
            <a:xfrm>
              <a:off x="7778231" y="3964919"/>
              <a:ext cx="107968" cy="7764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2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pt-BR" sz="1000" b="1" dirty="0" smtClean="0"/>
            </a:p>
          </p:txBody>
        </p:sp>
        <p:sp>
          <p:nvSpPr>
            <p:cNvPr id="383" name="Retângulo 382"/>
            <p:cNvSpPr/>
            <p:nvPr/>
          </p:nvSpPr>
          <p:spPr>
            <a:xfrm>
              <a:off x="8087339" y="3964919"/>
              <a:ext cx="107968" cy="7764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2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pt-BR" sz="1000" b="1" dirty="0" smtClean="0"/>
            </a:p>
          </p:txBody>
        </p:sp>
        <p:sp>
          <p:nvSpPr>
            <p:cNvPr id="384" name="Retângulo 383"/>
            <p:cNvSpPr/>
            <p:nvPr/>
          </p:nvSpPr>
          <p:spPr>
            <a:xfrm>
              <a:off x="8373539" y="3964919"/>
              <a:ext cx="107968" cy="7764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2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pt-BR" sz="1000" b="1" dirty="0" smtClean="0"/>
            </a:p>
          </p:txBody>
        </p:sp>
        <p:sp>
          <p:nvSpPr>
            <p:cNvPr id="385" name="Retângulo 384"/>
            <p:cNvSpPr/>
            <p:nvPr/>
          </p:nvSpPr>
          <p:spPr>
            <a:xfrm>
              <a:off x="8638873" y="3964919"/>
              <a:ext cx="107968" cy="7764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2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pt-BR" sz="1000" b="1" dirty="0" smtClean="0"/>
            </a:p>
          </p:txBody>
        </p:sp>
        <p:cxnSp>
          <p:nvCxnSpPr>
            <p:cNvPr id="386" name="Conector angulado 385"/>
            <p:cNvCxnSpPr>
              <a:stCxn id="365" idx="2"/>
              <a:endCxn id="382" idx="0"/>
            </p:cNvCxnSpPr>
            <p:nvPr/>
          </p:nvCxnSpPr>
          <p:spPr bwMode="auto">
            <a:xfrm rot="5400000">
              <a:off x="7979364" y="3462774"/>
              <a:ext cx="354997" cy="649293"/>
            </a:xfrm>
            <a:prstGeom prst="bentConnector3">
              <a:avLst>
                <a:gd name="adj1" fmla="val 50000"/>
              </a:avLst>
            </a:prstGeom>
            <a:solidFill>
              <a:srgbClr val="00B8FF"/>
            </a:solidFill>
            <a:ln w="19050" cap="flat" cmpd="sng" algn="ctr">
              <a:solidFill>
                <a:schemeClr val="bg2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9" name="Conector angulado 388"/>
            <p:cNvCxnSpPr>
              <a:stCxn id="365" idx="2"/>
              <a:endCxn id="383" idx="0"/>
            </p:cNvCxnSpPr>
            <p:nvPr/>
          </p:nvCxnSpPr>
          <p:spPr bwMode="auto">
            <a:xfrm rot="5400000">
              <a:off x="8133918" y="3617328"/>
              <a:ext cx="354997" cy="340185"/>
            </a:xfrm>
            <a:prstGeom prst="bentConnector3">
              <a:avLst>
                <a:gd name="adj1" fmla="val 50000"/>
              </a:avLst>
            </a:prstGeom>
            <a:solidFill>
              <a:srgbClr val="00B8FF"/>
            </a:solidFill>
            <a:ln w="19050" cap="flat" cmpd="sng" algn="ctr">
              <a:solidFill>
                <a:schemeClr val="bg2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2" name="Conector angulado 391"/>
            <p:cNvCxnSpPr>
              <a:stCxn id="365" idx="2"/>
              <a:endCxn id="384" idx="0"/>
            </p:cNvCxnSpPr>
            <p:nvPr/>
          </p:nvCxnSpPr>
          <p:spPr bwMode="auto">
            <a:xfrm rot="5400000">
              <a:off x="8277018" y="3760428"/>
              <a:ext cx="354997" cy="53985"/>
            </a:xfrm>
            <a:prstGeom prst="bentConnector3">
              <a:avLst>
                <a:gd name="adj1" fmla="val 50000"/>
              </a:avLst>
            </a:prstGeom>
            <a:solidFill>
              <a:srgbClr val="00B8FF"/>
            </a:solidFill>
            <a:ln w="19050" cap="flat" cmpd="sng" algn="ctr">
              <a:solidFill>
                <a:schemeClr val="bg2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5" name="Conector angulado 394"/>
            <p:cNvCxnSpPr>
              <a:stCxn id="365" idx="2"/>
              <a:endCxn id="385" idx="0"/>
            </p:cNvCxnSpPr>
            <p:nvPr/>
          </p:nvCxnSpPr>
          <p:spPr bwMode="auto">
            <a:xfrm rot="16200000" flipH="1">
              <a:off x="8409684" y="3681745"/>
              <a:ext cx="354997" cy="211349"/>
            </a:xfrm>
            <a:prstGeom prst="bentConnector3">
              <a:avLst>
                <a:gd name="adj1" fmla="val 50000"/>
              </a:avLst>
            </a:prstGeom>
            <a:solidFill>
              <a:srgbClr val="00B8FF"/>
            </a:solidFill>
            <a:ln w="19050" cap="flat" cmpd="sng" algn="ctr">
              <a:solidFill>
                <a:schemeClr val="bg2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398" name="Grupo 397"/>
            <p:cNvGrpSpPr/>
            <p:nvPr/>
          </p:nvGrpSpPr>
          <p:grpSpPr>
            <a:xfrm>
              <a:off x="7110162" y="3951197"/>
              <a:ext cx="1710310" cy="100714"/>
              <a:chOff x="7446420" y="5743349"/>
              <a:chExt cx="1710310" cy="100714"/>
            </a:xfrm>
          </p:grpSpPr>
          <p:sp>
            <p:nvSpPr>
              <p:cNvPr id="252" name="AutoShape 139"/>
              <p:cNvSpPr>
                <a:spLocks noChangeArrowheads="1"/>
              </p:cNvSpPr>
              <p:nvPr/>
            </p:nvSpPr>
            <p:spPr bwMode="auto">
              <a:xfrm rot="10811826">
                <a:off x="8914306" y="5744035"/>
                <a:ext cx="242424" cy="93877"/>
              </a:xfrm>
              <a:custGeom>
                <a:avLst/>
                <a:gdLst>
                  <a:gd name="T0" fmla="*/ 2147483647 w 21600"/>
                  <a:gd name="T1" fmla="*/ 2147483647 h 21600"/>
                  <a:gd name="T2" fmla="*/ 2147483647 w 21600"/>
                  <a:gd name="T3" fmla="*/ 2147483647 h 21600"/>
                  <a:gd name="T4" fmla="*/ 2147483647 w 21600"/>
                  <a:gd name="T5" fmla="*/ 2147483647 h 21600"/>
                  <a:gd name="T6" fmla="*/ 2147483647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0 h 21600"/>
                  <a:gd name="T14" fmla="*/ 17100 w 21600"/>
                  <a:gd name="T15" fmla="*/ 171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CC99FF"/>
              </a:solidFill>
              <a:ln w="12700">
                <a:solidFill>
                  <a:sysClr val="windowText" lastClr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2" name="AutoShape 139"/>
              <p:cNvSpPr>
                <a:spLocks noChangeArrowheads="1"/>
              </p:cNvSpPr>
              <p:nvPr/>
            </p:nvSpPr>
            <p:spPr bwMode="auto">
              <a:xfrm rot="10811826">
                <a:off x="8639972" y="5744035"/>
                <a:ext cx="242424" cy="93877"/>
              </a:xfrm>
              <a:custGeom>
                <a:avLst/>
                <a:gdLst>
                  <a:gd name="T0" fmla="*/ 2147483647 w 21600"/>
                  <a:gd name="T1" fmla="*/ 2147483647 h 21600"/>
                  <a:gd name="T2" fmla="*/ 2147483647 w 21600"/>
                  <a:gd name="T3" fmla="*/ 2147483647 h 21600"/>
                  <a:gd name="T4" fmla="*/ 2147483647 w 21600"/>
                  <a:gd name="T5" fmla="*/ 2147483647 h 21600"/>
                  <a:gd name="T6" fmla="*/ 2147483647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0 h 21600"/>
                  <a:gd name="T14" fmla="*/ 17100 w 21600"/>
                  <a:gd name="T15" fmla="*/ 171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CC99FF"/>
              </a:solidFill>
              <a:ln w="12700">
                <a:solidFill>
                  <a:sysClr val="windowText" lastClr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4" name="AutoShape 139"/>
              <p:cNvSpPr>
                <a:spLocks noChangeArrowheads="1"/>
              </p:cNvSpPr>
              <p:nvPr/>
            </p:nvSpPr>
            <p:spPr bwMode="auto">
              <a:xfrm rot="10811826">
                <a:off x="8343782" y="5744036"/>
                <a:ext cx="242861" cy="93877"/>
              </a:xfrm>
              <a:custGeom>
                <a:avLst/>
                <a:gdLst>
                  <a:gd name="T0" fmla="*/ 2147483647 w 21600"/>
                  <a:gd name="T1" fmla="*/ 2147483647 h 21600"/>
                  <a:gd name="T2" fmla="*/ 2147483647 w 21600"/>
                  <a:gd name="T3" fmla="*/ 2147483647 h 21600"/>
                  <a:gd name="T4" fmla="*/ 2147483647 w 21600"/>
                  <a:gd name="T5" fmla="*/ 2147483647 h 21600"/>
                  <a:gd name="T6" fmla="*/ 2147483647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0 h 21600"/>
                  <a:gd name="T14" fmla="*/ 17100 w 21600"/>
                  <a:gd name="T15" fmla="*/ 171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CC99FF"/>
              </a:solidFill>
              <a:ln w="12700">
                <a:solidFill>
                  <a:sysClr val="windowText" lastClr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9" name="AutoShape 139"/>
              <p:cNvSpPr>
                <a:spLocks noChangeArrowheads="1"/>
              </p:cNvSpPr>
              <p:nvPr/>
            </p:nvSpPr>
            <p:spPr bwMode="auto">
              <a:xfrm rot="10811826">
                <a:off x="7737935" y="5744036"/>
                <a:ext cx="242861" cy="93877"/>
              </a:xfrm>
              <a:custGeom>
                <a:avLst/>
                <a:gdLst>
                  <a:gd name="T0" fmla="*/ 2147483647 w 21600"/>
                  <a:gd name="T1" fmla="*/ 2147483647 h 21600"/>
                  <a:gd name="T2" fmla="*/ 2147483647 w 21600"/>
                  <a:gd name="T3" fmla="*/ 2147483647 h 21600"/>
                  <a:gd name="T4" fmla="*/ 2147483647 w 21600"/>
                  <a:gd name="T5" fmla="*/ 2147483647 h 21600"/>
                  <a:gd name="T6" fmla="*/ 2147483647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0 h 21600"/>
                  <a:gd name="T14" fmla="*/ 17100 w 21600"/>
                  <a:gd name="T15" fmla="*/ 171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CC99FF"/>
              </a:solidFill>
              <a:ln w="12700">
                <a:solidFill>
                  <a:sysClr val="windowText" lastClr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7" name="AutoShape 139"/>
              <p:cNvSpPr>
                <a:spLocks noChangeArrowheads="1"/>
              </p:cNvSpPr>
              <p:nvPr/>
            </p:nvSpPr>
            <p:spPr bwMode="auto">
              <a:xfrm rot="10811826">
                <a:off x="8045148" y="5743349"/>
                <a:ext cx="242861" cy="93877"/>
              </a:xfrm>
              <a:custGeom>
                <a:avLst/>
                <a:gdLst>
                  <a:gd name="T0" fmla="*/ 2147483647 w 21600"/>
                  <a:gd name="T1" fmla="*/ 2147483647 h 21600"/>
                  <a:gd name="T2" fmla="*/ 2147483647 w 21600"/>
                  <a:gd name="T3" fmla="*/ 2147483647 h 21600"/>
                  <a:gd name="T4" fmla="*/ 2147483647 w 21600"/>
                  <a:gd name="T5" fmla="*/ 2147483647 h 21600"/>
                  <a:gd name="T6" fmla="*/ 2147483647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0 h 21600"/>
                  <a:gd name="T14" fmla="*/ 17100 w 21600"/>
                  <a:gd name="T15" fmla="*/ 171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CC99FF"/>
              </a:solidFill>
              <a:ln w="12700">
                <a:solidFill>
                  <a:sysClr val="windowText" lastClr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1" name="AutoShape 139"/>
              <p:cNvSpPr>
                <a:spLocks noChangeArrowheads="1"/>
              </p:cNvSpPr>
              <p:nvPr/>
            </p:nvSpPr>
            <p:spPr bwMode="auto">
              <a:xfrm rot="10811826">
                <a:off x="7446420" y="5750186"/>
                <a:ext cx="242861" cy="93877"/>
              </a:xfrm>
              <a:custGeom>
                <a:avLst/>
                <a:gdLst>
                  <a:gd name="T0" fmla="*/ 2147483647 w 21600"/>
                  <a:gd name="T1" fmla="*/ 2147483647 h 21600"/>
                  <a:gd name="T2" fmla="*/ 2147483647 w 21600"/>
                  <a:gd name="T3" fmla="*/ 2147483647 h 21600"/>
                  <a:gd name="T4" fmla="*/ 2147483647 w 21600"/>
                  <a:gd name="T5" fmla="*/ 2147483647 h 21600"/>
                  <a:gd name="T6" fmla="*/ 2147483647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0 h 21600"/>
                  <a:gd name="T14" fmla="*/ 17100 w 21600"/>
                  <a:gd name="T15" fmla="*/ 171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CC99FF"/>
              </a:solidFill>
              <a:ln w="12700">
                <a:solidFill>
                  <a:sysClr val="windowText" lastClr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45" name="Grupo 251"/>
            <p:cNvGrpSpPr>
              <a:grpSpLocks/>
            </p:cNvGrpSpPr>
            <p:nvPr/>
          </p:nvGrpSpPr>
          <p:grpSpPr bwMode="auto">
            <a:xfrm>
              <a:off x="8345794" y="3429000"/>
              <a:ext cx="281752" cy="231690"/>
              <a:chOff x="4735513" y="2970213"/>
              <a:chExt cx="468312" cy="323850"/>
            </a:xfrm>
          </p:grpSpPr>
          <p:sp>
            <p:nvSpPr>
              <p:cNvPr id="354" name="Freeform 106"/>
              <p:cNvSpPr>
                <a:spLocks/>
              </p:cNvSpPr>
              <p:nvPr/>
            </p:nvSpPr>
            <p:spPr bwMode="auto">
              <a:xfrm>
                <a:off x="4743450" y="3057525"/>
                <a:ext cx="187325" cy="236538"/>
              </a:xfrm>
              <a:custGeom>
                <a:avLst/>
                <a:gdLst>
                  <a:gd name="T0" fmla="*/ 0 w 1141"/>
                  <a:gd name="T1" fmla="*/ 0 h 1360"/>
                  <a:gd name="T2" fmla="*/ 0 w 1141"/>
                  <a:gd name="T3" fmla="*/ 2147483647 h 1360"/>
                  <a:gd name="T4" fmla="*/ 2147483647 w 1141"/>
                  <a:gd name="T5" fmla="*/ 2147483647 h 1360"/>
                  <a:gd name="T6" fmla="*/ 2147483647 w 1141"/>
                  <a:gd name="T7" fmla="*/ 2147483647 h 1360"/>
                  <a:gd name="T8" fmla="*/ 0 w 1141"/>
                  <a:gd name="T9" fmla="*/ 0 h 13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41"/>
                  <a:gd name="T16" fmla="*/ 0 h 1360"/>
                  <a:gd name="T17" fmla="*/ 1141 w 1141"/>
                  <a:gd name="T18" fmla="*/ 1360 h 13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41" h="1360">
                    <a:moveTo>
                      <a:pt x="0" y="0"/>
                    </a:moveTo>
                    <a:lnTo>
                      <a:pt x="0" y="1016"/>
                    </a:lnTo>
                    <a:lnTo>
                      <a:pt x="1141" y="1360"/>
                    </a:lnTo>
                    <a:lnTo>
                      <a:pt x="1141" y="2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5" name="Freeform 107"/>
              <p:cNvSpPr>
                <a:spLocks/>
              </p:cNvSpPr>
              <p:nvPr/>
            </p:nvSpPr>
            <p:spPr bwMode="auto">
              <a:xfrm>
                <a:off x="4743450" y="3057523"/>
                <a:ext cx="187325" cy="236538"/>
              </a:xfrm>
              <a:custGeom>
                <a:avLst/>
                <a:gdLst>
                  <a:gd name="T0" fmla="*/ 0 w 1141"/>
                  <a:gd name="T1" fmla="*/ 0 h 1360"/>
                  <a:gd name="T2" fmla="*/ 0 w 1141"/>
                  <a:gd name="T3" fmla="*/ 2147483647 h 1360"/>
                  <a:gd name="T4" fmla="*/ 2147483647 w 1141"/>
                  <a:gd name="T5" fmla="*/ 2147483647 h 1360"/>
                  <a:gd name="T6" fmla="*/ 2147483647 w 1141"/>
                  <a:gd name="T7" fmla="*/ 2147483647 h 1360"/>
                  <a:gd name="T8" fmla="*/ 0 w 1141"/>
                  <a:gd name="T9" fmla="*/ 0 h 13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41"/>
                  <a:gd name="T16" fmla="*/ 0 h 1360"/>
                  <a:gd name="T17" fmla="*/ 1141 w 1141"/>
                  <a:gd name="T18" fmla="*/ 1360 h 13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41" h="1360">
                    <a:moveTo>
                      <a:pt x="0" y="0"/>
                    </a:moveTo>
                    <a:lnTo>
                      <a:pt x="0" y="1016"/>
                    </a:lnTo>
                    <a:lnTo>
                      <a:pt x="1141" y="1360"/>
                    </a:lnTo>
                    <a:lnTo>
                      <a:pt x="1141" y="282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6" name="Freeform 108"/>
              <p:cNvSpPr>
                <a:spLocks/>
              </p:cNvSpPr>
              <p:nvPr/>
            </p:nvSpPr>
            <p:spPr bwMode="auto">
              <a:xfrm>
                <a:off x="4735513" y="2970213"/>
                <a:ext cx="468312" cy="95250"/>
              </a:xfrm>
              <a:custGeom>
                <a:avLst/>
                <a:gdLst>
                  <a:gd name="T0" fmla="*/ 2147483647 w 2850"/>
                  <a:gd name="T1" fmla="*/ 2147483647 h 539"/>
                  <a:gd name="T2" fmla="*/ 2147483647 w 2850"/>
                  <a:gd name="T3" fmla="*/ 0 h 539"/>
                  <a:gd name="T4" fmla="*/ 0 w 2850"/>
                  <a:gd name="T5" fmla="*/ 2147483647 h 539"/>
                  <a:gd name="T6" fmla="*/ 2147483647 w 2850"/>
                  <a:gd name="T7" fmla="*/ 2147483647 h 539"/>
                  <a:gd name="T8" fmla="*/ 2147483647 w 2850"/>
                  <a:gd name="T9" fmla="*/ 2147483647 h 5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50"/>
                  <a:gd name="T16" fmla="*/ 0 h 539"/>
                  <a:gd name="T17" fmla="*/ 2850 w 2850"/>
                  <a:gd name="T18" fmla="*/ 539 h 53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50" h="539">
                    <a:moveTo>
                      <a:pt x="2850" y="271"/>
                    </a:moveTo>
                    <a:lnTo>
                      <a:pt x="1716" y="0"/>
                    </a:lnTo>
                    <a:lnTo>
                      <a:pt x="0" y="271"/>
                    </a:lnTo>
                    <a:lnTo>
                      <a:pt x="1134" y="539"/>
                    </a:lnTo>
                    <a:lnTo>
                      <a:pt x="2850" y="271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7" name="Freeform 109"/>
              <p:cNvSpPr>
                <a:spLocks/>
              </p:cNvSpPr>
              <p:nvPr/>
            </p:nvSpPr>
            <p:spPr bwMode="auto">
              <a:xfrm>
                <a:off x="4735513" y="2970213"/>
                <a:ext cx="468312" cy="95250"/>
              </a:xfrm>
              <a:custGeom>
                <a:avLst/>
                <a:gdLst>
                  <a:gd name="T0" fmla="*/ 2147483647 w 2850"/>
                  <a:gd name="T1" fmla="*/ 2147483647 h 539"/>
                  <a:gd name="T2" fmla="*/ 2147483647 w 2850"/>
                  <a:gd name="T3" fmla="*/ 0 h 539"/>
                  <a:gd name="T4" fmla="*/ 0 w 2850"/>
                  <a:gd name="T5" fmla="*/ 2147483647 h 539"/>
                  <a:gd name="T6" fmla="*/ 2147483647 w 2850"/>
                  <a:gd name="T7" fmla="*/ 2147483647 h 539"/>
                  <a:gd name="T8" fmla="*/ 2147483647 w 2850"/>
                  <a:gd name="T9" fmla="*/ 2147483647 h 5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50"/>
                  <a:gd name="T16" fmla="*/ 0 h 539"/>
                  <a:gd name="T17" fmla="*/ 2850 w 2850"/>
                  <a:gd name="T18" fmla="*/ 539 h 53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50" h="539">
                    <a:moveTo>
                      <a:pt x="2850" y="271"/>
                    </a:moveTo>
                    <a:lnTo>
                      <a:pt x="1716" y="0"/>
                    </a:lnTo>
                    <a:lnTo>
                      <a:pt x="0" y="271"/>
                    </a:lnTo>
                    <a:lnTo>
                      <a:pt x="1134" y="539"/>
                    </a:lnTo>
                    <a:lnTo>
                      <a:pt x="2850" y="271"/>
                    </a:lnTo>
                  </a:path>
                </a:pathLst>
              </a:custGeom>
              <a:solidFill>
                <a:srgbClr val="FFCC99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8" name="Freeform 110"/>
              <p:cNvSpPr>
                <a:spLocks/>
              </p:cNvSpPr>
              <p:nvPr/>
            </p:nvSpPr>
            <p:spPr bwMode="auto">
              <a:xfrm>
                <a:off x="4924425" y="3017838"/>
                <a:ext cx="279400" cy="92075"/>
              </a:xfrm>
              <a:custGeom>
                <a:avLst/>
                <a:gdLst>
                  <a:gd name="T0" fmla="*/ 0 w 1699"/>
                  <a:gd name="T1" fmla="*/ 2147483647 h 526"/>
                  <a:gd name="T2" fmla="*/ 0 w 1699"/>
                  <a:gd name="T3" fmla="*/ 2147483647 h 526"/>
                  <a:gd name="T4" fmla="*/ 2147483647 w 1699"/>
                  <a:gd name="T5" fmla="*/ 2147483647 h 526"/>
                  <a:gd name="T6" fmla="*/ 2147483647 w 1699"/>
                  <a:gd name="T7" fmla="*/ 0 h 526"/>
                  <a:gd name="T8" fmla="*/ 0 w 1699"/>
                  <a:gd name="T9" fmla="*/ 2147483647 h 5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9"/>
                  <a:gd name="T16" fmla="*/ 0 h 526"/>
                  <a:gd name="T17" fmla="*/ 1699 w 1699"/>
                  <a:gd name="T18" fmla="*/ 526 h 5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9" h="526">
                    <a:moveTo>
                      <a:pt x="0" y="271"/>
                    </a:moveTo>
                    <a:lnTo>
                      <a:pt x="4" y="526"/>
                    </a:lnTo>
                    <a:lnTo>
                      <a:pt x="1699" y="223"/>
                    </a:lnTo>
                    <a:lnTo>
                      <a:pt x="1699" y="0"/>
                    </a:lnTo>
                    <a:lnTo>
                      <a:pt x="0" y="271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9" name="Freeform 111"/>
              <p:cNvSpPr>
                <a:spLocks/>
              </p:cNvSpPr>
              <p:nvPr/>
            </p:nvSpPr>
            <p:spPr bwMode="auto">
              <a:xfrm>
                <a:off x="4924425" y="3017838"/>
                <a:ext cx="279400" cy="92075"/>
              </a:xfrm>
              <a:custGeom>
                <a:avLst/>
                <a:gdLst>
                  <a:gd name="T0" fmla="*/ 0 w 1699"/>
                  <a:gd name="T1" fmla="*/ 2147483647 h 526"/>
                  <a:gd name="T2" fmla="*/ 0 w 1699"/>
                  <a:gd name="T3" fmla="*/ 2147483647 h 526"/>
                  <a:gd name="T4" fmla="*/ 2147483647 w 1699"/>
                  <a:gd name="T5" fmla="*/ 2147483647 h 526"/>
                  <a:gd name="T6" fmla="*/ 2147483647 w 1699"/>
                  <a:gd name="T7" fmla="*/ 0 h 526"/>
                  <a:gd name="T8" fmla="*/ 0 w 1699"/>
                  <a:gd name="T9" fmla="*/ 2147483647 h 5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9"/>
                  <a:gd name="T16" fmla="*/ 0 h 526"/>
                  <a:gd name="T17" fmla="*/ 1699 w 1699"/>
                  <a:gd name="T18" fmla="*/ 526 h 5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9" h="526">
                    <a:moveTo>
                      <a:pt x="0" y="271"/>
                    </a:moveTo>
                    <a:lnTo>
                      <a:pt x="4" y="526"/>
                    </a:lnTo>
                    <a:lnTo>
                      <a:pt x="1699" y="223"/>
                    </a:lnTo>
                    <a:lnTo>
                      <a:pt x="1699" y="0"/>
                    </a:lnTo>
                    <a:lnTo>
                      <a:pt x="0" y="271"/>
                    </a:lnTo>
                  </a:path>
                </a:pathLst>
              </a:custGeom>
              <a:solidFill>
                <a:srgbClr val="FFCC99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0" name="Freeform 112"/>
              <p:cNvSpPr>
                <a:spLocks/>
              </p:cNvSpPr>
              <p:nvPr/>
            </p:nvSpPr>
            <p:spPr bwMode="auto">
              <a:xfrm>
                <a:off x="4735513" y="3017838"/>
                <a:ext cx="190500" cy="90487"/>
              </a:xfrm>
              <a:custGeom>
                <a:avLst/>
                <a:gdLst>
                  <a:gd name="T0" fmla="*/ 0 w 1151"/>
                  <a:gd name="T1" fmla="*/ 0 h 519"/>
                  <a:gd name="T2" fmla="*/ 0 w 1151"/>
                  <a:gd name="T3" fmla="*/ 2147483647 h 519"/>
                  <a:gd name="T4" fmla="*/ 2147483647 w 1151"/>
                  <a:gd name="T5" fmla="*/ 2147483647 h 519"/>
                  <a:gd name="T6" fmla="*/ 2147483647 w 1151"/>
                  <a:gd name="T7" fmla="*/ 2147483647 h 519"/>
                  <a:gd name="T8" fmla="*/ 0 w 1151"/>
                  <a:gd name="T9" fmla="*/ 0 h 5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51"/>
                  <a:gd name="T16" fmla="*/ 0 h 519"/>
                  <a:gd name="T17" fmla="*/ 1151 w 1151"/>
                  <a:gd name="T18" fmla="*/ 519 h 5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51" h="519">
                    <a:moveTo>
                      <a:pt x="0" y="0"/>
                    </a:moveTo>
                    <a:lnTo>
                      <a:pt x="0" y="209"/>
                    </a:lnTo>
                    <a:lnTo>
                      <a:pt x="1151" y="519"/>
                    </a:lnTo>
                    <a:lnTo>
                      <a:pt x="1151" y="2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1" name="Freeform 113"/>
              <p:cNvSpPr>
                <a:spLocks/>
              </p:cNvSpPr>
              <p:nvPr/>
            </p:nvSpPr>
            <p:spPr bwMode="auto">
              <a:xfrm>
                <a:off x="4735513" y="3017838"/>
                <a:ext cx="190500" cy="90487"/>
              </a:xfrm>
              <a:custGeom>
                <a:avLst/>
                <a:gdLst>
                  <a:gd name="T0" fmla="*/ 0 w 1151"/>
                  <a:gd name="T1" fmla="*/ 0 h 519"/>
                  <a:gd name="T2" fmla="*/ 0 w 1151"/>
                  <a:gd name="T3" fmla="*/ 2147483647 h 519"/>
                  <a:gd name="T4" fmla="*/ 2147483647 w 1151"/>
                  <a:gd name="T5" fmla="*/ 2147483647 h 519"/>
                  <a:gd name="T6" fmla="*/ 2147483647 w 1151"/>
                  <a:gd name="T7" fmla="*/ 2147483647 h 519"/>
                  <a:gd name="T8" fmla="*/ 0 w 1151"/>
                  <a:gd name="T9" fmla="*/ 0 h 5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51"/>
                  <a:gd name="T16" fmla="*/ 0 h 519"/>
                  <a:gd name="T17" fmla="*/ 1151 w 1151"/>
                  <a:gd name="T18" fmla="*/ 519 h 5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51" h="519">
                    <a:moveTo>
                      <a:pt x="0" y="0"/>
                    </a:moveTo>
                    <a:lnTo>
                      <a:pt x="0" y="209"/>
                    </a:lnTo>
                    <a:lnTo>
                      <a:pt x="1151" y="519"/>
                    </a:lnTo>
                    <a:lnTo>
                      <a:pt x="1151" y="268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2" name="Freeform 114"/>
              <p:cNvSpPr>
                <a:spLocks/>
              </p:cNvSpPr>
              <p:nvPr/>
            </p:nvSpPr>
            <p:spPr bwMode="auto">
              <a:xfrm>
                <a:off x="4930775" y="3055938"/>
                <a:ext cx="269875" cy="238125"/>
              </a:xfrm>
              <a:custGeom>
                <a:avLst/>
                <a:gdLst>
                  <a:gd name="T0" fmla="*/ 2147483647 w 1640"/>
                  <a:gd name="T1" fmla="*/ 0 h 1366"/>
                  <a:gd name="T2" fmla="*/ 2147483647 w 1640"/>
                  <a:gd name="T3" fmla="*/ 2147483647 h 1366"/>
                  <a:gd name="T4" fmla="*/ 0 w 1640"/>
                  <a:gd name="T5" fmla="*/ 2147483647 h 1366"/>
                  <a:gd name="T6" fmla="*/ 0 w 1640"/>
                  <a:gd name="T7" fmla="*/ 2147483647 h 1366"/>
                  <a:gd name="T8" fmla="*/ 2147483647 w 1640"/>
                  <a:gd name="T9" fmla="*/ 0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40"/>
                  <a:gd name="T16" fmla="*/ 0 h 1366"/>
                  <a:gd name="T17" fmla="*/ 1640 w 1640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40" h="1366">
                    <a:moveTo>
                      <a:pt x="1640" y="0"/>
                    </a:moveTo>
                    <a:lnTo>
                      <a:pt x="1640" y="920"/>
                    </a:lnTo>
                    <a:lnTo>
                      <a:pt x="0" y="1366"/>
                    </a:lnTo>
                    <a:lnTo>
                      <a:pt x="0" y="299"/>
                    </a:lnTo>
                    <a:lnTo>
                      <a:pt x="1640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3" name="Freeform 115"/>
              <p:cNvSpPr>
                <a:spLocks/>
              </p:cNvSpPr>
              <p:nvPr/>
            </p:nvSpPr>
            <p:spPr bwMode="auto">
              <a:xfrm>
                <a:off x="4930775" y="3055938"/>
                <a:ext cx="269875" cy="238125"/>
              </a:xfrm>
              <a:custGeom>
                <a:avLst/>
                <a:gdLst>
                  <a:gd name="T0" fmla="*/ 2147483647 w 1640"/>
                  <a:gd name="T1" fmla="*/ 0 h 1366"/>
                  <a:gd name="T2" fmla="*/ 2147483647 w 1640"/>
                  <a:gd name="T3" fmla="*/ 2147483647 h 1366"/>
                  <a:gd name="T4" fmla="*/ 0 w 1640"/>
                  <a:gd name="T5" fmla="*/ 2147483647 h 1366"/>
                  <a:gd name="T6" fmla="*/ 0 w 1640"/>
                  <a:gd name="T7" fmla="*/ 2147483647 h 1366"/>
                  <a:gd name="T8" fmla="*/ 2147483647 w 1640"/>
                  <a:gd name="T9" fmla="*/ 0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40"/>
                  <a:gd name="T16" fmla="*/ 0 h 1366"/>
                  <a:gd name="T17" fmla="*/ 1640 w 1640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40" h="1366">
                    <a:moveTo>
                      <a:pt x="1640" y="0"/>
                    </a:moveTo>
                    <a:lnTo>
                      <a:pt x="1640" y="920"/>
                    </a:lnTo>
                    <a:lnTo>
                      <a:pt x="0" y="1366"/>
                    </a:lnTo>
                    <a:lnTo>
                      <a:pt x="0" y="299"/>
                    </a:lnTo>
                    <a:lnTo>
                      <a:pt x="164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27" name="Elipse 26"/>
          <p:cNvSpPr/>
          <p:nvPr/>
        </p:nvSpPr>
        <p:spPr>
          <a:xfrm>
            <a:off x="6442506" y="1916836"/>
            <a:ext cx="1027695" cy="593787"/>
          </a:xfrm>
          <a:prstGeom prst="ellipse">
            <a:avLst/>
          </a:prstGeom>
          <a:solidFill>
            <a:srgbClr val="ED3F10">
              <a:lumMod val="60000"/>
              <a:lumOff val="40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ebuchet MS"/>
              </a:rPr>
              <a:t>CONTA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kern="0" dirty="0" err="1" smtClean="0">
                <a:latin typeface="Trebuchet MS"/>
              </a:rPr>
              <a:t>Fatura</a:t>
            </a:r>
            <a:endParaRPr kumimoji="0" lang="pt-BR" sz="1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rebuchet MS"/>
            </a:endParaRPr>
          </a:p>
        </p:txBody>
      </p:sp>
      <p:sp>
        <p:nvSpPr>
          <p:cNvPr id="429" name="Seta para a direita 428"/>
          <p:cNvSpPr/>
          <p:nvPr/>
        </p:nvSpPr>
        <p:spPr>
          <a:xfrm>
            <a:off x="4517258" y="5073040"/>
            <a:ext cx="946409" cy="1127340"/>
          </a:xfrm>
          <a:prstGeom prst="rightArrow">
            <a:avLst>
              <a:gd name="adj1" fmla="val 50000"/>
              <a:gd name="adj2" fmla="val 39316"/>
            </a:avLst>
          </a:prstGeom>
          <a:solidFill>
            <a:srgbClr val="FFE181"/>
          </a:solidFill>
          <a:ln>
            <a:noFill/>
            <a:prstDash val="lg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900" b="1" dirty="0">
              <a:solidFill>
                <a:schemeClr val="bg2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0" name="Seta para a direita 429"/>
          <p:cNvSpPr/>
          <p:nvPr/>
        </p:nvSpPr>
        <p:spPr>
          <a:xfrm>
            <a:off x="4517258" y="2654930"/>
            <a:ext cx="946409" cy="558046"/>
          </a:xfrm>
          <a:prstGeom prst="rightArrow">
            <a:avLst>
              <a:gd name="adj1" fmla="val 50000"/>
              <a:gd name="adj2" fmla="val 50902"/>
            </a:avLst>
          </a:prstGeom>
          <a:solidFill>
            <a:srgbClr val="FFE181"/>
          </a:solidFill>
          <a:ln>
            <a:noFill/>
            <a:prstDash val="lg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900" b="1" u="sng" dirty="0">
              <a:solidFill>
                <a:schemeClr val="bg2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6" name="Retângulo de cantos arredondados 425"/>
          <p:cNvSpPr/>
          <p:nvPr/>
        </p:nvSpPr>
        <p:spPr>
          <a:xfrm>
            <a:off x="370930" y="1268760"/>
            <a:ext cx="3985048" cy="5360640"/>
          </a:xfrm>
          <a:prstGeom prst="roundRect">
            <a:avLst>
              <a:gd name="adj" fmla="val 9660"/>
            </a:avLst>
          </a:prstGeom>
          <a:noFill/>
          <a:ln w="28575">
            <a:solidFill>
              <a:schemeClr val="bg2">
                <a:lumMod val="50000"/>
                <a:lumOff val="50000"/>
              </a:schemeClr>
            </a:solidFill>
            <a:prstDash val="lgDash"/>
          </a:ln>
        </p:spPr>
        <p:txBody>
          <a:bodyPr wrap="square" rtlCol="0" anchor="t">
            <a:noAutofit/>
          </a:bodyPr>
          <a:lstStyle/>
          <a:p>
            <a:pPr algn="ctr"/>
            <a:endParaRPr lang="pt-BR" sz="900" b="1" dirty="0" smtClean="0">
              <a:solidFill>
                <a:schemeClr val="bg2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7" name="Retângulo de cantos arredondados 426"/>
          <p:cNvSpPr/>
          <p:nvPr/>
        </p:nvSpPr>
        <p:spPr>
          <a:xfrm>
            <a:off x="5580112" y="1268760"/>
            <a:ext cx="3481784" cy="5360640"/>
          </a:xfrm>
          <a:prstGeom prst="roundRect">
            <a:avLst>
              <a:gd name="adj" fmla="val 9660"/>
            </a:avLst>
          </a:prstGeom>
          <a:noFill/>
          <a:ln w="28575">
            <a:solidFill>
              <a:schemeClr val="bg2">
                <a:lumMod val="50000"/>
                <a:lumOff val="50000"/>
              </a:schemeClr>
            </a:solidFill>
            <a:prstDash val="lgDash"/>
          </a:ln>
        </p:spPr>
        <p:txBody>
          <a:bodyPr wrap="square" rtlCol="0" anchor="t">
            <a:noAutofit/>
          </a:bodyPr>
          <a:lstStyle/>
          <a:p>
            <a:pPr algn="ctr"/>
            <a:endParaRPr lang="pt-BR" sz="900" b="1" dirty="0" smtClean="0">
              <a:solidFill>
                <a:schemeClr val="bg2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5" name="Retângulo 214"/>
          <p:cNvSpPr/>
          <p:nvPr/>
        </p:nvSpPr>
        <p:spPr>
          <a:xfrm>
            <a:off x="2802701" y="3789040"/>
            <a:ext cx="1311857" cy="356096"/>
          </a:xfrm>
          <a:prstGeom prst="rect">
            <a:avLst/>
          </a:prstGeom>
          <a:solidFill>
            <a:srgbClr val="00B050"/>
          </a:solidFill>
          <a:ln>
            <a:solidFill>
              <a:schemeClr val="bg2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pt-BR" sz="1000" b="1" dirty="0"/>
              <a:t>Plano</a:t>
            </a:r>
          </a:p>
        </p:txBody>
      </p:sp>
      <p:cxnSp>
        <p:nvCxnSpPr>
          <p:cNvPr id="256" name="Conector angulado 255"/>
          <p:cNvCxnSpPr>
            <a:stCxn id="409" idx="2"/>
            <a:endCxn id="434" idx="1"/>
          </p:cNvCxnSpPr>
          <p:nvPr/>
        </p:nvCxnSpPr>
        <p:spPr bwMode="auto">
          <a:xfrm rot="16200000" flipH="1">
            <a:off x="319975" y="4334748"/>
            <a:ext cx="2508719" cy="197357"/>
          </a:xfrm>
          <a:prstGeom prst="bentConnector2">
            <a:avLst/>
          </a:prstGeom>
          <a:solidFill>
            <a:srgbClr val="00B8FF"/>
          </a:solidFill>
          <a:ln w="38100" cap="flat" cmpd="sng" algn="ctr">
            <a:solidFill>
              <a:schemeClr val="bg2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02" name="Conector angulado 401"/>
          <p:cNvCxnSpPr>
            <a:stCxn id="29" idx="2"/>
          </p:cNvCxnSpPr>
          <p:nvPr/>
        </p:nvCxnSpPr>
        <p:spPr bwMode="auto">
          <a:xfrm rot="5400000">
            <a:off x="5808173" y="4071149"/>
            <a:ext cx="2110397" cy="185969"/>
          </a:xfrm>
          <a:prstGeom prst="bentConnector3">
            <a:avLst>
              <a:gd name="adj1" fmla="val 82496"/>
            </a:avLst>
          </a:prstGeom>
          <a:solidFill>
            <a:srgbClr val="00B8FF"/>
          </a:solidFill>
          <a:ln w="19050" cap="flat" cmpd="sng" algn="ctr">
            <a:solidFill>
              <a:schemeClr val="bg2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3" name="Conector angulado 402"/>
          <p:cNvCxnSpPr>
            <a:stCxn id="29" idx="2"/>
          </p:cNvCxnSpPr>
          <p:nvPr/>
        </p:nvCxnSpPr>
        <p:spPr bwMode="auto">
          <a:xfrm rot="16200000" flipH="1">
            <a:off x="6056031" y="4009258"/>
            <a:ext cx="2184570" cy="383927"/>
          </a:xfrm>
          <a:prstGeom prst="bentConnector3">
            <a:avLst>
              <a:gd name="adj1" fmla="val 79649"/>
            </a:avLst>
          </a:prstGeom>
          <a:solidFill>
            <a:srgbClr val="00B8FF"/>
          </a:solidFill>
          <a:ln w="19050" cap="flat" cmpd="sng" algn="ctr">
            <a:solidFill>
              <a:schemeClr val="bg2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4" name="Conector angulado 403"/>
          <p:cNvCxnSpPr>
            <a:stCxn id="29" idx="2"/>
          </p:cNvCxnSpPr>
          <p:nvPr/>
        </p:nvCxnSpPr>
        <p:spPr bwMode="auto">
          <a:xfrm rot="16200000" flipH="1">
            <a:off x="6328991" y="3736297"/>
            <a:ext cx="2184572" cy="929848"/>
          </a:xfrm>
          <a:prstGeom prst="bentConnector3">
            <a:avLst>
              <a:gd name="adj1" fmla="val 79649"/>
            </a:avLst>
          </a:prstGeom>
          <a:solidFill>
            <a:srgbClr val="00B8FF"/>
          </a:solidFill>
          <a:ln w="19050" cap="flat" cmpd="sng" algn="ctr">
            <a:solidFill>
              <a:schemeClr val="bg2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5" name="Conector angulado 404"/>
          <p:cNvCxnSpPr>
            <a:stCxn id="29" idx="2"/>
          </p:cNvCxnSpPr>
          <p:nvPr/>
        </p:nvCxnSpPr>
        <p:spPr bwMode="auto">
          <a:xfrm rot="16200000" flipH="1">
            <a:off x="6608028" y="3457260"/>
            <a:ext cx="2199751" cy="1503096"/>
          </a:xfrm>
          <a:prstGeom prst="bentConnector3">
            <a:avLst>
              <a:gd name="adj1" fmla="val 78867"/>
            </a:avLst>
          </a:prstGeom>
          <a:solidFill>
            <a:srgbClr val="00B8FF"/>
          </a:solidFill>
          <a:ln w="19050" cap="flat" cmpd="sng" algn="ctr">
            <a:solidFill>
              <a:schemeClr val="bg2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0" name="Grupo 19"/>
          <p:cNvGrpSpPr/>
          <p:nvPr/>
        </p:nvGrpSpPr>
        <p:grpSpPr>
          <a:xfrm>
            <a:off x="5952852" y="5050462"/>
            <a:ext cx="2709340" cy="1280066"/>
            <a:chOff x="5895108" y="5173270"/>
            <a:chExt cx="2709340" cy="1280066"/>
          </a:xfrm>
        </p:grpSpPr>
        <p:sp>
          <p:nvSpPr>
            <p:cNvPr id="80" name="AutoShape 139"/>
            <p:cNvSpPr>
              <a:spLocks noChangeArrowheads="1"/>
            </p:cNvSpPr>
            <p:nvPr/>
          </p:nvSpPr>
          <p:spPr bwMode="auto">
            <a:xfrm rot="10811826">
              <a:off x="5895108" y="5593812"/>
              <a:ext cx="460390" cy="171330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CC99FF"/>
            </a:solidFill>
            <a:ln w="12700">
              <a:solidFill>
                <a:sysClr val="windowText" lastClr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AutoShape 145"/>
            <p:cNvSpPr>
              <a:spLocks noChangeAspect="1" noChangeArrowheads="1"/>
            </p:cNvSpPr>
            <p:nvPr/>
          </p:nvSpPr>
          <p:spPr bwMode="auto">
            <a:xfrm>
              <a:off x="5929660" y="5873050"/>
              <a:ext cx="390568" cy="286018"/>
            </a:xfrm>
            <a:prstGeom prst="triangle">
              <a:avLst>
                <a:gd name="adj" fmla="val 50000"/>
              </a:avLst>
            </a:prstGeom>
            <a:solidFill>
              <a:srgbClr val="FFFF99"/>
            </a:solidFill>
            <a:ln w="12700">
              <a:solidFill>
                <a:sysClr val="windowText" lastClr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82" name="Conector reto 81"/>
            <p:cNvCxnSpPr/>
            <p:nvPr/>
          </p:nvCxnSpPr>
          <p:spPr bwMode="auto">
            <a:xfrm rot="16200000" flipV="1">
              <a:off x="6067115" y="5824647"/>
              <a:ext cx="116376" cy="0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bg2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Conector reto 67"/>
            <p:cNvCxnSpPr/>
            <p:nvPr/>
          </p:nvCxnSpPr>
          <p:spPr bwMode="auto">
            <a:xfrm rot="5400000">
              <a:off x="6037141" y="5506111"/>
              <a:ext cx="172646" cy="0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bg2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5" name="Grupo 14"/>
            <p:cNvGrpSpPr/>
            <p:nvPr/>
          </p:nvGrpSpPr>
          <p:grpSpPr>
            <a:xfrm>
              <a:off x="5920834" y="5173270"/>
              <a:ext cx="377264" cy="260887"/>
              <a:chOff x="6428747" y="5162242"/>
              <a:chExt cx="377264" cy="260887"/>
            </a:xfrm>
          </p:grpSpPr>
          <p:sp>
            <p:nvSpPr>
              <p:cNvPr id="70" name="Freeform 106"/>
              <p:cNvSpPr>
                <a:spLocks/>
              </p:cNvSpPr>
              <p:nvPr/>
            </p:nvSpPr>
            <p:spPr bwMode="auto">
              <a:xfrm>
                <a:off x="6435141" y="5232579"/>
                <a:ext cx="150906" cy="190550"/>
              </a:xfrm>
              <a:custGeom>
                <a:avLst/>
                <a:gdLst>
                  <a:gd name="T0" fmla="*/ 0 w 1141"/>
                  <a:gd name="T1" fmla="*/ 0 h 1360"/>
                  <a:gd name="T2" fmla="*/ 0 w 1141"/>
                  <a:gd name="T3" fmla="*/ 2147483647 h 1360"/>
                  <a:gd name="T4" fmla="*/ 2147483647 w 1141"/>
                  <a:gd name="T5" fmla="*/ 2147483647 h 1360"/>
                  <a:gd name="T6" fmla="*/ 2147483647 w 1141"/>
                  <a:gd name="T7" fmla="*/ 2147483647 h 1360"/>
                  <a:gd name="T8" fmla="*/ 0 w 1141"/>
                  <a:gd name="T9" fmla="*/ 0 h 13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41"/>
                  <a:gd name="T16" fmla="*/ 0 h 1360"/>
                  <a:gd name="T17" fmla="*/ 1141 w 1141"/>
                  <a:gd name="T18" fmla="*/ 1360 h 13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41" h="1360">
                    <a:moveTo>
                      <a:pt x="0" y="0"/>
                    </a:moveTo>
                    <a:lnTo>
                      <a:pt x="0" y="1016"/>
                    </a:lnTo>
                    <a:lnTo>
                      <a:pt x="1141" y="1360"/>
                    </a:lnTo>
                    <a:lnTo>
                      <a:pt x="1141" y="2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107"/>
              <p:cNvSpPr>
                <a:spLocks/>
              </p:cNvSpPr>
              <p:nvPr/>
            </p:nvSpPr>
            <p:spPr bwMode="auto">
              <a:xfrm>
                <a:off x="6435141" y="5232579"/>
                <a:ext cx="150906" cy="190550"/>
              </a:xfrm>
              <a:custGeom>
                <a:avLst/>
                <a:gdLst>
                  <a:gd name="T0" fmla="*/ 0 w 1141"/>
                  <a:gd name="T1" fmla="*/ 0 h 1360"/>
                  <a:gd name="T2" fmla="*/ 0 w 1141"/>
                  <a:gd name="T3" fmla="*/ 2147483647 h 1360"/>
                  <a:gd name="T4" fmla="*/ 2147483647 w 1141"/>
                  <a:gd name="T5" fmla="*/ 2147483647 h 1360"/>
                  <a:gd name="T6" fmla="*/ 2147483647 w 1141"/>
                  <a:gd name="T7" fmla="*/ 2147483647 h 1360"/>
                  <a:gd name="T8" fmla="*/ 0 w 1141"/>
                  <a:gd name="T9" fmla="*/ 0 h 13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41"/>
                  <a:gd name="T16" fmla="*/ 0 h 1360"/>
                  <a:gd name="T17" fmla="*/ 1141 w 1141"/>
                  <a:gd name="T18" fmla="*/ 1360 h 13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41" h="1360">
                    <a:moveTo>
                      <a:pt x="0" y="0"/>
                    </a:moveTo>
                    <a:lnTo>
                      <a:pt x="0" y="1016"/>
                    </a:lnTo>
                    <a:lnTo>
                      <a:pt x="1141" y="1360"/>
                    </a:lnTo>
                    <a:lnTo>
                      <a:pt x="1141" y="282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108"/>
              <p:cNvSpPr>
                <a:spLocks/>
              </p:cNvSpPr>
              <p:nvPr/>
            </p:nvSpPr>
            <p:spPr bwMode="auto">
              <a:xfrm>
                <a:off x="6428747" y="5162242"/>
                <a:ext cx="377264" cy="76731"/>
              </a:xfrm>
              <a:custGeom>
                <a:avLst/>
                <a:gdLst>
                  <a:gd name="T0" fmla="*/ 2147483647 w 2850"/>
                  <a:gd name="T1" fmla="*/ 2147483647 h 539"/>
                  <a:gd name="T2" fmla="*/ 2147483647 w 2850"/>
                  <a:gd name="T3" fmla="*/ 0 h 539"/>
                  <a:gd name="T4" fmla="*/ 0 w 2850"/>
                  <a:gd name="T5" fmla="*/ 2147483647 h 539"/>
                  <a:gd name="T6" fmla="*/ 2147483647 w 2850"/>
                  <a:gd name="T7" fmla="*/ 2147483647 h 539"/>
                  <a:gd name="T8" fmla="*/ 2147483647 w 2850"/>
                  <a:gd name="T9" fmla="*/ 2147483647 h 5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50"/>
                  <a:gd name="T16" fmla="*/ 0 h 539"/>
                  <a:gd name="T17" fmla="*/ 2850 w 2850"/>
                  <a:gd name="T18" fmla="*/ 539 h 53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50" h="539">
                    <a:moveTo>
                      <a:pt x="2850" y="271"/>
                    </a:moveTo>
                    <a:lnTo>
                      <a:pt x="1716" y="0"/>
                    </a:lnTo>
                    <a:lnTo>
                      <a:pt x="0" y="271"/>
                    </a:lnTo>
                    <a:lnTo>
                      <a:pt x="1134" y="539"/>
                    </a:lnTo>
                    <a:lnTo>
                      <a:pt x="2850" y="271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109"/>
              <p:cNvSpPr>
                <a:spLocks/>
              </p:cNvSpPr>
              <p:nvPr/>
            </p:nvSpPr>
            <p:spPr bwMode="auto">
              <a:xfrm>
                <a:off x="6428747" y="5162242"/>
                <a:ext cx="377264" cy="76731"/>
              </a:xfrm>
              <a:custGeom>
                <a:avLst/>
                <a:gdLst>
                  <a:gd name="T0" fmla="*/ 2147483647 w 2850"/>
                  <a:gd name="T1" fmla="*/ 2147483647 h 539"/>
                  <a:gd name="T2" fmla="*/ 2147483647 w 2850"/>
                  <a:gd name="T3" fmla="*/ 0 h 539"/>
                  <a:gd name="T4" fmla="*/ 0 w 2850"/>
                  <a:gd name="T5" fmla="*/ 2147483647 h 539"/>
                  <a:gd name="T6" fmla="*/ 2147483647 w 2850"/>
                  <a:gd name="T7" fmla="*/ 2147483647 h 539"/>
                  <a:gd name="T8" fmla="*/ 2147483647 w 2850"/>
                  <a:gd name="T9" fmla="*/ 2147483647 h 5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50"/>
                  <a:gd name="T16" fmla="*/ 0 h 539"/>
                  <a:gd name="T17" fmla="*/ 2850 w 2850"/>
                  <a:gd name="T18" fmla="*/ 539 h 53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50" h="539">
                    <a:moveTo>
                      <a:pt x="2850" y="271"/>
                    </a:moveTo>
                    <a:lnTo>
                      <a:pt x="1716" y="0"/>
                    </a:lnTo>
                    <a:lnTo>
                      <a:pt x="0" y="271"/>
                    </a:lnTo>
                    <a:lnTo>
                      <a:pt x="1134" y="539"/>
                    </a:lnTo>
                    <a:lnTo>
                      <a:pt x="2850" y="271"/>
                    </a:lnTo>
                  </a:path>
                </a:pathLst>
              </a:custGeom>
              <a:solidFill>
                <a:srgbClr val="FFCC99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110"/>
              <p:cNvSpPr>
                <a:spLocks/>
              </p:cNvSpPr>
              <p:nvPr/>
            </p:nvSpPr>
            <p:spPr bwMode="auto">
              <a:xfrm>
                <a:off x="6580931" y="5200608"/>
                <a:ext cx="225080" cy="74174"/>
              </a:xfrm>
              <a:custGeom>
                <a:avLst/>
                <a:gdLst>
                  <a:gd name="T0" fmla="*/ 0 w 1699"/>
                  <a:gd name="T1" fmla="*/ 2147483647 h 526"/>
                  <a:gd name="T2" fmla="*/ 0 w 1699"/>
                  <a:gd name="T3" fmla="*/ 2147483647 h 526"/>
                  <a:gd name="T4" fmla="*/ 2147483647 w 1699"/>
                  <a:gd name="T5" fmla="*/ 2147483647 h 526"/>
                  <a:gd name="T6" fmla="*/ 2147483647 w 1699"/>
                  <a:gd name="T7" fmla="*/ 0 h 526"/>
                  <a:gd name="T8" fmla="*/ 0 w 1699"/>
                  <a:gd name="T9" fmla="*/ 2147483647 h 5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9"/>
                  <a:gd name="T16" fmla="*/ 0 h 526"/>
                  <a:gd name="T17" fmla="*/ 1699 w 1699"/>
                  <a:gd name="T18" fmla="*/ 526 h 5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9" h="526">
                    <a:moveTo>
                      <a:pt x="0" y="271"/>
                    </a:moveTo>
                    <a:lnTo>
                      <a:pt x="4" y="526"/>
                    </a:lnTo>
                    <a:lnTo>
                      <a:pt x="1699" y="223"/>
                    </a:lnTo>
                    <a:lnTo>
                      <a:pt x="1699" y="0"/>
                    </a:lnTo>
                    <a:lnTo>
                      <a:pt x="0" y="271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111"/>
              <p:cNvSpPr>
                <a:spLocks/>
              </p:cNvSpPr>
              <p:nvPr/>
            </p:nvSpPr>
            <p:spPr bwMode="auto">
              <a:xfrm>
                <a:off x="6580931" y="5200608"/>
                <a:ext cx="225080" cy="74174"/>
              </a:xfrm>
              <a:custGeom>
                <a:avLst/>
                <a:gdLst>
                  <a:gd name="T0" fmla="*/ 0 w 1699"/>
                  <a:gd name="T1" fmla="*/ 2147483647 h 526"/>
                  <a:gd name="T2" fmla="*/ 0 w 1699"/>
                  <a:gd name="T3" fmla="*/ 2147483647 h 526"/>
                  <a:gd name="T4" fmla="*/ 2147483647 w 1699"/>
                  <a:gd name="T5" fmla="*/ 2147483647 h 526"/>
                  <a:gd name="T6" fmla="*/ 2147483647 w 1699"/>
                  <a:gd name="T7" fmla="*/ 0 h 526"/>
                  <a:gd name="T8" fmla="*/ 0 w 1699"/>
                  <a:gd name="T9" fmla="*/ 2147483647 h 5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9"/>
                  <a:gd name="T16" fmla="*/ 0 h 526"/>
                  <a:gd name="T17" fmla="*/ 1699 w 1699"/>
                  <a:gd name="T18" fmla="*/ 526 h 5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9" h="526">
                    <a:moveTo>
                      <a:pt x="0" y="271"/>
                    </a:moveTo>
                    <a:lnTo>
                      <a:pt x="4" y="526"/>
                    </a:lnTo>
                    <a:lnTo>
                      <a:pt x="1699" y="223"/>
                    </a:lnTo>
                    <a:lnTo>
                      <a:pt x="1699" y="0"/>
                    </a:lnTo>
                    <a:lnTo>
                      <a:pt x="0" y="271"/>
                    </a:lnTo>
                  </a:path>
                </a:pathLst>
              </a:custGeom>
              <a:solidFill>
                <a:srgbClr val="FFCC99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112"/>
              <p:cNvSpPr>
                <a:spLocks/>
              </p:cNvSpPr>
              <p:nvPr/>
            </p:nvSpPr>
            <p:spPr bwMode="auto">
              <a:xfrm>
                <a:off x="6428747" y="5200608"/>
                <a:ext cx="153463" cy="72894"/>
              </a:xfrm>
              <a:custGeom>
                <a:avLst/>
                <a:gdLst>
                  <a:gd name="T0" fmla="*/ 0 w 1151"/>
                  <a:gd name="T1" fmla="*/ 0 h 519"/>
                  <a:gd name="T2" fmla="*/ 0 w 1151"/>
                  <a:gd name="T3" fmla="*/ 2147483647 h 519"/>
                  <a:gd name="T4" fmla="*/ 2147483647 w 1151"/>
                  <a:gd name="T5" fmla="*/ 2147483647 h 519"/>
                  <a:gd name="T6" fmla="*/ 2147483647 w 1151"/>
                  <a:gd name="T7" fmla="*/ 2147483647 h 519"/>
                  <a:gd name="T8" fmla="*/ 0 w 1151"/>
                  <a:gd name="T9" fmla="*/ 0 h 5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51"/>
                  <a:gd name="T16" fmla="*/ 0 h 519"/>
                  <a:gd name="T17" fmla="*/ 1151 w 1151"/>
                  <a:gd name="T18" fmla="*/ 519 h 5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51" h="519">
                    <a:moveTo>
                      <a:pt x="0" y="0"/>
                    </a:moveTo>
                    <a:lnTo>
                      <a:pt x="0" y="209"/>
                    </a:lnTo>
                    <a:lnTo>
                      <a:pt x="1151" y="519"/>
                    </a:lnTo>
                    <a:lnTo>
                      <a:pt x="1151" y="2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113"/>
              <p:cNvSpPr>
                <a:spLocks/>
              </p:cNvSpPr>
              <p:nvPr/>
            </p:nvSpPr>
            <p:spPr bwMode="auto">
              <a:xfrm>
                <a:off x="6428747" y="5200608"/>
                <a:ext cx="153463" cy="72894"/>
              </a:xfrm>
              <a:custGeom>
                <a:avLst/>
                <a:gdLst>
                  <a:gd name="T0" fmla="*/ 0 w 1151"/>
                  <a:gd name="T1" fmla="*/ 0 h 519"/>
                  <a:gd name="T2" fmla="*/ 0 w 1151"/>
                  <a:gd name="T3" fmla="*/ 2147483647 h 519"/>
                  <a:gd name="T4" fmla="*/ 2147483647 w 1151"/>
                  <a:gd name="T5" fmla="*/ 2147483647 h 519"/>
                  <a:gd name="T6" fmla="*/ 2147483647 w 1151"/>
                  <a:gd name="T7" fmla="*/ 2147483647 h 519"/>
                  <a:gd name="T8" fmla="*/ 0 w 1151"/>
                  <a:gd name="T9" fmla="*/ 0 h 5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51"/>
                  <a:gd name="T16" fmla="*/ 0 h 519"/>
                  <a:gd name="T17" fmla="*/ 1151 w 1151"/>
                  <a:gd name="T18" fmla="*/ 519 h 5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51" h="519">
                    <a:moveTo>
                      <a:pt x="0" y="0"/>
                    </a:moveTo>
                    <a:lnTo>
                      <a:pt x="0" y="209"/>
                    </a:lnTo>
                    <a:lnTo>
                      <a:pt x="1151" y="519"/>
                    </a:lnTo>
                    <a:lnTo>
                      <a:pt x="1151" y="268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8" name="Freeform 114"/>
              <p:cNvSpPr>
                <a:spLocks/>
              </p:cNvSpPr>
              <p:nvPr/>
            </p:nvSpPr>
            <p:spPr bwMode="auto">
              <a:xfrm>
                <a:off x="6586047" y="5231300"/>
                <a:ext cx="217407" cy="191829"/>
              </a:xfrm>
              <a:custGeom>
                <a:avLst/>
                <a:gdLst>
                  <a:gd name="T0" fmla="*/ 2147483647 w 1640"/>
                  <a:gd name="T1" fmla="*/ 0 h 1366"/>
                  <a:gd name="T2" fmla="*/ 2147483647 w 1640"/>
                  <a:gd name="T3" fmla="*/ 2147483647 h 1366"/>
                  <a:gd name="T4" fmla="*/ 0 w 1640"/>
                  <a:gd name="T5" fmla="*/ 2147483647 h 1366"/>
                  <a:gd name="T6" fmla="*/ 0 w 1640"/>
                  <a:gd name="T7" fmla="*/ 2147483647 h 1366"/>
                  <a:gd name="T8" fmla="*/ 2147483647 w 1640"/>
                  <a:gd name="T9" fmla="*/ 0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40"/>
                  <a:gd name="T16" fmla="*/ 0 h 1366"/>
                  <a:gd name="T17" fmla="*/ 1640 w 1640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40" h="1366">
                    <a:moveTo>
                      <a:pt x="1640" y="0"/>
                    </a:moveTo>
                    <a:lnTo>
                      <a:pt x="1640" y="920"/>
                    </a:lnTo>
                    <a:lnTo>
                      <a:pt x="0" y="1366"/>
                    </a:lnTo>
                    <a:lnTo>
                      <a:pt x="0" y="299"/>
                    </a:lnTo>
                    <a:lnTo>
                      <a:pt x="1640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15"/>
              <p:cNvSpPr>
                <a:spLocks/>
              </p:cNvSpPr>
              <p:nvPr/>
            </p:nvSpPr>
            <p:spPr bwMode="auto">
              <a:xfrm>
                <a:off x="6586047" y="5231300"/>
                <a:ext cx="217407" cy="191829"/>
              </a:xfrm>
              <a:custGeom>
                <a:avLst/>
                <a:gdLst>
                  <a:gd name="T0" fmla="*/ 2147483647 w 1640"/>
                  <a:gd name="T1" fmla="*/ 0 h 1366"/>
                  <a:gd name="T2" fmla="*/ 2147483647 w 1640"/>
                  <a:gd name="T3" fmla="*/ 2147483647 h 1366"/>
                  <a:gd name="T4" fmla="*/ 0 w 1640"/>
                  <a:gd name="T5" fmla="*/ 2147483647 h 1366"/>
                  <a:gd name="T6" fmla="*/ 0 w 1640"/>
                  <a:gd name="T7" fmla="*/ 2147483647 h 1366"/>
                  <a:gd name="T8" fmla="*/ 2147483647 w 1640"/>
                  <a:gd name="T9" fmla="*/ 0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40"/>
                  <a:gd name="T16" fmla="*/ 0 h 1366"/>
                  <a:gd name="T17" fmla="*/ 1640 w 1640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40" h="1366">
                    <a:moveTo>
                      <a:pt x="1640" y="0"/>
                    </a:moveTo>
                    <a:lnTo>
                      <a:pt x="1640" y="920"/>
                    </a:lnTo>
                    <a:lnTo>
                      <a:pt x="0" y="1366"/>
                    </a:lnTo>
                    <a:lnTo>
                      <a:pt x="0" y="299"/>
                    </a:lnTo>
                    <a:lnTo>
                      <a:pt x="164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cxnSp>
          <p:nvCxnSpPr>
            <p:cNvPr id="219" name="Conector reto 218"/>
            <p:cNvCxnSpPr/>
            <p:nvPr/>
          </p:nvCxnSpPr>
          <p:spPr bwMode="auto">
            <a:xfrm rot="5400000">
              <a:off x="6613873" y="5824173"/>
              <a:ext cx="172646" cy="0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bg2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0" name="Retângulo 219"/>
            <p:cNvSpPr/>
            <p:nvPr/>
          </p:nvSpPr>
          <p:spPr>
            <a:xfrm>
              <a:off x="6625328" y="5256307"/>
              <a:ext cx="175557" cy="130154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2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pt-BR" sz="1000" b="1" dirty="0" smtClean="0"/>
            </a:p>
          </p:txBody>
        </p:sp>
        <p:cxnSp>
          <p:nvCxnSpPr>
            <p:cNvPr id="221" name="Conector reto 220"/>
            <p:cNvCxnSpPr/>
            <p:nvPr/>
          </p:nvCxnSpPr>
          <p:spPr bwMode="auto">
            <a:xfrm rot="5400000">
              <a:off x="6619828" y="5518810"/>
              <a:ext cx="172646" cy="0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bg2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22" name="Grupo 448"/>
            <p:cNvGrpSpPr/>
            <p:nvPr/>
          </p:nvGrpSpPr>
          <p:grpSpPr>
            <a:xfrm>
              <a:off x="6494982" y="5608426"/>
              <a:ext cx="417912" cy="844910"/>
              <a:chOff x="4337914" y="5018403"/>
              <a:chExt cx="571532" cy="1175321"/>
            </a:xfrm>
          </p:grpSpPr>
          <p:grpSp>
            <p:nvGrpSpPr>
              <p:cNvPr id="234" name="Group 117"/>
              <p:cNvGrpSpPr>
                <a:grpSpLocks/>
              </p:cNvGrpSpPr>
              <p:nvPr/>
            </p:nvGrpSpPr>
            <p:grpSpPr bwMode="auto">
              <a:xfrm>
                <a:off x="4452825" y="5365163"/>
                <a:ext cx="333331" cy="398313"/>
                <a:chOff x="1344" y="2499"/>
                <a:chExt cx="424" cy="671"/>
              </a:xfrm>
            </p:grpSpPr>
            <p:sp>
              <p:nvSpPr>
                <p:cNvPr id="238" name="Rectangle 118"/>
                <p:cNvSpPr>
                  <a:spLocks noChangeArrowheads="1"/>
                </p:cNvSpPr>
                <p:nvPr/>
              </p:nvSpPr>
              <p:spPr bwMode="auto">
                <a:xfrm>
                  <a:off x="1344" y="2499"/>
                  <a:ext cx="424" cy="67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ysClr val="windowText" lastClr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39" name="Line 119"/>
                <p:cNvSpPr>
                  <a:spLocks noChangeShapeType="1"/>
                </p:cNvSpPr>
                <p:nvPr/>
              </p:nvSpPr>
              <p:spPr bwMode="auto">
                <a:xfrm>
                  <a:off x="1402" y="2618"/>
                  <a:ext cx="308" cy="0"/>
                </a:xfrm>
                <a:prstGeom prst="line">
                  <a:avLst/>
                </a:prstGeom>
                <a:noFill/>
                <a:ln w="25400">
                  <a:solidFill>
                    <a:sysClr val="windowText" lastClr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40" name="Line 120"/>
                <p:cNvSpPr>
                  <a:spLocks noChangeShapeType="1"/>
                </p:cNvSpPr>
                <p:nvPr/>
              </p:nvSpPr>
              <p:spPr bwMode="auto">
                <a:xfrm>
                  <a:off x="1525" y="2680"/>
                  <a:ext cx="185" cy="0"/>
                </a:xfrm>
                <a:prstGeom prst="line">
                  <a:avLst/>
                </a:prstGeom>
                <a:noFill/>
                <a:ln w="12700">
                  <a:solidFill>
                    <a:sysClr val="windowText" lastClr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41" name="Line 121"/>
                <p:cNvSpPr>
                  <a:spLocks noChangeShapeType="1"/>
                </p:cNvSpPr>
                <p:nvPr/>
              </p:nvSpPr>
              <p:spPr bwMode="auto">
                <a:xfrm>
                  <a:off x="1525" y="2742"/>
                  <a:ext cx="185" cy="0"/>
                </a:xfrm>
                <a:prstGeom prst="line">
                  <a:avLst/>
                </a:prstGeom>
                <a:noFill/>
                <a:ln w="12700">
                  <a:solidFill>
                    <a:sysClr val="windowText" lastClr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42" name="Line 122"/>
                <p:cNvSpPr>
                  <a:spLocks noChangeShapeType="1"/>
                </p:cNvSpPr>
                <p:nvPr/>
              </p:nvSpPr>
              <p:spPr bwMode="auto">
                <a:xfrm>
                  <a:off x="1525" y="2804"/>
                  <a:ext cx="185" cy="0"/>
                </a:xfrm>
                <a:prstGeom prst="line">
                  <a:avLst/>
                </a:prstGeom>
                <a:noFill/>
                <a:ln w="12700">
                  <a:solidFill>
                    <a:sysClr val="windowText" lastClr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43" name="Line 123"/>
                <p:cNvSpPr>
                  <a:spLocks noChangeShapeType="1"/>
                </p:cNvSpPr>
                <p:nvPr/>
              </p:nvSpPr>
              <p:spPr bwMode="auto">
                <a:xfrm>
                  <a:off x="1402" y="2927"/>
                  <a:ext cx="308" cy="0"/>
                </a:xfrm>
                <a:prstGeom prst="line">
                  <a:avLst/>
                </a:prstGeom>
                <a:noFill/>
                <a:ln w="25400">
                  <a:solidFill>
                    <a:sysClr val="windowText" lastClr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44" name="Line 124"/>
                <p:cNvSpPr>
                  <a:spLocks noChangeShapeType="1"/>
                </p:cNvSpPr>
                <p:nvPr/>
              </p:nvSpPr>
              <p:spPr bwMode="auto">
                <a:xfrm>
                  <a:off x="1525" y="2990"/>
                  <a:ext cx="185" cy="0"/>
                </a:xfrm>
                <a:prstGeom prst="line">
                  <a:avLst/>
                </a:prstGeom>
                <a:noFill/>
                <a:ln w="12700">
                  <a:solidFill>
                    <a:sysClr val="windowText" lastClr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46" name="Line 125"/>
                <p:cNvSpPr>
                  <a:spLocks noChangeShapeType="1"/>
                </p:cNvSpPr>
                <p:nvPr/>
              </p:nvSpPr>
              <p:spPr bwMode="auto">
                <a:xfrm>
                  <a:off x="1525" y="3051"/>
                  <a:ext cx="185" cy="0"/>
                </a:xfrm>
                <a:prstGeom prst="line">
                  <a:avLst/>
                </a:prstGeom>
                <a:noFill/>
                <a:ln w="12700">
                  <a:solidFill>
                    <a:sysClr val="windowText" lastClr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47" name="Line 126"/>
                <p:cNvSpPr>
                  <a:spLocks noChangeShapeType="1"/>
                </p:cNvSpPr>
                <p:nvPr/>
              </p:nvSpPr>
              <p:spPr bwMode="auto">
                <a:xfrm>
                  <a:off x="1525" y="3112"/>
                  <a:ext cx="185" cy="0"/>
                </a:xfrm>
                <a:prstGeom prst="line">
                  <a:avLst/>
                </a:prstGeom>
                <a:noFill/>
                <a:ln w="12700">
                  <a:solidFill>
                    <a:sysClr val="windowText" lastClr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235" name="Rectangle 127"/>
              <p:cNvSpPr>
                <a:spLocks noChangeArrowheads="1"/>
              </p:cNvSpPr>
              <p:nvPr/>
            </p:nvSpPr>
            <p:spPr bwMode="auto">
              <a:xfrm>
                <a:off x="4636221" y="5363310"/>
                <a:ext cx="118958" cy="6850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7620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C3399"/>
                    </a:solidFill>
                    <a:effectLst/>
                    <a:uLnTx/>
                    <a:uFillTx/>
                    <a:latin typeface="Wingdings" pitchFamily="2" charset="2"/>
                  </a:rPr>
                  <a:t>ü</a:t>
                </a:r>
              </a:p>
            </p:txBody>
          </p:sp>
          <p:sp>
            <p:nvSpPr>
              <p:cNvPr id="236" name="Text Box 132"/>
              <p:cNvSpPr txBox="1">
                <a:spLocks noChangeAspect="1" noChangeArrowheads="1"/>
              </p:cNvSpPr>
              <p:nvPr/>
            </p:nvSpPr>
            <p:spPr bwMode="auto">
              <a:xfrm>
                <a:off x="4453129" y="5883312"/>
                <a:ext cx="364899" cy="310412"/>
              </a:xfrm>
              <a:prstGeom prst="rect">
                <a:avLst/>
              </a:prstGeom>
              <a:noFill/>
              <a:ln w="38100">
                <a:solidFill>
                  <a:srgbClr val="6699FF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lIns="0" tIns="0" rIns="0" bIns="0" anchor="ctr" anchorCtr="1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6699FF"/>
                    </a:solidFill>
                    <a:effectLst/>
                    <a:uLnTx/>
                    <a:uFillTx/>
                  </a:rPr>
                  <a:t>D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6699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7" name="AutoShape 139"/>
              <p:cNvSpPr>
                <a:spLocks noChangeArrowheads="1"/>
              </p:cNvSpPr>
              <p:nvPr/>
            </p:nvSpPr>
            <p:spPr bwMode="auto">
              <a:xfrm rot="10811826">
                <a:off x="4337914" y="5018403"/>
                <a:ext cx="571532" cy="212655"/>
              </a:xfrm>
              <a:custGeom>
                <a:avLst/>
                <a:gdLst>
                  <a:gd name="T0" fmla="*/ 2147483647 w 21600"/>
                  <a:gd name="T1" fmla="*/ 2147483647 h 21600"/>
                  <a:gd name="T2" fmla="*/ 2147483647 w 21600"/>
                  <a:gd name="T3" fmla="*/ 2147483647 h 21600"/>
                  <a:gd name="T4" fmla="*/ 2147483647 w 21600"/>
                  <a:gd name="T5" fmla="*/ 2147483647 h 21600"/>
                  <a:gd name="T6" fmla="*/ 2147483647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0 h 21600"/>
                  <a:gd name="T14" fmla="*/ 17100 w 21600"/>
                  <a:gd name="T15" fmla="*/ 171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CC99FF"/>
              </a:solidFill>
              <a:ln w="12700">
                <a:solidFill>
                  <a:sysClr val="windowText" lastClr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23" name="Grupo 251"/>
            <p:cNvGrpSpPr>
              <a:grpSpLocks/>
            </p:cNvGrpSpPr>
            <p:nvPr/>
          </p:nvGrpSpPr>
          <p:grpSpPr bwMode="auto">
            <a:xfrm>
              <a:off x="6503520" y="5185970"/>
              <a:ext cx="377264" cy="260887"/>
              <a:chOff x="4735513" y="2970213"/>
              <a:chExt cx="468312" cy="323850"/>
            </a:xfrm>
          </p:grpSpPr>
          <p:sp>
            <p:nvSpPr>
              <p:cNvPr id="224" name="Freeform 106"/>
              <p:cNvSpPr>
                <a:spLocks/>
              </p:cNvSpPr>
              <p:nvPr/>
            </p:nvSpPr>
            <p:spPr bwMode="auto">
              <a:xfrm>
                <a:off x="4743450" y="3057525"/>
                <a:ext cx="187325" cy="236538"/>
              </a:xfrm>
              <a:custGeom>
                <a:avLst/>
                <a:gdLst>
                  <a:gd name="T0" fmla="*/ 0 w 1141"/>
                  <a:gd name="T1" fmla="*/ 0 h 1360"/>
                  <a:gd name="T2" fmla="*/ 0 w 1141"/>
                  <a:gd name="T3" fmla="*/ 2147483647 h 1360"/>
                  <a:gd name="T4" fmla="*/ 2147483647 w 1141"/>
                  <a:gd name="T5" fmla="*/ 2147483647 h 1360"/>
                  <a:gd name="T6" fmla="*/ 2147483647 w 1141"/>
                  <a:gd name="T7" fmla="*/ 2147483647 h 1360"/>
                  <a:gd name="T8" fmla="*/ 0 w 1141"/>
                  <a:gd name="T9" fmla="*/ 0 h 13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41"/>
                  <a:gd name="T16" fmla="*/ 0 h 1360"/>
                  <a:gd name="T17" fmla="*/ 1141 w 1141"/>
                  <a:gd name="T18" fmla="*/ 1360 h 13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41" h="1360">
                    <a:moveTo>
                      <a:pt x="0" y="0"/>
                    </a:moveTo>
                    <a:lnTo>
                      <a:pt x="0" y="1016"/>
                    </a:lnTo>
                    <a:lnTo>
                      <a:pt x="1141" y="1360"/>
                    </a:lnTo>
                    <a:lnTo>
                      <a:pt x="1141" y="2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5" name="Freeform 107"/>
              <p:cNvSpPr>
                <a:spLocks/>
              </p:cNvSpPr>
              <p:nvPr/>
            </p:nvSpPr>
            <p:spPr bwMode="auto">
              <a:xfrm>
                <a:off x="4743450" y="3057525"/>
                <a:ext cx="187325" cy="236538"/>
              </a:xfrm>
              <a:custGeom>
                <a:avLst/>
                <a:gdLst>
                  <a:gd name="T0" fmla="*/ 0 w 1141"/>
                  <a:gd name="T1" fmla="*/ 0 h 1360"/>
                  <a:gd name="T2" fmla="*/ 0 w 1141"/>
                  <a:gd name="T3" fmla="*/ 2147483647 h 1360"/>
                  <a:gd name="T4" fmla="*/ 2147483647 w 1141"/>
                  <a:gd name="T5" fmla="*/ 2147483647 h 1360"/>
                  <a:gd name="T6" fmla="*/ 2147483647 w 1141"/>
                  <a:gd name="T7" fmla="*/ 2147483647 h 1360"/>
                  <a:gd name="T8" fmla="*/ 0 w 1141"/>
                  <a:gd name="T9" fmla="*/ 0 h 13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41"/>
                  <a:gd name="T16" fmla="*/ 0 h 1360"/>
                  <a:gd name="T17" fmla="*/ 1141 w 1141"/>
                  <a:gd name="T18" fmla="*/ 1360 h 13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41" h="1360">
                    <a:moveTo>
                      <a:pt x="0" y="0"/>
                    </a:moveTo>
                    <a:lnTo>
                      <a:pt x="0" y="1016"/>
                    </a:lnTo>
                    <a:lnTo>
                      <a:pt x="1141" y="1360"/>
                    </a:lnTo>
                    <a:lnTo>
                      <a:pt x="1141" y="282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6" name="Freeform 108"/>
              <p:cNvSpPr>
                <a:spLocks/>
              </p:cNvSpPr>
              <p:nvPr/>
            </p:nvSpPr>
            <p:spPr bwMode="auto">
              <a:xfrm>
                <a:off x="4735513" y="2970213"/>
                <a:ext cx="468312" cy="95250"/>
              </a:xfrm>
              <a:custGeom>
                <a:avLst/>
                <a:gdLst>
                  <a:gd name="T0" fmla="*/ 2147483647 w 2850"/>
                  <a:gd name="T1" fmla="*/ 2147483647 h 539"/>
                  <a:gd name="T2" fmla="*/ 2147483647 w 2850"/>
                  <a:gd name="T3" fmla="*/ 0 h 539"/>
                  <a:gd name="T4" fmla="*/ 0 w 2850"/>
                  <a:gd name="T5" fmla="*/ 2147483647 h 539"/>
                  <a:gd name="T6" fmla="*/ 2147483647 w 2850"/>
                  <a:gd name="T7" fmla="*/ 2147483647 h 539"/>
                  <a:gd name="T8" fmla="*/ 2147483647 w 2850"/>
                  <a:gd name="T9" fmla="*/ 2147483647 h 5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50"/>
                  <a:gd name="T16" fmla="*/ 0 h 539"/>
                  <a:gd name="T17" fmla="*/ 2850 w 2850"/>
                  <a:gd name="T18" fmla="*/ 539 h 53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50" h="539">
                    <a:moveTo>
                      <a:pt x="2850" y="271"/>
                    </a:moveTo>
                    <a:lnTo>
                      <a:pt x="1716" y="0"/>
                    </a:lnTo>
                    <a:lnTo>
                      <a:pt x="0" y="271"/>
                    </a:lnTo>
                    <a:lnTo>
                      <a:pt x="1134" y="539"/>
                    </a:lnTo>
                    <a:lnTo>
                      <a:pt x="2850" y="271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7" name="Freeform 109"/>
              <p:cNvSpPr>
                <a:spLocks/>
              </p:cNvSpPr>
              <p:nvPr/>
            </p:nvSpPr>
            <p:spPr bwMode="auto">
              <a:xfrm>
                <a:off x="4735513" y="2970213"/>
                <a:ext cx="468312" cy="95250"/>
              </a:xfrm>
              <a:custGeom>
                <a:avLst/>
                <a:gdLst>
                  <a:gd name="T0" fmla="*/ 2147483647 w 2850"/>
                  <a:gd name="T1" fmla="*/ 2147483647 h 539"/>
                  <a:gd name="T2" fmla="*/ 2147483647 w 2850"/>
                  <a:gd name="T3" fmla="*/ 0 h 539"/>
                  <a:gd name="T4" fmla="*/ 0 w 2850"/>
                  <a:gd name="T5" fmla="*/ 2147483647 h 539"/>
                  <a:gd name="T6" fmla="*/ 2147483647 w 2850"/>
                  <a:gd name="T7" fmla="*/ 2147483647 h 539"/>
                  <a:gd name="T8" fmla="*/ 2147483647 w 2850"/>
                  <a:gd name="T9" fmla="*/ 2147483647 h 5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50"/>
                  <a:gd name="T16" fmla="*/ 0 h 539"/>
                  <a:gd name="T17" fmla="*/ 2850 w 2850"/>
                  <a:gd name="T18" fmla="*/ 539 h 53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50" h="539">
                    <a:moveTo>
                      <a:pt x="2850" y="271"/>
                    </a:moveTo>
                    <a:lnTo>
                      <a:pt x="1716" y="0"/>
                    </a:lnTo>
                    <a:lnTo>
                      <a:pt x="0" y="271"/>
                    </a:lnTo>
                    <a:lnTo>
                      <a:pt x="1134" y="539"/>
                    </a:lnTo>
                    <a:lnTo>
                      <a:pt x="2850" y="271"/>
                    </a:lnTo>
                  </a:path>
                </a:pathLst>
              </a:custGeom>
              <a:solidFill>
                <a:srgbClr val="FFCC99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8" name="Freeform 110"/>
              <p:cNvSpPr>
                <a:spLocks/>
              </p:cNvSpPr>
              <p:nvPr/>
            </p:nvSpPr>
            <p:spPr bwMode="auto">
              <a:xfrm>
                <a:off x="4924425" y="3017838"/>
                <a:ext cx="279400" cy="92075"/>
              </a:xfrm>
              <a:custGeom>
                <a:avLst/>
                <a:gdLst>
                  <a:gd name="T0" fmla="*/ 0 w 1699"/>
                  <a:gd name="T1" fmla="*/ 2147483647 h 526"/>
                  <a:gd name="T2" fmla="*/ 0 w 1699"/>
                  <a:gd name="T3" fmla="*/ 2147483647 h 526"/>
                  <a:gd name="T4" fmla="*/ 2147483647 w 1699"/>
                  <a:gd name="T5" fmla="*/ 2147483647 h 526"/>
                  <a:gd name="T6" fmla="*/ 2147483647 w 1699"/>
                  <a:gd name="T7" fmla="*/ 0 h 526"/>
                  <a:gd name="T8" fmla="*/ 0 w 1699"/>
                  <a:gd name="T9" fmla="*/ 2147483647 h 5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9"/>
                  <a:gd name="T16" fmla="*/ 0 h 526"/>
                  <a:gd name="T17" fmla="*/ 1699 w 1699"/>
                  <a:gd name="T18" fmla="*/ 526 h 5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9" h="526">
                    <a:moveTo>
                      <a:pt x="0" y="271"/>
                    </a:moveTo>
                    <a:lnTo>
                      <a:pt x="4" y="526"/>
                    </a:lnTo>
                    <a:lnTo>
                      <a:pt x="1699" y="223"/>
                    </a:lnTo>
                    <a:lnTo>
                      <a:pt x="1699" y="0"/>
                    </a:lnTo>
                    <a:lnTo>
                      <a:pt x="0" y="271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9" name="Freeform 111"/>
              <p:cNvSpPr>
                <a:spLocks/>
              </p:cNvSpPr>
              <p:nvPr/>
            </p:nvSpPr>
            <p:spPr bwMode="auto">
              <a:xfrm>
                <a:off x="4924425" y="3017838"/>
                <a:ext cx="279400" cy="92075"/>
              </a:xfrm>
              <a:custGeom>
                <a:avLst/>
                <a:gdLst>
                  <a:gd name="T0" fmla="*/ 0 w 1699"/>
                  <a:gd name="T1" fmla="*/ 2147483647 h 526"/>
                  <a:gd name="T2" fmla="*/ 0 w 1699"/>
                  <a:gd name="T3" fmla="*/ 2147483647 h 526"/>
                  <a:gd name="T4" fmla="*/ 2147483647 w 1699"/>
                  <a:gd name="T5" fmla="*/ 2147483647 h 526"/>
                  <a:gd name="T6" fmla="*/ 2147483647 w 1699"/>
                  <a:gd name="T7" fmla="*/ 0 h 526"/>
                  <a:gd name="T8" fmla="*/ 0 w 1699"/>
                  <a:gd name="T9" fmla="*/ 2147483647 h 5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9"/>
                  <a:gd name="T16" fmla="*/ 0 h 526"/>
                  <a:gd name="T17" fmla="*/ 1699 w 1699"/>
                  <a:gd name="T18" fmla="*/ 526 h 5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9" h="526">
                    <a:moveTo>
                      <a:pt x="0" y="271"/>
                    </a:moveTo>
                    <a:lnTo>
                      <a:pt x="4" y="526"/>
                    </a:lnTo>
                    <a:lnTo>
                      <a:pt x="1699" y="223"/>
                    </a:lnTo>
                    <a:lnTo>
                      <a:pt x="1699" y="0"/>
                    </a:lnTo>
                    <a:lnTo>
                      <a:pt x="0" y="271"/>
                    </a:lnTo>
                  </a:path>
                </a:pathLst>
              </a:custGeom>
              <a:solidFill>
                <a:srgbClr val="FFCC99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0" name="Freeform 112"/>
              <p:cNvSpPr>
                <a:spLocks/>
              </p:cNvSpPr>
              <p:nvPr/>
            </p:nvSpPr>
            <p:spPr bwMode="auto">
              <a:xfrm>
                <a:off x="4735513" y="3017838"/>
                <a:ext cx="190500" cy="90487"/>
              </a:xfrm>
              <a:custGeom>
                <a:avLst/>
                <a:gdLst>
                  <a:gd name="T0" fmla="*/ 0 w 1151"/>
                  <a:gd name="T1" fmla="*/ 0 h 519"/>
                  <a:gd name="T2" fmla="*/ 0 w 1151"/>
                  <a:gd name="T3" fmla="*/ 2147483647 h 519"/>
                  <a:gd name="T4" fmla="*/ 2147483647 w 1151"/>
                  <a:gd name="T5" fmla="*/ 2147483647 h 519"/>
                  <a:gd name="T6" fmla="*/ 2147483647 w 1151"/>
                  <a:gd name="T7" fmla="*/ 2147483647 h 519"/>
                  <a:gd name="T8" fmla="*/ 0 w 1151"/>
                  <a:gd name="T9" fmla="*/ 0 h 5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51"/>
                  <a:gd name="T16" fmla="*/ 0 h 519"/>
                  <a:gd name="T17" fmla="*/ 1151 w 1151"/>
                  <a:gd name="T18" fmla="*/ 519 h 5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51" h="519">
                    <a:moveTo>
                      <a:pt x="0" y="0"/>
                    </a:moveTo>
                    <a:lnTo>
                      <a:pt x="0" y="209"/>
                    </a:lnTo>
                    <a:lnTo>
                      <a:pt x="1151" y="519"/>
                    </a:lnTo>
                    <a:lnTo>
                      <a:pt x="1151" y="2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1" name="Freeform 113"/>
              <p:cNvSpPr>
                <a:spLocks/>
              </p:cNvSpPr>
              <p:nvPr/>
            </p:nvSpPr>
            <p:spPr bwMode="auto">
              <a:xfrm>
                <a:off x="4735513" y="3017838"/>
                <a:ext cx="190500" cy="90487"/>
              </a:xfrm>
              <a:custGeom>
                <a:avLst/>
                <a:gdLst>
                  <a:gd name="T0" fmla="*/ 0 w 1151"/>
                  <a:gd name="T1" fmla="*/ 0 h 519"/>
                  <a:gd name="T2" fmla="*/ 0 w 1151"/>
                  <a:gd name="T3" fmla="*/ 2147483647 h 519"/>
                  <a:gd name="T4" fmla="*/ 2147483647 w 1151"/>
                  <a:gd name="T5" fmla="*/ 2147483647 h 519"/>
                  <a:gd name="T6" fmla="*/ 2147483647 w 1151"/>
                  <a:gd name="T7" fmla="*/ 2147483647 h 519"/>
                  <a:gd name="T8" fmla="*/ 0 w 1151"/>
                  <a:gd name="T9" fmla="*/ 0 h 5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51"/>
                  <a:gd name="T16" fmla="*/ 0 h 519"/>
                  <a:gd name="T17" fmla="*/ 1151 w 1151"/>
                  <a:gd name="T18" fmla="*/ 519 h 5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51" h="519">
                    <a:moveTo>
                      <a:pt x="0" y="0"/>
                    </a:moveTo>
                    <a:lnTo>
                      <a:pt x="0" y="209"/>
                    </a:lnTo>
                    <a:lnTo>
                      <a:pt x="1151" y="519"/>
                    </a:lnTo>
                    <a:lnTo>
                      <a:pt x="1151" y="268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2" name="Freeform 114"/>
              <p:cNvSpPr>
                <a:spLocks/>
              </p:cNvSpPr>
              <p:nvPr/>
            </p:nvSpPr>
            <p:spPr bwMode="auto">
              <a:xfrm>
                <a:off x="4930775" y="3055938"/>
                <a:ext cx="269875" cy="238125"/>
              </a:xfrm>
              <a:custGeom>
                <a:avLst/>
                <a:gdLst>
                  <a:gd name="T0" fmla="*/ 2147483647 w 1640"/>
                  <a:gd name="T1" fmla="*/ 0 h 1366"/>
                  <a:gd name="T2" fmla="*/ 2147483647 w 1640"/>
                  <a:gd name="T3" fmla="*/ 2147483647 h 1366"/>
                  <a:gd name="T4" fmla="*/ 0 w 1640"/>
                  <a:gd name="T5" fmla="*/ 2147483647 h 1366"/>
                  <a:gd name="T6" fmla="*/ 0 w 1640"/>
                  <a:gd name="T7" fmla="*/ 2147483647 h 1366"/>
                  <a:gd name="T8" fmla="*/ 2147483647 w 1640"/>
                  <a:gd name="T9" fmla="*/ 0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40"/>
                  <a:gd name="T16" fmla="*/ 0 h 1366"/>
                  <a:gd name="T17" fmla="*/ 1640 w 1640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40" h="1366">
                    <a:moveTo>
                      <a:pt x="1640" y="0"/>
                    </a:moveTo>
                    <a:lnTo>
                      <a:pt x="1640" y="920"/>
                    </a:lnTo>
                    <a:lnTo>
                      <a:pt x="0" y="1366"/>
                    </a:lnTo>
                    <a:lnTo>
                      <a:pt x="0" y="299"/>
                    </a:lnTo>
                    <a:lnTo>
                      <a:pt x="1640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3" name="Freeform 115"/>
              <p:cNvSpPr>
                <a:spLocks/>
              </p:cNvSpPr>
              <p:nvPr/>
            </p:nvSpPr>
            <p:spPr bwMode="auto">
              <a:xfrm>
                <a:off x="4930775" y="3055938"/>
                <a:ext cx="269875" cy="238125"/>
              </a:xfrm>
              <a:custGeom>
                <a:avLst/>
                <a:gdLst>
                  <a:gd name="T0" fmla="*/ 2147483647 w 1640"/>
                  <a:gd name="T1" fmla="*/ 0 h 1366"/>
                  <a:gd name="T2" fmla="*/ 2147483647 w 1640"/>
                  <a:gd name="T3" fmla="*/ 2147483647 h 1366"/>
                  <a:gd name="T4" fmla="*/ 0 w 1640"/>
                  <a:gd name="T5" fmla="*/ 2147483647 h 1366"/>
                  <a:gd name="T6" fmla="*/ 0 w 1640"/>
                  <a:gd name="T7" fmla="*/ 2147483647 h 1366"/>
                  <a:gd name="T8" fmla="*/ 2147483647 w 1640"/>
                  <a:gd name="T9" fmla="*/ 0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40"/>
                  <a:gd name="T16" fmla="*/ 0 h 1366"/>
                  <a:gd name="T17" fmla="*/ 1640 w 1640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40" h="1366">
                    <a:moveTo>
                      <a:pt x="1640" y="0"/>
                    </a:moveTo>
                    <a:lnTo>
                      <a:pt x="1640" y="920"/>
                    </a:lnTo>
                    <a:lnTo>
                      <a:pt x="0" y="1366"/>
                    </a:lnTo>
                    <a:lnTo>
                      <a:pt x="0" y="299"/>
                    </a:lnTo>
                    <a:lnTo>
                      <a:pt x="164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58" name="AutoShape 139"/>
            <p:cNvSpPr>
              <a:spLocks noChangeArrowheads="1"/>
            </p:cNvSpPr>
            <p:nvPr/>
          </p:nvSpPr>
          <p:spPr bwMode="auto">
            <a:xfrm rot="10811826">
              <a:off x="7054180" y="5614206"/>
              <a:ext cx="460390" cy="171330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CC99FF"/>
            </a:solidFill>
            <a:ln w="12700">
              <a:solidFill>
                <a:sysClr val="windowText" lastClr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260" name="Conector reto 259"/>
            <p:cNvCxnSpPr/>
            <p:nvPr/>
          </p:nvCxnSpPr>
          <p:spPr bwMode="auto">
            <a:xfrm rot="16200000" flipV="1">
              <a:off x="7226187" y="5845041"/>
              <a:ext cx="116376" cy="0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bg2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1" name="Conector reto 260"/>
            <p:cNvCxnSpPr/>
            <p:nvPr/>
          </p:nvCxnSpPr>
          <p:spPr bwMode="auto">
            <a:xfrm rot="5400000">
              <a:off x="7196213" y="5526505"/>
              <a:ext cx="172646" cy="0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bg2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62" name="Grupo 261"/>
            <p:cNvGrpSpPr/>
            <p:nvPr/>
          </p:nvGrpSpPr>
          <p:grpSpPr>
            <a:xfrm>
              <a:off x="7079906" y="5193664"/>
              <a:ext cx="377264" cy="260887"/>
              <a:chOff x="6428747" y="5162242"/>
              <a:chExt cx="377264" cy="260887"/>
            </a:xfrm>
          </p:grpSpPr>
          <p:sp>
            <p:nvSpPr>
              <p:cNvPr id="263" name="Freeform 106"/>
              <p:cNvSpPr>
                <a:spLocks/>
              </p:cNvSpPr>
              <p:nvPr/>
            </p:nvSpPr>
            <p:spPr bwMode="auto">
              <a:xfrm>
                <a:off x="6435141" y="5232579"/>
                <a:ext cx="150906" cy="190550"/>
              </a:xfrm>
              <a:custGeom>
                <a:avLst/>
                <a:gdLst>
                  <a:gd name="T0" fmla="*/ 0 w 1141"/>
                  <a:gd name="T1" fmla="*/ 0 h 1360"/>
                  <a:gd name="T2" fmla="*/ 0 w 1141"/>
                  <a:gd name="T3" fmla="*/ 2147483647 h 1360"/>
                  <a:gd name="T4" fmla="*/ 2147483647 w 1141"/>
                  <a:gd name="T5" fmla="*/ 2147483647 h 1360"/>
                  <a:gd name="T6" fmla="*/ 2147483647 w 1141"/>
                  <a:gd name="T7" fmla="*/ 2147483647 h 1360"/>
                  <a:gd name="T8" fmla="*/ 0 w 1141"/>
                  <a:gd name="T9" fmla="*/ 0 h 13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41"/>
                  <a:gd name="T16" fmla="*/ 0 h 1360"/>
                  <a:gd name="T17" fmla="*/ 1141 w 1141"/>
                  <a:gd name="T18" fmla="*/ 1360 h 13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41" h="1360">
                    <a:moveTo>
                      <a:pt x="0" y="0"/>
                    </a:moveTo>
                    <a:lnTo>
                      <a:pt x="0" y="1016"/>
                    </a:lnTo>
                    <a:lnTo>
                      <a:pt x="1141" y="1360"/>
                    </a:lnTo>
                    <a:lnTo>
                      <a:pt x="1141" y="2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4" name="Freeform 107"/>
              <p:cNvSpPr>
                <a:spLocks/>
              </p:cNvSpPr>
              <p:nvPr/>
            </p:nvSpPr>
            <p:spPr bwMode="auto">
              <a:xfrm>
                <a:off x="6435141" y="5232579"/>
                <a:ext cx="150906" cy="190550"/>
              </a:xfrm>
              <a:custGeom>
                <a:avLst/>
                <a:gdLst>
                  <a:gd name="T0" fmla="*/ 0 w 1141"/>
                  <a:gd name="T1" fmla="*/ 0 h 1360"/>
                  <a:gd name="T2" fmla="*/ 0 w 1141"/>
                  <a:gd name="T3" fmla="*/ 2147483647 h 1360"/>
                  <a:gd name="T4" fmla="*/ 2147483647 w 1141"/>
                  <a:gd name="T5" fmla="*/ 2147483647 h 1360"/>
                  <a:gd name="T6" fmla="*/ 2147483647 w 1141"/>
                  <a:gd name="T7" fmla="*/ 2147483647 h 1360"/>
                  <a:gd name="T8" fmla="*/ 0 w 1141"/>
                  <a:gd name="T9" fmla="*/ 0 h 13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41"/>
                  <a:gd name="T16" fmla="*/ 0 h 1360"/>
                  <a:gd name="T17" fmla="*/ 1141 w 1141"/>
                  <a:gd name="T18" fmla="*/ 1360 h 13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41" h="1360">
                    <a:moveTo>
                      <a:pt x="0" y="0"/>
                    </a:moveTo>
                    <a:lnTo>
                      <a:pt x="0" y="1016"/>
                    </a:lnTo>
                    <a:lnTo>
                      <a:pt x="1141" y="1360"/>
                    </a:lnTo>
                    <a:lnTo>
                      <a:pt x="1141" y="282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5" name="Freeform 108"/>
              <p:cNvSpPr>
                <a:spLocks/>
              </p:cNvSpPr>
              <p:nvPr/>
            </p:nvSpPr>
            <p:spPr bwMode="auto">
              <a:xfrm>
                <a:off x="6428747" y="5162242"/>
                <a:ext cx="377264" cy="76731"/>
              </a:xfrm>
              <a:custGeom>
                <a:avLst/>
                <a:gdLst>
                  <a:gd name="T0" fmla="*/ 2147483647 w 2850"/>
                  <a:gd name="T1" fmla="*/ 2147483647 h 539"/>
                  <a:gd name="T2" fmla="*/ 2147483647 w 2850"/>
                  <a:gd name="T3" fmla="*/ 0 h 539"/>
                  <a:gd name="T4" fmla="*/ 0 w 2850"/>
                  <a:gd name="T5" fmla="*/ 2147483647 h 539"/>
                  <a:gd name="T6" fmla="*/ 2147483647 w 2850"/>
                  <a:gd name="T7" fmla="*/ 2147483647 h 539"/>
                  <a:gd name="T8" fmla="*/ 2147483647 w 2850"/>
                  <a:gd name="T9" fmla="*/ 2147483647 h 5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50"/>
                  <a:gd name="T16" fmla="*/ 0 h 539"/>
                  <a:gd name="T17" fmla="*/ 2850 w 2850"/>
                  <a:gd name="T18" fmla="*/ 539 h 53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50" h="539">
                    <a:moveTo>
                      <a:pt x="2850" y="271"/>
                    </a:moveTo>
                    <a:lnTo>
                      <a:pt x="1716" y="0"/>
                    </a:lnTo>
                    <a:lnTo>
                      <a:pt x="0" y="271"/>
                    </a:lnTo>
                    <a:lnTo>
                      <a:pt x="1134" y="539"/>
                    </a:lnTo>
                    <a:lnTo>
                      <a:pt x="2850" y="271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6" name="Freeform 109"/>
              <p:cNvSpPr>
                <a:spLocks/>
              </p:cNvSpPr>
              <p:nvPr/>
            </p:nvSpPr>
            <p:spPr bwMode="auto">
              <a:xfrm>
                <a:off x="6428747" y="5162242"/>
                <a:ext cx="377264" cy="76731"/>
              </a:xfrm>
              <a:custGeom>
                <a:avLst/>
                <a:gdLst>
                  <a:gd name="T0" fmla="*/ 2147483647 w 2850"/>
                  <a:gd name="T1" fmla="*/ 2147483647 h 539"/>
                  <a:gd name="T2" fmla="*/ 2147483647 w 2850"/>
                  <a:gd name="T3" fmla="*/ 0 h 539"/>
                  <a:gd name="T4" fmla="*/ 0 w 2850"/>
                  <a:gd name="T5" fmla="*/ 2147483647 h 539"/>
                  <a:gd name="T6" fmla="*/ 2147483647 w 2850"/>
                  <a:gd name="T7" fmla="*/ 2147483647 h 539"/>
                  <a:gd name="T8" fmla="*/ 2147483647 w 2850"/>
                  <a:gd name="T9" fmla="*/ 2147483647 h 5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50"/>
                  <a:gd name="T16" fmla="*/ 0 h 539"/>
                  <a:gd name="T17" fmla="*/ 2850 w 2850"/>
                  <a:gd name="T18" fmla="*/ 539 h 53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50" h="539">
                    <a:moveTo>
                      <a:pt x="2850" y="271"/>
                    </a:moveTo>
                    <a:lnTo>
                      <a:pt x="1716" y="0"/>
                    </a:lnTo>
                    <a:lnTo>
                      <a:pt x="0" y="271"/>
                    </a:lnTo>
                    <a:lnTo>
                      <a:pt x="1134" y="539"/>
                    </a:lnTo>
                    <a:lnTo>
                      <a:pt x="2850" y="271"/>
                    </a:lnTo>
                  </a:path>
                </a:pathLst>
              </a:custGeom>
              <a:solidFill>
                <a:srgbClr val="FFCC99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7" name="Freeform 110"/>
              <p:cNvSpPr>
                <a:spLocks/>
              </p:cNvSpPr>
              <p:nvPr/>
            </p:nvSpPr>
            <p:spPr bwMode="auto">
              <a:xfrm>
                <a:off x="6580931" y="5200608"/>
                <a:ext cx="225080" cy="74174"/>
              </a:xfrm>
              <a:custGeom>
                <a:avLst/>
                <a:gdLst>
                  <a:gd name="T0" fmla="*/ 0 w 1699"/>
                  <a:gd name="T1" fmla="*/ 2147483647 h 526"/>
                  <a:gd name="T2" fmla="*/ 0 w 1699"/>
                  <a:gd name="T3" fmla="*/ 2147483647 h 526"/>
                  <a:gd name="T4" fmla="*/ 2147483647 w 1699"/>
                  <a:gd name="T5" fmla="*/ 2147483647 h 526"/>
                  <a:gd name="T6" fmla="*/ 2147483647 w 1699"/>
                  <a:gd name="T7" fmla="*/ 0 h 526"/>
                  <a:gd name="T8" fmla="*/ 0 w 1699"/>
                  <a:gd name="T9" fmla="*/ 2147483647 h 5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9"/>
                  <a:gd name="T16" fmla="*/ 0 h 526"/>
                  <a:gd name="T17" fmla="*/ 1699 w 1699"/>
                  <a:gd name="T18" fmla="*/ 526 h 5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9" h="526">
                    <a:moveTo>
                      <a:pt x="0" y="271"/>
                    </a:moveTo>
                    <a:lnTo>
                      <a:pt x="4" y="526"/>
                    </a:lnTo>
                    <a:lnTo>
                      <a:pt x="1699" y="223"/>
                    </a:lnTo>
                    <a:lnTo>
                      <a:pt x="1699" y="0"/>
                    </a:lnTo>
                    <a:lnTo>
                      <a:pt x="0" y="271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8" name="Freeform 111"/>
              <p:cNvSpPr>
                <a:spLocks/>
              </p:cNvSpPr>
              <p:nvPr/>
            </p:nvSpPr>
            <p:spPr bwMode="auto">
              <a:xfrm>
                <a:off x="6580931" y="5200608"/>
                <a:ext cx="225080" cy="74174"/>
              </a:xfrm>
              <a:custGeom>
                <a:avLst/>
                <a:gdLst>
                  <a:gd name="T0" fmla="*/ 0 w 1699"/>
                  <a:gd name="T1" fmla="*/ 2147483647 h 526"/>
                  <a:gd name="T2" fmla="*/ 0 w 1699"/>
                  <a:gd name="T3" fmla="*/ 2147483647 h 526"/>
                  <a:gd name="T4" fmla="*/ 2147483647 w 1699"/>
                  <a:gd name="T5" fmla="*/ 2147483647 h 526"/>
                  <a:gd name="T6" fmla="*/ 2147483647 w 1699"/>
                  <a:gd name="T7" fmla="*/ 0 h 526"/>
                  <a:gd name="T8" fmla="*/ 0 w 1699"/>
                  <a:gd name="T9" fmla="*/ 2147483647 h 5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9"/>
                  <a:gd name="T16" fmla="*/ 0 h 526"/>
                  <a:gd name="T17" fmla="*/ 1699 w 1699"/>
                  <a:gd name="T18" fmla="*/ 526 h 5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9" h="526">
                    <a:moveTo>
                      <a:pt x="0" y="271"/>
                    </a:moveTo>
                    <a:lnTo>
                      <a:pt x="4" y="526"/>
                    </a:lnTo>
                    <a:lnTo>
                      <a:pt x="1699" y="223"/>
                    </a:lnTo>
                    <a:lnTo>
                      <a:pt x="1699" y="0"/>
                    </a:lnTo>
                    <a:lnTo>
                      <a:pt x="0" y="271"/>
                    </a:lnTo>
                  </a:path>
                </a:pathLst>
              </a:custGeom>
              <a:solidFill>
                <a:srgbClr val="FFCC99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9" name="Freeform 112"/>
              <p:cNvSpPr>
                <a:spLocks/>
              </p:cNvSpPr>
              <p:nvPr/>
            </p:nvSpPr>
            <p:spPr bwMode="auto">
              <a:xfrm>
                <a:off x="6428747" y="5200608"/>
                <a:ext cx="153463" cy="72894"/>
              </a:xfrm>
              <a:custGeom>
                <a:avLst/>
                <a:gdLst>
                  <a:gd name="T0" fmla="*/ 0 w 1151"/>
                  <a:gd name="T1" fmla="*/ 0 h 519"/>
                  <a:gd name="T2" fmla="*/ 0 w 1151"/>
                  <a:gd name="T3" fmla="*/ 2147483647 h 519"/>
                  <a:gd name="T4" fmla="*/ 2147483647 w 1151"/>
                  <a:gd name="T5" fmla="*/ 2147483647 h 519"/>
                  <a:gd name="T6" fmla="*/ 2147483647 w 1151"/>
                  <a:gd name="T7" fmla="*/ 2147483647 h 519"/>
                  <a:gd name="T8" fmla="*/ 0 w 1151"/>
                  <a:gd name="T9" fmla="*/ 0 h 5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51"/>
                  <a:gd name="T16" fmla="*/ 0 h 519"/>
                  <a:gd name="T17" fmla="*/ 1151 w 1151"/>
                  <a:gd name="T18" fmla="*/ 519 h 5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51" h="519">
                    <a:moveTo>
                      <a:pt x="0" y="0"/>
                    </a:moveTo>
                    <a:lnTo>
                      <a:pt x="0" y="209"/>
                    </a:lnTo>
                    <a:lnTo>
                      <a:pt x="1151" y="519"/>
                    </a:lnTo>
                    <a:lnTo>
                      <a:pt x="1151" y="2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0" name="Freeform 113"/>
              <p:cNvSpPr>
                <a:spLocks/>
              </p:cNvSpPr>
              <p:nvPr/>
            </p:nvSpPr>
            <p:spPr bwMode="auto">
              <a:xfrm>
                <a:off x="6428747" y="5200608"/>
                <a:ext cx="153463" cy="72894"/>
              </a:xfrm>
              <a:custGeom>
                <a:avLst/>
                <a:gdLst>
                  <a:gd name="T0" fmla="*/ 0 w 1151"/>
                  <a:gd name="T1" fmla="*/ 0 h 519"/>
                  <a:gd name="T2" fmla="*/ 0 w 1151"/>
                  <a:gd name="T3" fmla="*/ 2147483647 h 519"/>
                  <a:gd name="T4" fmla="*/ 2147483647 w 1151"/>
                  <a:gd name="T5" fmla="*/ 2147483647 h 519"/>
                  <a:gd name="T6" fmla="*/ 2147483647 w 1151"/>
                  <a:gd name="T7" fmla="*/ 2147483647 h 519"/>
                  <a:gd name="T8" fmla="*/ 0 w 1151"/>
                  <a:gd name="T9" fmla="*/ 0 h 5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51"/>
                  <a:gd name="T16" fmla="*/ 0 h 519"/>
                  <a:gd name="T17" fmla="*/ 1151 w 1151"/>
                  <a:gd name="T18" fmla="*/ 519 h 5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51" h="519">
                    <a:moveTo>
                      <a:pt x="0" y="0"/>
                    </a:moveTo>
                    <a:lnTo>
                      <a:pt x="0" y="209"/>
                    </a:lnTo>
                    <a:lnTo>
                      <a:pt x="1151" y="519"/>
                    </a:lnTo>
                    <a:lnTo>
                      <a:pt x="1151" y="268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1" name="Freeform 114"/>
              <p:cNvSpPr>
                <a:spLocks/>
              </p:cNvSpPr>
              <p:nvPr/>
            </p:nvSpPr>
            <p:spPr bwMode="auto">
              <a:xfrm>
                <a:off x="6586047" y="5231300"/>
                <a:ext cx="217407" cy="191829"/>
              </a:xfrm>
              <a:custGeom>
                <a:avLst/>
                <a:gdLst>
                  <a:gd name="T0" fmla="*/ 2147483647 w 1640"/>
                  <a:gd name="T1" fmla="*/ 0 h 1366"/>
                  <a:gd name="T2" fmla="*/ 2147483647 w 1640"/>
                  <a:gd name="T3" fmla="*/ 2147483647 h 1366"/>
                  <a:gd name="T4" fmla="*/ 0 w 1640"/>
                  <a:gd name="T5" fmla="*/ 2147483647 h 1366"/>
                  <a:gd name="T6" fmla="*/ 0 w 1640"/>
                  <a:gd name="T7" fmla="*/ 2147483647 h 1366"/>
                  <a:gd name="T8" fmla="*/ 2147483647 w 1640"/>
                  <a:gd name="T9" fmla="*/ 0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40"/>
                  <a:gd name="T16" fmla="*/ 0 h 1366"/>
                  <a:gd name="T17" fmla="*/ 1640 w 1640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40" h="1366">
                    <a:moveTo>
                      <a:pt x="1640" y="0"/>
                    </a:moveTo>
                    <a:lnTo>
                      <a:pt x="1640" y="920"/>
                    </a:lnTo>
                    <a:lnTo>
                      <a:pt x="0" y="1366"/>
                    </a:lnTo>
                    <a:lnTo>
                      <a:pt x="0" y="299"/>
                    </a:lnTo>
                    <a:lnTo>
                      <a:pt x="1640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2" name="Freeform 115"/>
              <p:cNvSpPr>
                <a:spLocks/>
              </p:cNvSpPr>
              <p:nvPr/>
            </p:nvSpPr>
            <p:spPr bwMode="auto">
              <a:xfrm>
                <a:off x="6586047" y="5231300"/>
                <a:ext cx="217407" cy="191829"/>
              </a:xfrm>
              <a:custGeom>
                <a:avLst/>
                <a:gdLst>
                  <a:gd name="T0" fmla="*/ 2147483647 w 1640"/>
                  <a:gd name="T1" fmla="*/ 0 h 1366"/>
                  <a:gd name="T2" fmla="*/ 2147483647 w 1640"/>
                  <a:gd name="T3" fmla="*/ 2147483647 h 1366"/>
                  <a:gd name="T4" fmla="*/ 0 w 1640"/>
                  <a:gd name="T5" fmla="*/ 2147483647 h 1366"/>
                  <a:gd name="T6" fmla="*/ 0 w 1640"/>
                  <a:gd name="T7" fmla="*/ 2147483647 h 1366"/>
                  <a:gd name="T8" fmla="*/ 2147483647 w 1640"/>
                  <a:gd name="T9" fmla="*/ 0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40"/>
                  <a:gd name="T16" fmla="*/ 0 h 1366"/>
                  <a:gd name="T17" fmla="*/ 1640 w 1640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40" h="1366">
                    <a:moveTo>
                      <a:pt x="1640" y="0"/>
                    </a:moveTo>
                    <a:lnTo>
                      <a:pt x="1640" y="920"/>
                    </a:lnTo>
                    <a:lnTo>
                      <a:pt x="0" y="1366"/>
                    </a:lnTo>
                    <a:lnTo>
                      <a:pt x="0" y="299"/>
                    </a:lnTo>
                    <a:lnTo>
                      <a:pt x="164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3" name="Retângulo 12"/>
            <p:cNvSpPr/>
            <p:nvPr/>
          </p:nvSpPr>
          <p:spPr>
            <a:xfrm rot="18900000">
              <a:off x="7147905" y="5940530"/>
              <a:ext cx="269262" cy="269262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bg2">
                  <a:lumMod val="95000"/>
                  <a:lumOff val="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pt-BR" sz="1400" b="1" dirty="0" smtClean="0"/>
            </a:p>
          </p:txBody>
        </p:sp>
        <p:grpSp>
          <p:nvGrpSpPr>
            <p:cNvPr id="17" name="Grupo 16"/>
            <p:cNvGrpSpPr/>
            <p:nvPr/>
          </p:nvGrpSpPr>
          <p:grpSpPr>
            <a:xfrm>
              <a:off x="7729519" y="5704267"/>
              <a:ext cx="244196" cy="634364"/>
              <a:chOff x="9296356" y="5314916"/>
              <a:chExt cx="244196" cy="634364"/>
            </a:xfrm>
          </p:grpSpPr>
          <p:sp>
            <p:nvSpPr>
              <p:cNvPr id="274" name="AutoShape 103"/>
              <p:cNvSpPr>
                <a:spLocks noChangeAspect="1" noChangeArrowheads="1"/>
              </p:cNvSpPr>
              <p:nvPr/>
            </p:nvSpPr>
            <p:spPr bwMode="auto">
              <a:xfrm>
                <a:off x="9352252" y="5437853"/>
                <a:ext cx="119179" cy="114172"/>
              </a:xfrm>
              <a:prstGeom prst="triangle">
                <a:avLst>
                  <a:gd name="adj" fmla="val 50000"/>
                </a:avLst>
              </a:prstGeom>
              <a:solidFill>
                <a:srgbClr val="FFFF99"/>
              </a:solidFill>
              <a:ln w="12700">
                <a:solidFill>
                  <a:sysClr val="windowText" lastClr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5" name="Line 133"/>
              <p:cNvSpPr>
                <a:spLocks noChangeShapeType="1"/>
              </p:cNvSpPr>
              <p:nvPr/>
            </p:nvSpPr>
            <p:spPr bwMode="auto">
              <a:xfrm>
                <a:off x="9409177" y="5547664"/>
                <a:ext cx="0" cy="47684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6" name="Rectangle 134"/>
              <p:cNvSpPr>
                <a:spLocks noChangeArrowheads="1"/>
              </p:cNvSpPr>
              <p:nvPr/>
            </p:nvSpPr>
            <p:spPr bwMode="auto">
              <a:xfrm>
                <a:off x="9316960" y="5598694"/>
                <a:ext cx="208159" cy="82506"/>
              </a:xfrm>
              <a:prstGeom prst="rect">
                <a:avLst/>
              </a:prstGeom>
              <a:noFill/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000" b="1" kern="0" dirty="0">
                  <a:solidFill>
                    <a:sysClr val="windowText" lastClr="000000"/>
                  </a:solidFill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GTU</a:t>
                </a:r>
                <a:endParaRPr kumimoji="0" lang="pt-BR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7" name="AutoShape 138"/>
              <p:cNvSpPr>
                <a:spLocks noChangeArrowheads="1"/>
              </p:cNvSpPr>
              <p:nvPr/>
            </p:nvSpPr>
            <p:spPr bwMode="auto">
              <a:xfrm>
                <a:off x="9296356" y="5837853"/>
                <a:ext cx="106583" cy="111427"/>
              </a:xfrm>
              <a:prstGeom prst="star5">
                <a:avLst/>
              </a:prstGeom>
              <a:solidFill>
                <a:srgbClr val="FFFFCC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+mn-ea"/>
                </a:endParaRPr>
              </a:p>
            </p:txBody>
          </p:sp>
          <p:cxnSp>
            <p:nvCxnSpPr>
              <p:cNvPr id="278" name="Conector reto 277"/>
              <p:cNvCxnSpPr/>
              <p:nvPr/>
            </p:nvCxnSpPr>
            <p:spPr bwMode="auto">
              <a:xfrm rot="16200000" flipV="1">
                <a:off x="9384845" y="5417776"/>
                <a:ext cx="47655" cy="675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sp>
            <p:nvSpPr>
              <p:cNvPr id="279" name="Line 137"/>
              <p:cNvSpPr>
                <a:spLocks noChangeShapeType="1"/>
              </p:cNvSpPr>
              <p:nvPr/>
            </p:nvSpPr>
            <p:spPr bwMode="auto">
              <a:xfrm>
                <a:off x="9486725" y="5687382"/>
                <a:ext cx="0" cy="47684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0" name="AutoShape 138"/>
              <p:cNvSpPr>
                <a:spLocks noChangeArrowheads="1"/>
              </p:cNvSpPr>
              <p:nvPr/>
            </p:nvSpPr>
            <p:spPr bwMode="auto">
              <a:xfrm>
                <a:off x="9433295" y="5837853"/>
                <a:ext cx="107257" cy="111427"/>
              </a:xfrm>
              <a:prstGeom prst="star5">
                <a:avLst/>
              </a:prstGeom>
              <a:solidFill>
                <a:srgbClr val="FFFFCC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+mn-ea"/>
                </a:endParaRPr>
              </a:p>
            </p:txBody>
          </p:sp>
          <p:sp>
            <p:nvSpPr>
              <p:cNvPr id="281" name="Retângulo 280"/>
              <p:cNvSpPr/>
              <p:nvPr/>
            </p:nvSpPr>
            <p:spPr>
              <a:xfrm>
                <a:off x="9360974" y="5314916"/>
                <a:ext cx="107968" cy="7764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2">
                    <a:lumMod val="65000"/>
                    <a:lumOff val="35000"/>
                  </a:schemeClr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endParaRPr lang="pt-BR" sz="1000" b="1" dirty="0" smtClean="0"/>
              </a:p>
            </p:txBody>
          </p:sp>
        </p:grpSp>
        <p:cxnSp>
          <p:nvCxnSpPr>
            <p:cNvPr id="283" name="Conector reto 282"/>
            <p:cNvCxnSpPr/>
            <p:nvPr/>
          </p:nvCxnSpPr>
          <p:spPr bwMode="auto">
            <a:xfrm rot="5400000">
              <a:off x="7743806" y="5553320"/>
              <a:ext cx="172646" cy="0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bg2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84" name="Grupo 283"/>
            <p:cNvGrpSpPr/>
            <p:nvPr/>
          </p:nvGrpSpPr>
          <p:grpSpPr>
            <a:xfrm>
              <a:off x="7627499" y="5220479"/>
              <a:ext cx="377264" cy="260887"/>
              <a:chOff x="6428747" y="5162242"/>
              <a:chExt cx="377264" cy="260887"/>
            </a:xfrm>
          </p:grpSpPr>
          <p:sp>
            <p:nvSpPr>
              <p:cNvPr id="285" name="Freeform 106"/>
              <p:cNvSpPr>
                <a:spLocks/>
              </p:cNvSpPr>
              <p:nvPr/>
            </p:nvSpPr>
            <p:spPr bwMode="auto">
              <a:xfrm>
                <a:off x="6435141" y="5232579"/>
                <a:ext cx="150906" cy="190550"/>
              </a:xfrm>
              <a:custGeom>
                <a:avLst/>
                <a:gdLst>
                  <a:gd name="T0" fmla="*/ 0 w 1141"/>
                  <a:gd name="T1" fmla="*/ 0 h 1360"/>
                  <a:gd name="T2" fmla="*/ 0 w 1141"/>
                  <a:gd name="T3" fmla="*/ 2147483647 h 1360"/>
                  <a:gd name="T4" fmla="*/ 2147483647 w 1141"/>
                  <a:gd name="T5" fmla="*/ 2147483647 h 1360"/>
                  <a:gd name="T6" fmla="*/ 2147483647 w 1141"/>
                  <a:gd name="T7" fmla="*/ 2147483647 h 1360"/>
                  <a:gd name="T8" fmla="*/ 0 w 1141"/>
                  <a:gd name="T9" fmla="*/ 0 h 13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41"/>
                  <a:gd name="T16" fmla="*/ 0 h 1360"/>
                  <a:gd name="T17" fmla="*/ 1141 w 1141"/>
                  <a:gd name="T18" fmla="*/ 1360 h 13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41" h="1360">
                    <a:moveTo>
                      <a:pt x="0" y="0"/>
                    </a:moveTo>
                    <a:lnTo>
                      <a:pt x="0" y="1016"/>
                    </a:lnTo>
                    <a:lnTo>
                      <a:pt x="1141" y="1360"/>
                    </a:lnTo>
                    <a:lnTo>
                      <a:pt x="1141" y="2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6" name="Freeform 107"/>
              <p:cNvSpPr>
                <a:spLocks/>
              </p:cNvSpPr>
              <p:nvPr/>
            </p:nvSpPr>
            <p:spPr bwMode="auto">
              <a:xfrm>
                <a:off x="6435141" y="5232579"/>
                <a:ext cx="150906" cy="190550"/>
              </a:xfrm>
              <a:custGeom>
                <a:avLst/>
                <a:gdLst>
                  <a:gd name="T0" fmla="*/ 0 w 1141"/>
                  <a:gd name="T1" fmla="*/ 0 h 1360"/>
                  <a:gd name="T2" fmla="*/ 0 w 1141"/>
                  <a:gd name="T3" fmla="*/ 2147483647 h 1360"/>
                  <a:gd name="T4" fmla="*/ 2147483647 w 1141"/>
                  <a:gd name="T5" fmla="*/ 2147483647 h 1360"/>
                  <a:gd name="T6" fmla="*/ 2147483647 w 1141"/>
                  <a:gd name="T7" fmla="*/ 2147483647 h 1360"/>
                  <a:gd name="T8" fmla="*/ 0 w 1141"/>
                  <a:gd name="T9" fmla="*/ 0 h 13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41"/>
                  <a:gd name="T16" fmla="*/ 0 h 1360"/>
                  <a:gd name="T17" fmla="*/ 1141 w 1141"/>
                  <a:gd name="T18" fmla="*/ 1360 h 13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41" h="1360">
                    <a:moveTo>
                      <a:pt x="0" y="0"/>
                    </a:moveTo>
                    <a:lnTo>
                      <a:pt x="0" y="1016"/>
                    </a:lnTo>
                    <a:lnTo>
                      <a:pt x="1141" y="1360"/>
                    </a:lnTo>
                    <a:lnTo>
                      <a:pt x="1141" y="282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6" name="Freeform 108"/>
              <p:cNvSpPr>
                <a:spLocks/>
              </p:cNvSpPr>
              <p:nvPr/>
            </p:nvSpPr>
            <p:spPr bwMode="auto">
              <a:xfrm>
                <a:off x="6428747" y="5162242"/>
                <a:ext cx="377264" cy="76731"/>
              </a:xfrm>
              <a:custGeom>
                <a:avLst/>
                <a:gdLst>
                  <a:gd name="T0" fmla="*/ 2147483647 w 2850"/>
                  <a:gd name="T1" fmla="*/ 2147483647 h 539"/>
                  <a:gd name="T2" fmla="*/ 2147483647 w 2850"/>
                  <a:gd name="T3" fmla="*/ 0 h 539"/>
                  <a:gd name="T4" fmla="*/ 0 w 2850"/>
                  <a:gd name="T5" fmla="*/ 2147483647 h 539"/>
                  <a:gd name="T6" fmla="*/ 2147483647 w 2850"/>
                  <a:gd name="T7" fmla="*/ 2147483647 h 539"/>
                  <a:gd name="T8" fmla="*/ 2147483647 w 2850"/>
                  <a:gd name="T9" fmla="*/ 2147483647 h 5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50"/>
                  <a:gd name="T16" fmla="*/ 0 h 539"/>
                  <a:gd name="T17" fmla="*/ 2850 w 2850"/>
                  <a:gd name="T18" fmla="*/ 539 h 53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50" h="539">
                    <a:moveTo>
                      <a:pt x="2850" y="271"/>
                    </a:moveTo>
                    <a:lnTo>
                      <a:pt x="1716" y="0"/>
                    </a:lnTo>
                    <a:lnTo>
                      <a:pt x="0" y="271"/>
                    </a:lnTo>
                    <a:lnTo>
                      <a:pt x="1134" y="539"/>
                    </a:lnTo>
                    <a:lnTo>
                      <a:pt x="2850" y="271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0" name="Freeform 109"/>
              <p:cNvSpPr>
                <a:spLocks/>
              </p:cNvSpPr>
              <p:nvPr/>
            </p:nvSpPr>
            <p:spPr bwMode="auto">
              <a:xfrm>
                <a:off x="6428747" y="5162242"/>
                <a:ext cx="377264" cy="76731"/>
              </a:xfrm>
              <a:custGeom>
                <a:avLst/>
                <a:gdLst>
                  <a:gd name="T0" fmla="*/ 2147483647 w 2850"/>
                  <a:gd name="T1" fmla="*/ 2147483647 h 539"/>
                  <a:gd name="T2" fmla="*/ 2147483647 w 2850"/>
                  <a:gd name="T3" fmla="*/ 0 h 539"/>
                  <a:gd name="T4" fmla="*/ 0 w 2850"/>
                  <a:gd name="T5" fmla="*/ 2147483647 h 539"/>
                  <a:gd name="T6" fmla="*/ 2147483647 w 2850"/>
                  <a:gd name="T7" fmla="*/ 2147483647 h 539"/>
                  <a:gd name="T8" fmla="*/ 2147483647 w 2850"/>
                  <a:gd name="T9" fmla="*/ 2147483647 h 5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50"/>
                  <a:gd name="T16" fmla="*/ 0 h 539"/>
                  <a:gd name="T17" fmla="*/ 2850 w 2850"/>
                  <a:gd name="T18" fmla="*/ 539 h 53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50" h="539">
                    <a:moveTo>
                      <a:pt x="2850" y="271"/>
                    </a:moveTo>
                    <a:lnTo>
                      <a:pt x="1716" y="0"/>
                    </a:lnTo>
                    <a:lnTo>
                      <a:pt x="0" y="271"/>
                    </a:lnTo>
                    <a:lnTo>
                      <a:pt x="1134" y="539"/>
                    </a:lnTo>
                    <a:lnTo>
                      <a:pt x="2850" y="271"/>
                    </a:lnTo>
                  </a:path>
                </a:pathLst>
              </a:custGeom>
              <a:solidFill>
                <a:srgbClr val="FFCC99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1" name="Freeform 110"/>
              <p:cNvSpPr>
                <a:spLocks/>
              </p:cNvSpPr>
              <p:nvPr/>
            </p:nvSpPr>
            <p:spPr bwMode="auto">
              <a:xfrm>
                <a:off x="6580931" y="5200608"/>
                <a:ext cx="225080" cy="74174"/>
              </a:xfrm>
              <a:custGeom>
                <a:avLst/>
                <a:gdLst>
                  <a:gd name="T0" fmla="*/ 0 w 1699"/>
                  <a:gd name="T1" fmla="*/ 2147483647 h 526"/>
                  <a:gd name="T2" fmla="*/ 0 w 1699"/>
                  <a:gd name="T3" fmla="*/ 2147483647 h 526"/>
                  <a:gd name="T4" fmla="*/ 2147483647 w 1699"/>
                  <a:gd name="T5" fmla="*/ 2147483647 h 526"/>
                  <a:gd name="T6" fmla="*/ 2147483647 w 1699"/>
                  <a:gd name="T7" fmla="*/ 0 h 526"/>
                  <a:gd name="T8" fmla="*/ 0 w 1699"/>
                  <a:gd name="T9" fmla="*/ 2147483647 h 5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9"/>
                  <a:gd name="T16" fmla="*/ 0 h 526"/>
                  <a:gd name="T17" fmla="*/ 1699 w 1699"/>
                  <a:gd name="T18" fmla="*/ 526 h 5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9" h="526">
                    <a:moveTo>
                      <a:pt x="0" y="271"/>
                    </a:moveTo>
                    <a:lnTo>
                      <a:pt x="4" y="526"/>
                    </a:lnTo>
                    <a:lnTo>
                      <a:pt x="1699" y="223"/>
                    </a:lnTo>
                    <a:lnTo>
                      <a:pt x="1699" y="0"/>
                    </a:lnTo>
                    <a:lnTo>
                      <a:pt x="0" y="271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2" name="Freeform 111"/>
              <p:cNvSpPr>
                <a:spLocks/>
              </p:cNvSpPr>
              <p:nvPr/>
            </p:nvSpPr>
            <p:spPr bwMode="auto">
              <a:xfrm>
                <a:off x="6580931" y="5200608"/>
                <a:ext cx="225080" cy="74174"/>
              </a:xfrm>
              <a:custGeom>
                <a:avLst/>
                <a:gdLst>
                  <a:gd name="T0" fmla="*/ 0 w 1699"/>
                  <a:gd name="T1" fmla="*/ 2147483647 h 526"/>
                  <a:gd name="T2" fmla="*/ 0 w 1699"/>
                  <a:gd name="T3" fmla="*/ 2147483647 h 526"/>
                  <a:gd name="T4" fmla="*/ 2147483647 w 1699"/>
                  <a:gd name="T5" fmla="*/ 2147483647 h 526"/>
                  <a:gd name="T6" fmla="*/ 2147483647 w 1699"/>
                  <a:gd name="T7" fmla="*/ 0 h 526"/>
                  <a:gd name="T8" fmla="*/ 0 w 1699"/>
                  <a:gd name="T9" fmla="*/ 2147483647 h 5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9"/>
                  <a:gd name="T16" fmla="*/ 0 h 526"/>
                  <a:gd name="T17" fmla="*/ 1699 w 1699"/>
                  <a:gd name="T18" fmla="*/ 526 h 5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9" h="526">
                    <a:moveTo>
                      <a:pt x="0" y="271"/>
                    </a:moveTo>
                    <a:lnTo>
                      <a:pt x="4" y="526"/>
                    </a:lnTo>
                    <a:lnTo>
                      <a:pt x="1699" y="223"/>
                    </a:lnTo>
                    <a:lnTo>
                      <a:pt x="1699" y="0"/>
                    </a:lnTo>
                    <a:lnTo>
                      <a:pt x="0" y="271"/>
                    </a:lnTo>
                  </a:path>
                </a:pathLst>
              </a:custGeom>
              <a:solidFill>
                <a:srgbClr val="FFCC99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3" name="Freeform 112"/>
              <p:cNvSpPr>
                <a:spLocks/>
              </p:cNvSpPr>
              <p:nvPr/>
            </p:nvSpPr>
            <p:spPr bwMode="auto">
              <a:xfrm>
                <a:off x="6428747" y="5200608"/>
                <a:ext cx="153463" cy="72894"/>
              </a:xfrm>
              <a:custGeom>
                <a:avLst/>
                <a:gdLst>
                  <a:gd name="T0" fmla="*/ 0 w 1151"/>
                  <a:gd name="T1" fmla="*/ 0 h 519"/>
                  <a:gd name="T2" fmla="*/ 0 w 1151"/>
                  <a:gd name="T3" fmla="*/ 2147483647 h 519"/>
                  <a:gd name="T4" fmla="*/ 2147483647 w 1151"/>
                  <a:gd name="T5" fmla="*/ 2147483647 h 519"/>
                  <a:gd name="T6" fmla="*/ 2147483647 w 1151"/>
                  <a:gd name="T7" fmla="*/ 2147483647 h 519"/>
                  <a:gd name="T8" fmla="*/ 0 w 1151"/>
                  <a:gd name="T9" fmla="*/ 0 h 5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51"/>
                  <a:gd name="T16" fmla="*/ 0 h 519"/>
                  <a:gd name="T17" fmla="*/ 1151 w 1151"/>
                  <a:gd name="T18" fmla="*/ 519 h 5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51" h="519">
                    <a:moveTo>
                      <a:pt x="0" y="0"/>
                    </a:moveTo>
                    <a:lnTo>
                      <a:pt x="0" y="209"/>
                    </a:lnTo>
                    <a:lnTo>
                      <a:pt x="1151" y="519"/>
                    </a:lnTo>
                    <a:lnTo>
                      <a:pt x="1151" y="2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4" name="Freeform 113"/>
              <p:cNvSpPr>
                <a:spLocks/>
              </p:cNvSpPr>
              <p:nvPr/>
            </p:nvSpPr>
            <p:spPr bwMode="auto">
              <a:xfrm>
                <a:off x="6428747" y="5200608"/>
                <a:ext cx="153463" cy="72894"/>
              </a:xfrm>
              <a:custGeom>
                <a:avLst/>
                <a:gdLst>
                  <a:gd name="T0" fmla="*/ 0 w 1151"/>
                  <a:gd name="T1" fmla="*/ 0 h 519"/>
                  <a:gd name="T2" fmla="*/ 0 w 1151"/>
                  <a:gd name="T3" fmla="*/ 2147483647 h 519"/>
                  <a:gd name="T4" fmla="*/ 2147483647 w 1151"/>
                  <a:gd name="T5" fmla="*/ 2147483647 h 519"/>
                  <a:gd name="T6" fmla="*/ 2147483647 w 1151"/>
                  <a:gd name="T7" fmla="*/ 2147483647 h 519"/>
                  <a:gd name="T8" fmla="*/ 0 w 1151"/>
                  <a:gd name="T9" fmla="*/ 0 h 5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51"/>
                  <a:gd name="T16" fmla="*/ 0 h 519"/>
                  <a:gd name="T17" fmla="*/ 1151 w 1151"/>
                  <a:gd name="T18" fmla="*/ 519 h 5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51" h="519">
                    <a:moveTo>
                      <a:pt x="0" y="0"/>
                    </a:moveTo>
                    <a:lnTo>
                      <a:pt x="0" y="209"/>
                    </a:lnTo>
                    <a:lnTo>
                      <a:pt x="1151" y="519"/>
                    </a:lnTo>
                    <a:lnTo>
                      <a:pt x="1151" y="268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5" name="Freeform 114"/>
              <p:cNvSpPr>
                <a:spLocks/>
              </p:cNvSpPr>
              <p:nvPr/>
            </p:nvSpPr>
            <p:spPr bwMode="auto">
              <a:xfrm>
                <a:off x="6586047" y="5231300"/>
                <a:ext cx="217407" cy="191829"/>
              </a:xfrm>
              <a:custGeom>
                <a:avLst/>
                <a:gdLst>
                  <a:gd name="T0" fmla="*/ 2147483647 w 1640"/>
                  <a:gd name="T1" fmla="*/ 0 h 1366"/>
                  <a:gd name="T2" fmla="*/ 2147483647 w 1640"/>
                  <a:gd name="T3" fmla="*/ 2147483647 h 1366"/>
                  <a:gd name="T4" fmla="*/ 0 w 1640"/>
                  <a:gd name="T5" fmla="*/ 2147483647 h 1366"/>
                  <a:gd name="T6" fmla="*/ 0 w 1640"/>
                  <a:gd name="T7" fmla="*/ 2147483647 h 1366"/>
                  <a:gd name="T8" fmla="*/ 2147483647 w 1640"/>
                  <a:gd name="T9" fmla="*/ 0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40"/>
                  <a:gd name="T16" fmla="*/ 0 h 1366"/>
                  <a:gd name="T17" fmla="*/ 1640 w 1640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40" h="1366">
                    <a:moveTo>
                      <a:pt x="1640" y="0"/>
                    </a:moveTo>
                    <a:lnTo>
                      <a:pt x="1640" y="920"/>
                    </a:lnTo>
                    <a:lnTo>
                      <a:pt x="0" y="1366"/>
                    </a:lnTo>
                    <a:lnTo>
                      <a:pt x="0" y="299"/>
                    </a:lnTo>
                    <a:lnTo>
                      <a:pt x="1640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6" name="Freeform 115"/>
              <p:cNvSpPr>
                <a:spLocks/>
              </p:cNvSpPr>
              <p:nvPr/>
            </p:nvSpPr>
            <p:spPr bwMode="auto">
              <a:xfrm>
                <a:off x="6586047" y="5231300"/>
                <a:ext cx="217407" cy="191829"/>
              </a:xfrm>
              <a:custGeom>
                <a:avLst/>
                <a:gdLst>
                  <a:gd name="T0" fmla="*/ 2147483647 w 1640"/>
                  <a:gd name="T1" fmla="*/ 0 h 1366"/>
                  <a:gd name="T2" fmla="*/ 2147483647 w 1640"/>
                  <a:gd name="T3" fmla="*/ 2147483647 h 1366"/>
                  <a:gd name="T4" fmla="*/ 0 w 1640"/>
                  <a:gd name="T5" fmla="*/ 2147483647 h 1366"/>
                  <a:gd name="T6" fmla="*/ 0 w 1640"/>
                  <a:gd name="T7" fmla="*/ 2147483647 h 1366"/>
                  <a:gd name="T8" fmla="*/ 2147483647 w 1640"/>
                  <a:gd name="T9" fmla="*/ 0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40"/>
                  <a:gd name="T16" fmla="*/ 0 h 1366"/>
                  <a:gd name="T17" fmla="*/ 1640 w 1640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40" h="1366">
                    <a:moveTo>
                      <a:pt x="1640" y="0"/>
                    </a:moveTo>
                    <a:lnTo>
                      <a:pt x="1640" y="920"/>
                    </a:lnTo>
                    <a:lnTo>
                      <a:pt x="0" y="1366"/>
                    </a:lnTo>
                    <a:lnTo>
                      <a:pt x="0" y="299"/>
                    </a:lnTo>
                    <a:lnTo>
                      <a:pt x="164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307" name="AutoShape 139"/>
            <p:cNvSpPr>
              <a:spLocks noChangeArrowheads="1"/>
            </p:cNvSpPr>
            <p:nvPr/>
          </p:nvSpPr>
          <p:spPr bwMode="auto">
            <a:xfrm rot="10811826">
              <a:off x="7620150" y="5623733"/>
              <a:ext cx="460390" cy="171330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CC99FF"/>
            </a:solidFill>
            <a:ln w="12700">
              <a:solidFill>
                <a:sysClr val="windowText" lastClr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9" name="Grupo 18"/>
            <p:cNvGrpSpPr/>
            <p:nvPr/>
          </p:nvGrpSpPr>
          <p:grpSpPr>
            <a:xfrm>
              <a:off x="8144058" y="5630392"/>
              <a:ext cx="460390" cy="725454"/>
              <a:chOff x="4677470" y="1437599"/>
              <a:chExt cx="460390" cy="725454"/>
            </a:xfrm>
          </p:grpSpPr>
          <p:grpSp>
            <p:nvGrpSpPr>
              <p:cNvPr id="308" name="Grupo 177"/>
              <p:cNvGrpSpPr>
                <a:grpSpLocks/>
              </p:cNvGrpSpPr>
              <p:nvPr/>
            </p:nvGrpSpPr>
            <p:grpSpPr bwMode="auto">
              <a:xfrm>
                <a:off x="4834265" y="1670610"/>
                <a:ext cx="141642" cy="492443"/>
                <a:chOff x="6238914" y="2714620"/>
                <a:chExt cx="333350" cy="1115184"/>
              </a:xfrm>
            </p:grpSpPr>
            <p:grpSp>
              <p:nvGrpSpPr>
                <p:cNvPr id="309" name="Group 117"/>
                <p:cNvGrpSpPr>
                  <a:grpSpLocks/>
                </p:cNvGrpSpPr>
                <p:nvPr/>
              </p:nvGrpSpPr>
              <p:grpSpPr bwMode="auto">
                <a:xfrm>
                  <a:off x="6238914" y="2716472"/>
                  <a:ext cx="333350" cy="398196"/>
                  <a:chOff x="1344" y="2499"/>
                  <a:chExt cx="424" cy="671"/>
                </a:xfrm>
              </p:grpSpPr>
              <p:sp>
                <p:nvSpPr>
                  <p:cNvPr id="316" name="Rectangle 118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2499"/>
                    <a:ext cx="424" cy="671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>
                    <a:solidFill>
                      <a:sysClr val="windowText" lastClr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pt-BR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18" name="Line 119"/>
                  <p:cNvSpPr>
                    <a:spLocks noChangeShapeType="1"/>
                  </p:cNvSpPr>
                  <p:nvPr/>
                </p:nvSpPr>
                <p:spPr bwMode="auto">
                  <a:xfrm>
                    <a:off x="1402" y="2618"/>
                    <a:ext cx="308" cy="0"/>
                  </a:xfrm>
                  <a:prstGeom prst="line">
                    <a:avLst/>
                  </a:prstGeom>
                  <a:noFill/>
                  <a:ln w="25400">
                    <a:solidFill>
                      <a:sysClr val="windowText" lastClr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pt-BR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20" name="Line 120"/>
                  <p:cNvSpPr>
                    <a:spLocks noChangeShapeType="1"/>
                  </p:cNvSpPr>
                  <p:nvPr/>
                </p:nvSpPr>
                <p:spPr bwMode="auto">
                  <a:xfrm>
                    <a:off x="1525" y="2680"/>
                    <a:ext cx="185" cy="0"/>
                  </a:xfrm>
                  <a:prstGeom prst="line">
                    <a:avLst/>
                  </a:prstGeom>
                  <a:noFill/>
                  <a:ln w="12700">
                    <a:solidFill>
                      <a:sysClr val="windowText" lastClr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pt-BR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21" name="Line 121"/>
                  <p:cNvSpPr>
                    <a:spLocks noChangeShapeType="1"/>
                  </p:cNvSpPr>
                  <p:nvPr/>
                </p:nvSpPr>
                <p:spPr bwMode="auto">
                  <a:xfrm>
                    <a:off x="1525" y="2742"/>
                    <a:ext cx="185" cy="0"/>
                  </a:xfrm>
                  <a:prstGeom prst="line">
                    <a:avLst/>
                  </a:prstGeom>
                  <a:noFill/>
                  <a:ln w="12700">
                    <a:solidFill>
                      <a:sysClr val="windowText" lastClr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pt-BR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28" name="Line 122"/>
                  <p:cNvSpPr>
                    <a:spLocks noChangeShapeType="1"/>
                  </p:cNvSpPr>
                  <p:nvPr/>
                </p:nvSpPr>
                <p:spPr bwMode="auto">
                  <a:xfrm>
                    <a:off x="1525" y="2804"/>
                    <a:ext cx="185" cy="0"/>
                  </a:xfrm>
                  <a:prstGeom prst="line">
                    <a:avLst/>
                  </a:prstGeom>
                  <a:noFill/>
                  <a:ln w="12700">
                    <a:solidFill>
                      <a:sysClr val="windowText" lastClr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pt-BR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66" name="Line 123"/>
                  <p:cNvSpPr>
                    <a:spLocks noChangeShapeType="1"/>
                  </p:cNvSpPr>
                  <p:nvPr/>
                </p:nvSpPr>
                <p:spPr bwMode="auto">
                  <a:xfrm>
                    <a:off x="1402" y="2927"/>
                    <a:ext cx="308" cy="0"/>
                  </a:xfrm>
                  <a:prstGeom prst="line">
                    <a:avLst/>
                  </a:prstGeom>
                  <a:noFill/>
                  <a:ln w="25400">
                    <a:solidFill>
                      <a:sysClr val="windowText" lastClr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pt-BR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67" name="Line 124"/>
                  <p:cNvSpPr>
                    <a:spLocks noChangeShapeType="1"/>
                  </p:cNvSpPr>
                  <p:nvPr/>
                </p:nvSpPr>
                <p:spPr bwMode="auto">
                  <a:xfrm>
                    <a:off x="1525" y="2990"/>
                    <a:ext cx="185" cy="0"/>
                  </a:xfrm>
                  <a:prstGeom prst="line">
                    <a:avLst/>
                  </a:prstGeom>
                  <a:noFill/>
                  <a:ln w="12700">
                    <a:solidFill>
                      <a:sysClr val="windowText" lastClr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pt-BR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68" name="Line 125"/>
                  <p:cNvSpPr>
                    <a:spLocks noChangeShapeType="1"/>
                  </p:cNvSpPr>
                  <p:nvPr/>
                </p:nvSpPr>
                <p:spPr bwMode="auto">
                  <a:xfrm>
                    <a:off x="1525" y="3051"/>
                    <a:ext cx="185" cy="0"/>
                  </a:xfrm>
                  <a:prstGeom prst="line">
                    <a:avLst/>
                  </a:prstGeom>
                  <a:noFill/>
                  <a:ln w="12700">
                    <a:solidFill>
                      <a:sysClr val="windowText" lastClr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pt-BR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69" name="Line 126"/>
                  <p:cNvSpPr>
                    <a:spLocks noChangeShapeType="1"/>
                  </p:cNvSpPr>
                  <p:nvPr/>
                </p:nvSpPr>
                <p:spPr bwMode="auto">
                  <a:xfrm>
                    <a:off x="1525" y="3112"/>
                    <a:ext cx="185" cy="0"/>
                  </a:xfrm>
                  <a:prstGeom prst="line">
                    <a:avLst/>
                  </a:prstGeom>
                  <a:noFill/>
                  <a:ln w="12700">
                    <a:solidFill>
                      <a:sysClr val="windowText" lastClr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pt-BR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sp>
              <p:nvSpPr>
                <p:cNvPr id="310" name="Rectangle 127"/>
                <p:cNvSpPr>
                  <a:spLocks noChangeArrowheads="1"/>
                </p:cNvSpPr>
                <p:nvPr/>
              </p:nvSpPr>
              <p:spPr bwMode="auto">
                <a:xfrm>
                  <a:off x="6422320" y="2714620"/>
                  <a:ext cx="118965" cy="11151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pPr marL="0" marR="0" lvl="0" indent="0" defTabSz="7620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C3399"/>
                    </a:solidFill>
                    <a:effectLst/>
                    <a:uLnTx/>
                    <a:uFillTx/>
                    <a:latin typeface="Wingdings" pitchFamily="2" charset="2"/>
                  </a:endParaRPr>
                </a:p>
              </p:txBody>
            </p:sp>
          </p:grpSp>
          <p:sp>
            <p:nvSpPr>
              <p:cNvPr id="371" name="Line 131"/>
              <p:cNvSpPr>
                <a:spLocks noChangeShapeType="1"/>
              </p:cNvSpPr>
              <p:nvPr/>
            </p:nvSpPr>
            <p:spPr bwMode="auto">
              <a:xfrm>
                <a:off x="4909971" y="1847875"/>
                <a:ext cx="0" cy="48496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2" name="Text Box 132"/>
              <p:cNvSpPr txBox="1">
                <a:spLocks noChangeAspect="1" noChangeArrowheads="1"/>
              </p:cNvSpPr>
              <p:nvPr/>
            </p:nvSpPr>
            <p:spPr bwMode="auto">
              <a:xfrm>
                <a:off x="4825880" y="1892641"/>
                <a:ext cx="163571" cy="144556"/>
              </a:xfrm>
              <a:prstGeom prst="rect">
                <a:avLst/>
              </a:prstGeom>
              <a:noFill/>
              <a:ln w="38100">
                <a:solidFill>
                  <a:srgbClr val="6699FF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lIns="0" tIns="0" rIns="0" bIns="0" anchor="ctr" anchorCtr="1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srgbClr val="6699FF"/>
                    </a:solidFill>
                  </a:rPr>
                  <a:t/>
                </a:r>
                <a:br>
                  <a:rPr lang="en-US" kern="0" dirty="0">
                    <a:solidFill>
                      <a:srgbClr val="6699FF"/>
                    </a:solidFill>
                  </a:rPr>
                </a:br>
                <a:r>
                  <a:rPr kumimoji="0" lang="en-US" sz="12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6699FF"/>
                    </a:solidFill>
                    <a:effectLst/>
                    <a:uLnTx/>
                    <a:uFillTx/>
                  </a:rPr>
                  <a:t>uc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6699FF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373" name="Conector reto 372"/>
              <p:cNvCxnSpPr/>
              <p:nvPr/>
            </p:nvCxnSpPr>
            <p:spPr bwMode="auto">
              <a:xfrm rot="5400000" flipH="1" flipV="1">
                <a:off x="4947074" y="1709337"/>
                <a:ext cx="47655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374" name="Conector reto 373"/>
              <p:cNvCxnSpPr/>
              <p:nvPr/>
            </p:nvCxnSpPr>
            <p:spPr bwMode="auto">
              <a:xfrm rot="16200000" flipV="1">
                <a:off x="4886788" y="1636151"/>
                <a:ext cx="47655" cy="675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sp>
            <p:nvSpPr>
              <p:cNvPr id="375" name="Retângulo 374"/>
              <p:cNvSpPr/>
              <p:nvPr/>
            </p:nvSpPr>
            <p:spPr>
              <a:xfrm>
                <a:off x="4854776" y="1532073"/>
                <a:ext cx="107968" cy="7764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2">
                    <a:lumMod val="65000"/>
                    <a:lumOff val="35000"/>
                  </a:schemeClr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endParaRPr lang="pt-BR" sz="1000" b="1" dirty="0" smtClean="0"/>
              </a:p>
            </p:txBody>
          </p:sp>
          <p:sp>
            <p:nvSpPr>
              <p:cNvPr id="377" name="AutoShape 139"/>
              <p:cNvSpPr>
                <a:spLocks noChangeArrowheads="1"/>
              </p:cNvSpPr>
              <p:nvPr/>
            </p:nvSpPr>
            <p:spPr bwMode="auto">
              <a:xfrm rot="10811826">
                <a:off x="4677470" y="1437599"/>
                <a:ext cx="460390" cy="171330"/>
              </a:xfrm>
              <a:custGeom>
                <a:avLst/>
                <a:gdLst>
                  <a:gd name="T0" fmla="*/ 2147483647 w 21600"/>
                  <a:gd name="T1" fmla="*/ 2147483647 h 21600"/>
                  <a:gd name="T2" fmla="*/ 2147483647 w 21600"/>
                  <a:gd name="T3" fmla="*/ 2147483647 h 21600"/>
                  <a:gd name="T4" fmla="*/ 2147483647 w 21600"/>
                  <a:gd name="T5" fmla="*/ 2147483647 h 21600"/>
                  <a:gd name="T6" fmla="*/ 2147483647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0 h 21600"/>
                  <a:gd name="T14" fmla="*/ 17100 w 21600"/>
                  <a:gd name="T15" fmla="*/ 171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CC99FF"/>
              </a:solidFill>
              <a:ln w="12700">
                <a:solidFill>
                  <a:sysClr val="windowText" lastClr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cxnSp>
          <p:nvCxnSpPr>
            <p:cNvPr id="380" name="Conector reto 379"/>
            <p:cNvCxnSpPr/>
            <p:nvPr/>
          </p:nvCxnSpPr>
          <p:spPr bwMode="auto">
            <a:xfrm rot="5400000">
              <a:off x="8292037" y="5552242"/>
              <a:ext cx="172646" cy="0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bg2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381" name="Grupo 380"/>
            <p:cNvGrpSpPr/>
            <p:nvPr/>
          </p:nvGrpSpPr>
          <p:grpSpPr>
            <a:xfrm>
              <a:off x="8175730" y="5219401"/>
              <a:ext cx="377264" cy="260887"/>
              <a:chOff x="6428747" y="5162242"/>
              <a:chExt cx="377264" cy="260887"/>
            </a:xfrm>
          </p:grpSpPr>
          <p:sp>
            <p:nvSpPr>
              <p:cNvPr id="387" name="Freeform 106"/>
              <p:cNvSpPr>
                <a:spLocks/>
              </p:cNvSpPr>
              <p:nvPr/>
            </p:nvSpPr>
            <p:spPr bwMode="auto">
              <a:xfrm>
                <a:off x="6435141" y="5232579"/>
                <a:ext cx="150906" cy="190550"/>
              </a:xfrm>
              <a:custGeom>
                <a:avLst/>
                <a:gdLst>
                  <a:gd name="T0" fmla="*/ 0 w 1141"/>
                  <a:gd name="T1" fmla="*/ 0 h 1360"/>
                  <a:gd name="T2" fmla="*/ 0 w 1141"/>
                  <a:gd name="T3" fmla="*/ 2147483647 h 1360"/>
                  <a:gd name="T4" fmla="*/ 2147483647 w 1141"/>
                  <a:gd name="T5" fmla="*/ 2147483647 h 1360"/>
                  <a:gd name="T6" fmla="*/ 2147483647 w 1141"/>
                  <a:gd name="T7" fmla="*/ 2147483647 h 1360"/>
                  <a:gd name="T8" fmla="*/ 0 w 1141"/>
                  <a:gd name="T9" fmla="*/ 0 h 13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41"/>
                  <a:gd name="T16" fmla="*/ 0 h 1360"/>
                  <a:gd name="T17" fmla="*/ 1141 w 1141"/>
                  <a:gd name="T18" fmla="*/ 1360 h 13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41" h="1360">
                    <a:moveTo>
                      <a:pt x="0" y="0"/>
                    </a:moveTo>
                    <a:lnTo>
                      <a:pt x="0" y="1016"/>
                    </a:lnTo>
                    <a:lnTo>
                      <a:pt x="1141" y="1360"/>
                    </a:lnTo>
                    <a:lnTo>
                      <a:pt x="1141" y="2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8" name="Freeform 107"/>
              <p:cNvSpPr>
                <a:spLocks/>
              </p:cNvSpPr>
              <p:nvPr/>
            </p:nvSpPr>
            <p:spPr bwMode="auto">
              <a:xfrm>
                <a:off x="6435141" y="5232579"/>
                <a:ext cx="150906" cy="190550"/>
              </a:xfrm>
              <a:custGeom>
                <a:avLst/>
                <a:gdLst>
                  <a:gd name="T0" fmla="*/ 0 w 1141"/>
                  <a:gd name="T1" fmla="*/ 0 h 1360"/>
                  <a:gd name="T2" fmla="*/ 0 w 1141"/>
                  <a:gd name="T3" fmla="*/ 2147483647 h 1360"/>
                  <a:gd name="T4" fmla="*/ 2147483647 w 1141"/>
                  <a:gd name="T5" fmla="*/ 2147483647 h 1360"/>
                  <a:gd name="T6" fmla="*/ 2147483647 w 1141"/>
                  <a:gd name="T7" fmla="*/ 2147483647 h 1360"/>
                  <a:gd name="T8" fmla="*/ 0 w 1141"/>
                  <a:gd name="T9" fmla="*/ 0 h 13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41"/>
                  <a:gd name="T16" fmla="*/ 0 h 1360"/>
                  <a:gd name="T17" fmla="*/ 1141 w 1141"/>
                  <a:gd name="T18" fmla="*/ 1360 h 13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41" h="1360">
                    <a:moveTo>
                      <a:pt x="0" y="0"/>
                    </a:moveTo>
                    <a:lnTo>
                      <a:pt x="0" y="1016"/>
                    </a:lnTo>
                    <a:lnTo>
                      <a:pt x="1141" y="1360"/>
                    </a:lnTo>
                    <a:lnTo>
                      <a:pt x="1141" y="282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0" name="Freeform 108"/>
              <p:cNvSpPr>
                <a:spLocks/>
              </p:cNvSpPr>
              <p:nvPr/>
            </p:nvSpPr>
            <p:spPr bwMode="auto">
              <a:xfrm>
                <a:off x="6428747" y="5162242"/>
                <a:ext cx="377264" cy="76731"/>
              </a:xfrm>
              <a:custGeom>
                <a:avLst/>
                <a:gdLst>
                  <a:gd name="T0" fmla="*/ 2147483647 w 2850"/>
                  <a:gd name="T1" fmla="*/ 2147483647 h 539"/>
                  <a:gd name="T2" fmla="*/ 2147483647 w 2850"/>
                  <a:gd name="T3" fmla="*/ 0 h 539"/>
                  <a:gd name="T4" fmla="*/ 0 w 2850"/>
                  <a:gd name="T5" fmla="*/ 2147483647 h 539"/>
                  <a:gd name="T6" fmla="*/ 2147483647 w 2850"/>
                  <a:gd name="T7" fmla="*/ 2147483647 h 539"/>
                  <a:gd name="T8" fmla="*/ 2147483647 w 2850"/>
                  <a:gd name="T9" fmla="*/ 2147483647 h 5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50"/>
                  <a:gd name="T16" fmla="*/ 0 h 539"/>
                  <a:gd name="T17" fmla="*/ 2850 w 2850"/>
                  <a:gd name="T18" fmla="*/ 539 h 53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50" h="539">
                    <a:moveTo>
                      <a:pt x="2850" y="271"/>
                    </a:moveTo>
                    <a:lnTo>
                      <a:pt x="1716" y="0"/>
                    </a:lnTo>
                    <a:lnTo>
                      <a:pt x="0" y="271"/>
                    </a:lnTo>
                    <a:lnTo>
                      <a:pt x="1134" y="539"/>
                    </a:lnTo>
                    <a:lnTo>
                      <a:pt x="2850" y="271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1" name="Freeform 109"/>
              <p:cNvSpPr>
                <a:spLocks/>
              </p:cNvSpPr>
              <p:nvPr/>
            </p:nvSpPr>
            <p:spPr bwMode="auto">
              <a:xfrm>
                <a:off x="6428747" y="5162242"/>
                <a:ext cx="377264" cy="76731"/>
              </a:xfrm>
              <a:custGeom>
                <a:avLst/>
                <a:gdLst>
                  <a:gd name="T0" fmla="*/ 2147483647 w 2850"/>
                  <a:gd name="T1" fmla="*/ 2147483647 h 539"/>
                  <a:gd name="T2" fmla="*/ 2147483647 w 2850"/>
                  <a:gd name="T3" fmla="*/ 0 h 539"/>
                  <a:gd name="T4" fmla="*/ 0 w 2850"/>
                  <a:gd name="T5" fmla="*/ 2147483647 h 539"/>
                  <a:gd name="T6" fmla="*/ 2147483647 w 2850"/>
                  <a:gd name="T7" fmla="*/ 2147483647 h 539"/>
                  <a:gd name="T8" fmla="*/ 2147483647 w 2850"/>
                  <a:gd name="T9" fmla="*/ 2147483647 h 5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50"/>
                  <a:gd name="T16" fmla="*/ 0 h 539"/>
                  <a:gd name="T17" fmla="*/ 2850 w 2850"/>
                  <a:gd name="T18" fmla="*/ 539 h 53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50" h="539">
                    <a:moveTo>
                      <a:pt x="2850" y="271"/>
                    </a:moveTo>
                    <a:lnTo>
                      <a:pt x="1716" y="0"/>
                    </a:lnTo>
                    <a:lnTo>
                      <a:pt x="0" y="271"/>
                    </a:lnTo>
                    <a:lnTo>
                      <a:pt x="1134" y="539"/>
                    </a:lnTo>
                    <a:lnTo>
                      <a:pt x="2850" y="271"/>
                    </a:lnTo>
                  </a:path>
                </a:pathLst>
              </a:custGeom>
              <a:solidFill>
                <a:srgbClr val="FFCC99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3" name="Freeform 110"/>
              <p:cNvSpPr>
                <a:spLocks/>
              </p:cNvSpPr>
              <p:nvPr/>
            </p:nvSpPr>
            <p:spPr bwMode="auto">
              <a:xfrm>
                <a:off x="6580931" y="5200608"/>
                <a:ext cx="225080" cy="74174"/>
              </a:xfrm>
              <a:custGeom>
                <a:avLst/>
                <a:gdLst>
                  <a:gd name="T0" fmla="*/ 0 w 1699"/>
                  <a:gd name="T1" fmla="*/ 2147483647 h 526"/>
                  <a:gd name="T2" fmla="*/ 0 w 1699"/>
                  <a:gd name="T3" fmla="*/ 2147483647 h 526"/>
                  <a:gd name="T4" fmla="*/ 2147483647 w 1699"/>
                  <a:gd name="T5" fmla="*/ 2147483647 h 526"/>
                  <a:gd name="T6" fmla="*/ 2147483647 w 1699"/>
                  <a:gd name="T7" fmla="*/ 0 h 526"/>
                  <a:gd name="T8" fmla="*/ 0 w 1699"/>
                  <a:gd name="T9" fmla="*/ 2147483647 h 5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9"/>
                  <a:gd name="T16" fmla="*/ 0 h 526"/>
                  <a:gd name="T17" fmla="*/ 1699 w 1699"/>
                  <a:gd name="T18" fmla="*/ 526 h 5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9" h="526">
                    <a:moveTo>
                      <a:pt x="0" y="271"/>
                    </a:moveTo>
                    <a:lnTo>
                      <a:pt x="4" y="526"/>
                    </a:lnTo>
                    <a:lnTo>
                      <a:pt x="1699" y="223"/>
                    </a:lnTo>
                    <a:lnTo>
                      <a:pt x="1699" y="0"/>
                    </a:lnTo>
                    <a:lnTo>
                      <a:pt x="0" y="271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4" name="Freeform 111"/>
              <p:cNvSpPr>
                <a:spLocks/>
              </p:cNvSpPr>
              <p:nvPr/>
            </p:nvSpPr>
            <p:spPr bwMode="auto">
              <a:xfrm>
                <a:off x="6580931" y="5200608"/>
                <a:ext cx="225080" cy="74174"/>
              </a:xfrm>
              <a:custGeom>
                <a:avLst/>
                <a:gdLst>
                  <a:gd name="T0" fmla="*/ 0 w 1699"/>
                  <a:gd name="T1" fmla="*/ 2147483647 h 526"/>
                  <a:gd name="T2" fmla="*/ 0 w 1699"/>
                  <a:gd name="T3" fmla="*/ 2147483647 h 526"/>
                  <a:gd name="T4" fmla="*/ 2147483647 w 1699"/>
                  <a:gd name="T5" fmla="*/ 2147483647 h 526"/>
                  <a:gd name="T6" fmla="*/ 2147483647 w 1699"/>
                  <a:gd name="T7" fmla="*/ 0 h 526"/>
                  <a:gd name="T8" fmla="*/ 0 w 1699"/>
                  <a:gd name="T9" fmla="*/ 2147483647 h 5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9"/>
                  <a:gd name="T16" fmla="*/ 0 h 526"/>
                  <a:gd name="T17" fmla="*/ 1699 w 1699"/>
                  <a:gd name="T18" fmla="*/ 526 h 5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9" h="526">
                    <a:moveTo>
                      <a:pt x="0" y="271"/>
                    </a:moveTo>
                    <a:lnTo>
                      <a:pt x="4" y="526"/>
                    </a:lnTo>
                    <a:lnTo>
                      <a:pt x="1699" y="223"/>
                    </a:lnTo>
                    <a:lnTo>
                      <a:pt x="1699" y="0"/>
                    </a:lnTo>
                    <a:lnTo>
                      <a:pt x="0" y="271"/>
                    </a:lnTo>
                  </a:path>
                </a:pathLst>
              </a:custGeom>
              <a:solidFill>
                <a:srgbClr val="FFCC99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6" name="Freeform 112"/>
              <p:cNvSpPr>
                <a:spLocks/>
              </p:cNvSpPr>
              <p:nvPr/>
            </p:nvSpPr>
            <p:spPr bwMode="auto">
              <a:xfrm>
                <a:off x="6428747" y="5200608"/>
                <a:ext cx="153463" cy="72894"/>
              </a:xfrm>
              <a:custGeom>
                <a:avLst/>
                <a:gdLst>
                  <a:gd name="T0" fmla="*/ 0 w 1151"/>
                  <a:gd name="T1" fmla="*/ 0 h 519"/>
                  <a:gd name="T2" fmla="*/ 0 w 1151"/>
                  <a:gd name="T3" fmla="*/ 2147483647 h 519"/>
                  <a:gd name="T4" fmla="*/ 2147483647 w 1151"/>
                  <a:gd name="T5" fmla="*/ 2147483647 h 519"/>
                  <a:gd name="T6" fmla="*/ 2147483647 w 1151"/>
                  <a:gd name="T7" fmla="*/ 2147483647 h 519"/>
                  <a:gd name="T8" fmla="*/ 0 w 1151"/>
                  <a:gd name="T9" fmla="*/ 0 h 5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51"/>
                  <a:gd name="T16" fmla="*/ 0 h 519"/>
                  <a:gd name="T17" fmla="*/ 1151 w 1151"/>
                  <a:gd name="T18" fmla="*/ 519 h 5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51" h="519">
                    <a:moveTo>
                      <a:pt x="0" y="0"/>
                    </a:moveTo>
                    <a:lnTo>
                      <a:pt x="0" y="209"/>
                    </a:lnTo>
                    <a:lnTo>
                      <a:pt x="1151" y="519"/>
                    </a:lnTo>
                    <a:lnTo>
                      <a:pt x="1151" y="2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7" name="Freeform 113"/>
              <p:cNvSpPr>
                <a:spLocks/>
              </p:cNvSpPr>
              <p:nvPr/>
            </p:nvSpPr>
            <p:spPr bwMode="auto">
              <a:xfrm>
                <a:off x="6428747" y="5200608"/>
                <a:ext cx="153463" cy="72894"/>
              </a:xfrm>
              <a:custGeom>
                <a:avLst/>
                <a:gdLst>
                  <a:gd name="T0" fmla="*/ 0 w 1151"/>
                  <a:gd name="T1" fmla="*/ 0 h 519"/>
                  <a:gd name="T2" fmla="*/ 0 w 1151"/>
                  <a:gd name="T3" fmla="*/ 2147483647 h 519"/>
                  <a:gd name="T4" fmla="*/ 2147483647 w 1151"/>
                  <a:gd name="T5" fmla="*/ 2147483647 h 519"/>
                  <a:gd name="T6" fmla="*/ 2147483647 w 1151"/>
                  <a:gd name="T7" fmla="*/ 2147483647 h 519"/>
                  <a:gd name="T8" fmla="*/ 0 w 1151"/>
                  <a:gd name="T9" fmla="*/ 0 h 5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51"/>
                  <a:gd name="T16" fmla="*/ 0 h 519"/>
                  <a:gd name="T17" fmla="*/ 1151 w 1151"/>
                  <a:gd name="T18" fmla="*/ 519 h 5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51" h="519">
                    <a:moveTo>
                      <a:pt x="0" y="0"/>
                    </a:moveTo>
                    <a:lnTo>
                      <a:pt x="0" y="209"/>
                    </a:lnTo>
                    <a:lnTo>
                      <a:pt x="1151" y="519"/>
                    </a:lnTo>
                    <a:lnTo>
                      <a:pt x="1151" y="268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0" name="Freeform 114"/>
              <p:cNvSpPr>
                <a:spLocks/>
              </p:cNvSpPr>
              <p:nvPr/>
            </p:nvSpPr>
            <p:spPr bwMode="auto">
              <a:xfrm>
                <a:off x="6586047" y="5231300"/>
                <a:ext cx="217407" cy="191829"/>
              </a:xfrm>
              <a:custGeom>
                <a:avLst/>
                <a:gdLst>
                  <a:gd name="T0" fmla="*/ 2147483647 w 1640"/>
                  <a:gd name="T1" fmla="*/ 0 h 1366"/>
                  <a:gd name="T2" fmla="*/ 2147483647 w 1640"/>
                  <a:gd name="T3" fmla="*/ 2147483647 h 1366"/>
                  <a:gd name="T4" fmla="*/ 0 w 1640"/>
                  <a:gd name="T5" fmla="*/ 2147483647 h 1366"/>
                  <a:gd name="T6" fmla="*/ 0 w 1640"/>
                  <a:gd name="T7" fmla="*/ 2147483647 h 1366"/>
                  <a:gd name="T8" fmla="*/ 2147483647 w 1640"/>
                  <a:gd name="T9" fmla="*/ 0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40"/>
                  <a:gd name="T16" fmla="*/ 0 h 1366"/>
                  <a:gd name="T17" fmla="*/ 1640 w 1640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40" h="1366">
                    <a:moveTo>
                      <a:pt x="1640" y="0"/>
                    </a:moveTo>
                    <a:lnTo>
                      <a:pt x="1640" y="920"/>
                    </a:lnTo>
                    <a:lnTo>
                      <a:pt x="0" y="1366"/>
                    </a:lnTo>
                    <a:lnTo>
                      <a:pt x="0" y="299"/>
                    </a:lnTo>
                    <a:lnTo>
                      <a:pt x="1640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1" name="Freeform 115"/>
              <p:cNvSpPr>
                <a:spLocks/>
              </p:cNvSpPr>
              <p:nvPr/>
            </p:nvSpPr>
            <p:spPr bwMode="auto">
              <a:xfrm>
                <a:off x="6586047" y="5231300"/>
                <a:ext cx="217407" cy="191829"/>
              </a:xfrm>
              <a:custGeom>
                <a:avLst/>
                <a:gdLst>
                  <a:gd name="T0" fmla="*/ 2147483647 w 1640"/>
                  <a:gd name="T1" fmla="*/ 0 h 1366"/>
                  <a:gd name="T2" fmla="*/ 2147483647 w 1640"/>
                  <a:gd name="T3" fmla="*/ 2147483647 h 1366"/>
                  <a:gd name="T4" fmla="*/ 0 w 1640"/>
                  <a:gd name="T5" fmla="*/ 2147483647 h 1366"/>
                  <a:gd name="T6" fmla="*/ 0 w 1640"/>
                  <a:gd name="T7" fmla="*/ 2147483647 h 1366"/>
                  <a:gd name="T8" fmla="*/ 2147483647 w 1640"/>
                  <a:gd name="T9" fmla="*/ 0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40"/>
                  <a:gd name="T16" fmla="*/ 0 h 1366"/>
                  <a:gd name="T17" fmla="*/ 1640 w 1640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40" h="1366">
                    <a:moveTo>
                      <a:pt x="1640" y="0"/>
                    </a:moveTo>
                    <a:lnTo>
                      <a:pt x="1640" y="920"/>
                    </a:lnTo>
                    <a:lnTo>
                      <a:pt x="0" y="1366"/>
                    </a:lnTo>
                    <a:lnTo>
                      <a:pt x="0" y="299"/>
                    </a:lnTo>
                    <a:lnTo>
                      <a:pt x="164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406" name="Seta para a direita 405"/>
          <p:cNvSpPr/>
          <p:nvPr/>
        </p:nvSpPr>
        <p:spPr>
          <a:xfrm>
            <a:off x="4521820" y="3453788"/>
            <a:ext cx="946409" cy="1127340"/>
          </a:xfrm>
          <a:prstGeom prst="rightArrow">
            <a:avLst>
              <a:gd name="adj1" fmla="val 50000"/>
              <a:gd name="adj2" fmla="val 39316"/>
            </a:avLst>
          </a:prstGeom>
          <a:solidFill>
            <a:srgbClr val="FFE181"/>
          </a:solidFill>
          <a:ln>
            <a:noFill/>
            <a:prstDash val="lg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900" b="1" dirty="0">
              <a:solidFill>
                <a:schemeClr val="bg2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8" name="Retângulo 407"/>
          <p:cNvSpPr/>
          <p:nvPr/>
        </p:nvSpPr>
        <p:spPr>
          <a:xfrm>
            <a:off x="462463" y="1556792"/>
            <a:ext cx="1085203" cy="365868"/>
          </a:xfrm>
          <a:prstGeom prst="rect">
            <a:avLst/>
          </a:prstGeom>
          <a:solidFill>
            <a:srgbClr val="E37823"/>
          </a:solidFill>
          <a:ln>
            <a:solidFill>
              <a:schemeClr val="bg2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pt-BR" sz="1000" b="1" dirty="0" smtClean="0"/>
              <a:t>Oferta</a:t>
            </a:r>
          </a:p>
        </p:txBody>
      </p:sp>
      <p:sp>
        <p:nvSpPr>
          <p:cNvPr id="409" name="Retângulo 408"/>
          <p:cNvSpPr/>
          <p:nvPr/>
        </p:nvSpPr>
        <p:spPr>
          <a:xfrm>
            <a:off x="899591" y="2822972"/>
            <a:ext cx="1152129" cy="356096"/>
          </a:xfrm>
          <a:prstGeom prst="rect">
            <a:avLst/>
          </a:prstGeom>
          <a:solidFill>
            <a:srgbClr val="002060"/>
          </a:solidFill>
          <a:ln>
            <a:solidFill>
              <a:schemeClr val="bg2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pt-BR" sz="1000" b="1" dirty="0" smtClean="0"/>
              <a:t>Produto</a:t>
            </a:r>
          </a:p>
        </p:txBody>
      </p:sp>
      <p:cxnSp>
        <p:nvCxnSpPr>
          <p:cNvPr id="413" name="Conector angulado 412"/>
          <p:cNvCxnSpPr>
            <a:stCxn id="408" idx="2"/>
            <a:endCxn id="409" idx="0"/>
          </p:cNvCxnSpPr>
          <p:nvPr/>
        </p:nvCxnSpPr>
        <p:spPr bwMode="auto">
          <a:xfrm rot="16200000" flipH="1">
            <a:off x="790204" y="2137520"/>
            <a:ext cx="900312" cy="470591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38100" cap="flat" cmpd="sng" algn="ctr">
            <a:solidFill>
              <a:schemeClr val="bg2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14" name="CaixaDeTexto 413"/>
          <p:cNvSpPr txBox="1"/>
          <p:nvPr/>
        </p:nvSpPr>
        <p:spPr>
          <a:xfrm>
            <a:off x="1431934" y="2552689"/>
            <a:ext cx="542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>
                <a:solidFill>
                  <a:schemeClr val="bg2"/>
                </a:solidFill>
              </a:rPr>
              <a:t>1..N</a:t>
            </a:r>
          </a:p>
        </p:txBody>
      </p:sp>
      <p:sp>
        <p:nvSpPr>
          <p:cNvPr id="423" name="CaixaDeTexto 422"/>
          <p:cNvSpPr txBox="1"/>
          <p:nvPr/>
        </p:nvSpPr>
        <p:spPr>
          <a:xfrm>
            <a:off x="1234232" y="5695156"/>
            <a:ext cx="542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chemeClr val="bg2"/>
                </a:solidFill>
              </a:rPr>
              <a:t>0</a:t>
            </a:r>
            <a:r>
              <a:rPr lang="pt-BR" sz="1100" b="1" dirty="0" smtClean="0">
                <a:solidFill>
                  <a:schemeClr val="bg2"/>
                </a:solidFill>
              </a:rPr>
              <a:t>..N</a:t>
            </a:r>
          </a:p>
        </p:txBody>
      </p:sp>
      <p:grpSp>
        <p:nvGrpSpPr>
          <p:cNvPr id="428" name="Grupo 427"/>
          <p:cNvGrpSpPr/>
          <p:nvPr/>
        </p:nvGrpSpPr>
        <p:grpSpPr>
          <a:xfrm>
            <a:off x="1673013" y="4858526"/>
            <a:ext cx="2538948" cy="1658522"/>
            <a:chOff x="1673013" y="4968634"/>
            <a:chExt cx="2538948" cy="1658522"/>
          </a:xfrm>
        </p:grpSpPr>
        <p:sp>
          <p:nvSpPr>
            <p:cNvPr id="434" name="Retângulo de cantos arredondados 433"/>
            <p:cNvSpPr/>
            <p:nvPr/>
          </p:nvSpPr>
          <p:spPr>
            <a:xfrm>
              <a:off x="1673013" y="4968634"/>
              <a:ext cx="2538948" cy="1658522"/>
            </a:xfrm>
            <a:prstGeom prst="roundRect">
              <a:avLst>
                <a:gd name="adj" fmla="val 5775"/>
              </a:avLst>
            </a:prstGeom>
            <a:solidFill>
              <a:schemeClr val="accent6">
                <a:lumMod val="40000"/>
                <a:lumOff val="60000"/>
                <a:alpha val="78000"/>
              </a:schemeClr>
            </a:solidFill>
            <a:ln>
              <a:solidFill>
                <a:schemeClr val="bg2">
                  <a:lumMod val="75000"/>
                  <a:lumOff val="25000"/>
                </a:schemeClr>
              </a:solidFill>
              <a:prstDash val="solid"/>
            </a:ln>
          </p:spPr>
          <p:txBody>
            <a:bodyPr wrap="square" rtlCol="0" anchor="t">
              <a:noAutofit/>
            </a:bodyPr>
            <a:lstStyle/>
            <a:p>
              <a:pPr algn="ctr"/>
              <a:endParaRPr lang="pt-BR" sz="1100" b="1" dirty="0" smtClean="0">
                <a:solidFill>
                  <a:schemeClr val="bg2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435" name="Grupo 434"/>
            <p:cNvGrpSpPr/>
            <p:nvPr/>
          </p:nvGrpSpPr>
          <p:grpSpPr>
            <a:xfrm>
              <a:off x="1907706" y="5148400"/>
              <a:ext cx="2070537" cy="1304936"/>
              <a:chOff x="-2435010" y="5026994"/>
              <a:chExt cx="2070537" cy="1304936"/>
            </a:xfrm>
          </p:grpSpPr>
          <p:sp>
            <p:nvSpPr>
              <p:cNvPr id="436" name="Retângulo 435"/>
              <p:cNvSpPr/>
              <p:nvPr/>
            </p:nvSpPr>
            <p:spPr>
              <a:xfrm>
                <a:off x="-1351966" y="5026994"/>
                <a:ext cx="987492" cy="370231"/>
              </a:xfrm>
              <a:prstGeom prst="rect">
                <a:avLst/>
              </a:prstGeom>
              <a:solidFill>
                <a:srgbClr val="E37823"/>
              </a:solidFill>
              <a:ln>
                <a:solidFill>
                  <a:schemeClr val="bg2">
                    <a:lumMod val="65000"/>
                    <a:lumOff val="35000"/>
                  </a:schemeClr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pt-BR" sz="1000" b="1" dirty="0">
                    <a:solidFill>
                      <a:schemeClr val="tx1"/>
                    </a:solidFill>
                  </a:rPr>
                  <a:t>Pacotes Adicionais</a:t>
                </a:r>
              </a:p>
            </p:txBody>
          </p:sp>
          <p:sp>
            <p:nvSpPr>
              <p:cNvPr id="437" name="Retângulo 436"/>
              <p:cNvSpPr/>
              <p:nvPr/>
            </p:nvSpPr>
            <p:spPr>
              <a:xfrm>
                <a:off x="-2435010" y="5026995"/>
                <a:ext cx="998909" cy="345644"/>
              </a:xfrm>
              <a:prstGeom prst="rect">
                <a:avLst/>
              </a:prstGeom>
              <a:solidFill>
                <a:srgbClr val="E37823"/>
              </a:solidFill>
              <a:ln>
                <a:solidFill>
                  <a:schemeClr val="bg2">
                    <a:lumMod val="65000"/>
                    <a:lumOff val="35000"/>
                  </a:schemeClr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pt-BR" sz="1000" b="1" dirty="0" smtClean="0">
                    <a:solidFill>
                      <a:schemeClr val="tx1"/>
                    </a:solidFill>
                  </a:rPr>
                  <a:t>Serviço</a:t>
                </a:r>
                <a:endParaRPr lang="pt-BR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8" name="Retângulo 437"/>
              <p:cNvSpPr/>
              <p:nvPr/>
            </p:nvSpPr>
            <p:spPr>
              <a:xfrm>
                <a:off x="-2435010" y="5459043"/>
                <a:ext cx="998909" cy="384050"/>
              </a:xfrm>
              <a:prstGeom prst="rect">
                <a:avLst/>
              </a:prstGeom>
              <a:solidFill>
                <a:srgbClr val="E37823"/>
              </a:solidFill>
              <a:ln>
                <a:solidFill>
                  <a:schemeClr val="bg2">
                    <a:lumMod val="65000"/>
                    <a:lumOff val="35000"/>
                  </a:schemeClr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pt-BR" sz="1000" b="1" dirty="0">
                    <a:solidFill>
                      <a:schemeClr val="tx1"/>
                    </a:solidFill>
                  </a:rPr>
                  <a:t>Bloqueios e Suspensões</a:t>
                </a:r>
              </a:p>
            </p:txBody>
          </p:sp>
          <p:sp>
            <p:nvSpPr>
              <p:cNvPr id="439" name="Retângulo 438"/>
              <p:cNvSpPr/>
              <p:nvPr/>
            </p:nvSpPr>
            <p:spPr>
              <a:xfrm>
                <a:off x="-2435010" y="5947880"/>
                <a:ext cx="998909" cy="384050"/>
              </a:xfrm>
              <a:prstGeom prst="rect">
                <a:avLst/>
              </a:prstGeom>
              <a:solidFill>
                <a:srgbClr val="E37823"/>
              </a:solidFill>
              <a:ln>
                <a:solidFill>
                  <a:schemeClr val="bg2">
                    <a:lumMod val="65000"/>
                    <a:lumOff val="35000"/>
                  </a:schemeClr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pt-BR" sz="1000" b="1" dirty="0" smtClean="0">
                    <a:solidFill>
                      <a:schemeClr val="tx1"/>
                    </a:solidFill>
                  </a:rPr>
                  <a:t>Benefícios</a:t>
                </a:r>
                <a:endParaRPr lang="pt-BR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0" name="Retângulo 439"/>
              <p:cNvSpPr/>
              <p:nvPr/>
            </p:nvSpPr>
            <p:spPr>
              <a:xfrm>
                <a:off x="-1351965" y="5456244"/>
                <a:ext cx="987492" cy="386849"/>
              </a:xfrm>
              <a:prstGeom prst="rect">
                <a:avLst/>
              </a:prstGeom>
              <a:solidFill>
                <a:srgbClr val="E37823"/>
              </a:solidFill>
              <a:ln>
                <a:solidFill>
                  <a:schemeClr val="bg2">
                    <a:lumMod val="65000"/>
                    <a:lumOff val="35000"/>
                  </a:schemeClr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pt-BR" sz="1000" b="1" dirty="0" smtClean="0">
                    <a:solidFill>
                      <a:schemeClr val="tx1"/>
                    </a:solidFill>
                  </a:rPr>
                  <a:t>Equipamento</a:t>
                </a:r>
                <a:endParaRPr lang="pt-BR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1" name="Retângulo 440"/>
              <p:cNvSpPr/>
              <p:nvPr/>
            </p:nvSpPr>
            <p:spPr>
              <a:xfrm>
                <a:off x="-1351966" y="5947880"/>
                <a:ext cx="987492" cy="384050"/>
              </a:xfrm>
              <a:prstGeom prst="rect">
                <a:avLst/>
              </a:prstGeom>
              <a:solidFill>
                <a:srgbClr val="E37823"/>
              </a:solidFill>
              <a:ln>
                <a:solidFill>
                  <a:schemeClr val="bg2">
                    <a:lumMod val="65000"/>
                    <a:lumOff val="35000"/>
                  </a:schemeClr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pt-BR" sz="1000" b="1" dirty="0" smtClean="0">
                    <a:solidFill>
                      <a:schemeClr val="tx1"/>
                    </a:solidFill>
                  </a:rPr>
                  <a:t>Taxas / Multas</a:t>
                </a:r>
                <a:endParaRPr lang="pt-BR" sz="1000" b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42" name="CaixaDeTexto 441"/>
          <p:cNvSpPr txBox="1"/>
          <p:nvPr/>
        </p:nvSpPr>
        <p:spPr>
          <a:xfrm>
            <a:off x="2260211" y="3962357"/>
            <a:ext cx="542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>
                <a:solidFill>
                  <a:schemeClr val="bg2"/>
                </a:solidFill>
              </a:rPr>
              <a:t>1..1</a:t>
            </a:r>
          </a:p>
        </p:txBody>
      </p:sp>
      <p:sp>
        <p:nvSpPr>
          <p:cNvPr id="452" name="Espaço Reservado para Texto 3">
            <a:hlinkClick r:id="rId3" action="ppaction://hlinksldjump"/>
          </p:cNvPr>
          <p:cNvSpPr txBox="1">
            <a:spLocks/>
          </p:cNvSpPr>
          <p:nvPr/>
        </p:nvSpPr>
        <p:spPr>
          <a:xfrm>
            <a:off x="7594151" y="6624486"/>
            <a:ext cx="1455045" cy="264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rtlCol="0">
            <a:spAutoFit/>
          </a:bodyPr>
          <a:lstStyle>
            <a:lvl1pPr marL="342900" indent="-341313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lang="en-US" sz="1800" kern="1200" baseline="0" dirty="0" smtClean="0">
                <a:solidFill>
                  <a:srgbClr val="5A528F"/>
                </a:solidFill>
                <a:latin typeface="Arial" charset="0"/>
                <a:ea typeface="MS Gothic" charset="-128"/>
                <a:cs typeface="+mn-cs"/>
              </a:defRPr>
            </a:lvl1pPr>
            <a:lvl2pPr marL="534988" indent="-150813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lang="en-US" sz="1200" kern="1200" dirty="0" smtClean="0">
                <a:solidFill>
                  <a:srgbClr val="BFAF8F"/>
                </a:solidFill>
                <a:latin typeface="Arial" charset="0"/>
                <a:ea typeface="MS Gothic" charset="-128"/>
                <a:cs typeface="+mn-cs"/>
              </a:defRPr>
            </a:lvl2pPr>
            <a:lvl3pPr marL="892175" indent="-153988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>
                <a:tab pos="892175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lang="en-US" sz="1200" kern="1200" dirty="0" smtClean="0">
                <a:solidFill>
                  <a:srgbClr val="BFAF8F"/>
                </a:solidFill>
                <a:latin typeface="Arial" charset="0"/>
                <a:ea typeface="MS Gothic" charset="-128"/>
                <a:cs typeface="+mn-cs"/>
              </a:defRPr>
            </a:lvl3pPr>
            <a:lvl4pPr marL="1260475" indent="-166688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lang="en-US" sz="1200" kern="1200" dirty="0" smtClean="0">
                <a:solidFill>
                  <a:srgbClr val="BFAF8F"/>
                </a:solidFill>
                <a:latin typeface="Arial" charset="0"/>
                <a:ea typeface="MS Gothic" charset="-128"/>
                <a:cs typeface="+mn-cs"/>
              </a:defRPr>
            </a:lvl4pPr>
            <a:lvl5pPr marL="1617663" indent="-169863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lang="pt-BR" sz="1200" kern="1200" dirty="0" smtClean="0">
                <a:solidFill>
                  <a:srgbClr val="BFAF8F"/>
                </a:solidFill>
                <a:latin typeface="Arial" charset="0"/>
                <a:ea typeface="MS Gothic" charset="-128"/>
                <a:cs typeface="+mn-cs"/>
              </a:defRPr>
            </a:lvl5pPr>
            <a:lvl6pPr marL="2514600" indent="-228600" algn="l" defTabSz="457200" rtl="0" fontAlgn="base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-106" charset="0"/>
              <a:defRPr sz="2000">
                <a:solidFill>
                  <a:srgbClr val="D7472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fontAlgn="base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-106" charset="0"/>
              <a:defRPr sz="2000">
                <a:solidFill>
                  <a:srgbClr val="D7472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fontAlgn="base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-106" charset="0"/>
              <a:defRPr sz="2000">
                <a:solidFill>
                  <a:srgbClr val="D7472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fontAlgn="base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-106" charset="0"/>
              <a:defRPr sz="2000">
                <a:solidFill>
                  <a:srgbClr val="D7472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Glossário Arbor</a:t>
            </a:r>
            <a:endParaRPr lang="pt-BR" sz="1200" b="1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800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" grpId="0" animBg="1"/>
      <p:bldP spid="424" grpId="0" animBg="1"/>
      <p:bldP spid="421" grpId="0" animBg="1"/>
      <p:bldP spid="429" grpId="0" animBg="1"/>
      <p:bldP spid="430" grpId="0" animBg="1"/>
      <p:bldP spid="40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Retângulo de cantos arredondados 424"/>
          <p:cNvSpPr/>
          <p:nvPr/>
        </p:nvSpPr>
        <p:spPr>
          <a:xfrm>
            <a:off x="210019" y="1412779"/>
            <a:ext cx="8754469" cy="1401279"/>
          </a:xfrm>
          <a:prstGeom prst="roundRect">
            <a:avLst>
              <a:gd name="adj" fmla="val 9660"/>
            </a:avLst>
          </a:prstGeom>
          <a:solidFill>
            <a:srgbClr val="FFCF37"/>
          </a:solidFill>
          <a:ln>
            <a:solidFill>
              <a:schemeClr val="bg2">
                <a:lumMod val="75000"/>
                <a:lumOff val="25000"/>
              </a:schemeClr>
            </a:solidFill>
            <a:prstDash val="lgDash"/>
          </a:ln>
        </p:spPr>
        <p:txBody>
          <a:bodyPr wrap="square" rtlCol="0" anchor="t">
            <a:noAutofit/>
          </a:bodyPr>
          <a:lstStyle/>
          <a:p>
            <a:pPr algn="ctr"/>
            <a:endParaRPr lang="pt-BR" sz="900" b="1" dirty="0" smtClean="0">
              <a:solidFill>
                <a:schemeClr val="bg2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4" name="Retângulo de cantos arredondados 423"/>
          <p:cNvSpPr/>
          <p:nvPr/>
        </p:nvSpPr>
        <p:spPr>
          <a:xfrm>
            <a:off x="210019" y="3400425"/>
            <a:ext cx="8754469" cy="779918"/>
          </a:xfrm>
          <a:prstGeom prst="roundRect">
            <a:avLst>
              <a:gd name="adj" fmla="val 9660"/>
            </a:avLst>
          </a:prstGeom>
          <a:solidFill>
            <a:srgbClr val="FFCF37"/>
          </a:solidFill>
          <a:ln>
            <a:solidFill>
              <a:schemeClr val="bg2">
                <a:lumMod val="75000"/>
                <a:lumOff val="25000"/>
              </a:schemeClr>
            </a:solidFill>
            <a:prstDash val="lgDash"/>
          </a:ln>
        </p:spPr>
        <p:txBody>
          <a:bodyPr wrap="square" rtlCol="0" anchor="t">
            <a:noAutofit/>
          </a:bodyPr>
          <a:lstStyle/>
          <a:p>
            <a:pPr algn="ctr"/>
            <a:endParaRPr lang="pt-BR" sz="900" b="1" dirty="0" smtClean="0">
              <a:solidFill>
                <a:schemeClr val="bg2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1" name="Retângulo de cantos arredondados 420"/>
          <p:cNvSpPr/>
          <p:nvPr/>
        </p:nvSpPr>
        <p:spPr>
          <a:xfrm>
            <a:off x="210022" y="4293096"/>
            <a:ext cx="8754468" cy="2202449"/>
          </a:xfrm>
          <a:prstGeom prst="roundRect">
            <a:avLst>
              <a:gd name="adj" fmla="val 9660"/>
            </a:avLst>
          </a:prstGeom>
          <a:solidFill>
            <a:srgbClr val="FFCF37"/>
          </a:solidFill>
          <a:ln>
            <a:solidFill>
              <a:schemeClr val="bg2">
                <a:lumMod val="75000"/>
                <a:lumOff val="25000"/>
              </a:schemeClr>
            </a:solidFill>
            <a:prstDash val="lgDash"/>
          </a:ln>
        </p:spPr>
        <p:txBody>
          <a:bodyPr wrap="square" rtlCol="0" anchor="t">
            <a:noAutofit/>
          </a:bodyPr>
          <a:lstStyle/>
          <a:p>
            <a:pPr algn="ctr"/>
            <a:endParaRPr lang="pt-BR" sz="900" b="1" dirty="0" smtClean="0">
              <a:solidFill>
                <a:schemeClr val="bg2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000" dirty="0" smtClean="0"/>
              <a:t>Nova Estrutura do Produto</a:t>
            </a:r>
            <a:endParaRPr lang="pt-BR" sz="200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Visão Arbor – Produto Combo</a:t>
            </a:r>
            <a:endParaRPr lang="pt-BR" dirty="0"/>
          </a:p>
        </p:txBody>
      </p:sp>
      <p:cxnSp>
        <p:nvCxnSpPr>
          <p:cNvPr id="36" name="Conector angulado 35"/>
          <p:cNvCxnSpPr>
            <a:stCxn id="653" idx="2"/>
            <a:endCxn id="681" idx="1"/>
          </p:cNvCxnSpPr>
          <p:nvPr/>
        </p:nvCxnSpPr>
        <p:spPr bwMode="auto">
          <a:xfrm rot="16200000" flipH="1">
            <a:off x="688244" y="4711314"/>
            <a:ext cx="1772182" cy="197356"/>
          </a:xfrm>
          <a:prstGeom prst="bentConnector2">
            <a:avLst/>
          </a:prstGeom>
          <a:solidFill>
            <a:srgbClr val="00B8FF"/>
          </a:solidFill>
          <a:ln w="38100" cap="flat" cmpd="sng" algn="ctr">
            <a:solidFill>
              <a:schemeClr val="bg2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91" name="Espaço Reservado para Texto 3"/>
          <p:cNvSpPr txBox="1">
            <a:spLocks/>
          </p:cNvSpPr>
          <p:nvPr/>
        </p:nvSpPr>
        <p:spPr>
          <a:xfrm>
            <a:off x="434991" y="1220506"/>
            <a:ext cx="3920987" cy="264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rtlCol="0">
            <a:spAutoFit/>
          </a:bodyPr>
          <a:lstStyle>
            <a:lvl1pPr marL="342900" indent="-341313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lang="en-US" sz="1800" kern="1200" baseline="0" dirty="0" smtClean="0">
                <a:solidFill>
                  <a:srgbClr val="5A528F"/>
                </a:solidFill>
                <a:latin typeface="Arial" charset="0"/>
                <a:ea typeface="MS Gothic" charset="-128"/>
                <a:cs typeface="+mn-cs"/>
              </a:defRPr>
            </a:lvl1pPr>
            <a:lvl2pPr marL="534988" indent="-150813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lang="en-US" sz="1200" kern="1200" dirty="0" smtClean="0">
                <a:solidFill>
                  <a:srgbClr val="BFAF8F"/>
                </a:solidFill>
                <a:latin typeface="Arial" charset="0"/>
                <a:ea typeface="MS Gothic" charset="-128"/>
                <a:cs typeface="+mn-cs"/>
              </a:defRPr>
            </a:lvl2pPr>
            <a:lvl3pPr marL="892175" indent="-153988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>
                <a:tab pos="892175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lang="en-US" sz="1200" kern="1200" dirty="0" smtClean="0">
                <a:solidFill>
                  <a:srgbClr val="BFAF8F"/>
                </a:solidFill>
                <a:latin typeface="Arial" charset="0"/>
                <a:ea typeface="MS Gothic" charset="-128"/>
                <a:cs typeface="+mn-cs"/>
              </a:defRPr>
            </a:lvl3pPr>
            <a:lvl4pPr marL="1260475" indent="-166688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lang="en-US" sz="1200" kern="1200" dirty="0" smtClean="0">
                <a:solidFill>
                  <a:srgbClr val="BFAF8F"/>
                </a:solidFill>
                <a:latin typeface="Arial" charset="0"/>
                <a:ea typeface="MS Gothic" charset="-128"/>
                <a:cs typeface="+mn-cs"/>
              </a:defRPr>
            </a:lvl4pPr>
            <a:lvl5pPr marL="1617663" indent="-169863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lang="pt-BR" sz="1200" kern="1200" dirty="0" smtClean="0">
                <a:solidFill>
                  <a:srgbClr val="BFAF8F"/>
                </a:solidFill>
                <a:latin typeface="Arial" charset="0"/>
                <a:ea typeface="MS Gothic" charset="-128"/>
                <a:cs typeface="+mn-cs"/>
              </a:defRPr>
            </a:lvl5pPr>
            <a:lvl6pPr marL="2514600" indent="-228600" algn="l" defTabSz="457200" rtl="0" fontAlgn="base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-106" charset="0"/>
              <a:defRPr sz="2000">
                <a:solidFill>
                  <a:srgbClr val="D7472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fontAlgn="base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-106" charset="0"/>
              <a:defRPr sz="2000">
                <a:solidFill>
                  <a:srgbClr val="D7472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fontAlgn="base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-106" charset="0"/>
              <a:defRPr sz="2000">
                <a:solidFill>
                  <a:srgbClr val="D7472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fontAlgn="base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-106" charset="0"/>
              <a:defRPr sz="2000">
                <a:solidFill>
                  <a:srgbClr val="D7472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Conceito</a:t>
            </a:r>
            <a:endParaRPr lang="pt-BR" sz="1200" b="1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2" name="Espaço Reservado para Texto 3"/>
          <p:cNvSpPr txBox="1">
            <a:spLocks/>
          </p:cNvSpPr>
          <p:nvPr/>
        </p:nvSpPr>
        <p:spPr>
          <a:xfrm>
            <a:off x="5580114" y="1220506"/>
            <a:ext cx="3481783" cy="264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rtlCol="0">
            <a:spAutoFit/>
          </a:bodyPr>
          <a:lstStyle>
            <a:lvl1pPr marL="342900" indent="-341313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lang="en-US" sz="1800" kern="1200" baseline="0" dirty="0" smtClean="0">
                <a:solidFill>
                  <a:srgbClr val="5A528F"/>
                </a:solidFill>
                <a:latin typeface="Arial" charset="0"/>
                <a:ea typeface="MS Gothic" charset="-128"/>
                <a:cs typeface="+mn-cs"/>
              </a:defRPr>
            </a:lvl1pPr>
            <a:lvl2pPr marL="534988" indent="-150813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lang="en-US" sz="1200" kern="1200" dirty="0" smtClean="0">
                <a:solidFill>
                  <a:srgbClr val="BFAF8F"/>
                </a:solidFill>
                <a:latin typeface="Arial" charset="0"/>
                <a:ea typeface="MS Gothic" charset="-128"/>
                <a:cs typeface="+mn-cs"/>
              </a:defRPr>
            </a:lvl2pPr>
            <a:lvl3pPr marL="892175" indent="-153988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>
                <a:tab pos="892175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lang="en-US" sz="1200" kern="1200" dirty="0" smtClean="0">
                <a:solidFill>
                  <a:srgbClr val="BFAF8F"/>
                </a:solidFill>
                <a:latin typeface="Arial" charset="0"/>
                <a:ea typeface="MS Gothic" charset="-128"/>
                <a:cs typeface="+mn-cs"/>
              </a:defRPr>
            </a:lvl3pPr>
            <a:lvl4pPr marL="1260475" indent="-166688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lang="en-US" sz="1200" kern="1200" dirty="0" smtClean="0">
                <a:solidFill>
                  <a:srgbClr val="BFAF8F"/>
                </a:solidFill>
                <a:latin typeface="Arial" charset="0"/>
                <a:ea typeface="MS Gothic" charset="-128"/>
                <a:cs typeface="+mn-cs"/>
              </a:defRPr>
            </a:lvl4pPr>
            <a:lvl5pPr marL="1617663" indent="-169863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lang="pt-BR" sz="1200" kern="1200" dirty="0" smtClean="0">
                <a:solidFill>
                  <a:srgbClr val="BFAF8F"/>
                </a:solidFill>
                <a:latin typeface="Arial" charset="0"/>
                <a:ea typeface="MS Gothic" charset="-128"/>
                <a:cs typeface="+mn-cs"/>
              </a:defRPr>
            </a:lvl5pPr>
            <a:lvl6pPr marL="2514600" indent="-228600" algn="l" defTabSz="457200" rtl="0" fontAlgn="base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-106" charset="0"/>
              <a:defRPr sz="2000">
                <a:solidFill>
                  <a:srgbClr val="D7472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fontAlgn="base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-106" charset="0"/>
              <a:defRPr sz="2000">
                <a:solidFill>
                  <a:srgbClr val="D7472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fontAlgn="base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-106" charset="0"/>
              <a:defRPr sz="2000">
                <a:solidFill>
                  <a:srgbClr val="D7472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fontAlgn="base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-106" charset="0"/>
              <a:defRPr sz="2000">
                <a:solidFill>
                  <a:srgbClr val="D7472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Arbor</a:t>
            </a:r>
            <a:endParaRPr lang="pt-BR" sz="1200" b="1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6581823" y="3558667"/>
            <a:ext cx="749060" cy="322157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Instância</a:t>
            </a:r>
            <a:endParaRPr kumimoji="0" lang="pt-BR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cxnSp>
        <p:nvCxnSpPr>
          <p:cNvPr id="117" name="Conector angulado 116"/>
          <p:cNvCxnSpPr>
            <a:stCxn id="118" idx="3"/>
            <a:endCxn id="29" idx="2"/>
          </p:cNvCxnSpPr>
          <p:nvPr/>
        </p:nvCxnSpPr>
        <p:spPr bwMode="auto">
          <a:xfrm flipH="1">
            <a:off x="6956353" y="1596448"/>
            <a:ext cx="934207" cy="2284376"/>
          </a:xfrm>
          <a:prstGeom prst="bentConnector4">
            <a:avLst>
              <a:gd name="adj1" fmla="val -24470"/>
              <a:gd name="adj2" fmla="val 126300"/>
            </a:avLst>
          </a:prstGeom>
          <a:solidFill>
            <a:srgbClr val="00B8FF"/>
          </a:solidFill>
          <a:ln w="19050" cap="flat" cmpd="sng" algn="ctr">
            <a:solidFill>
              <a:schemeClr val="bg2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76" name="Grupo 475"/>
          <p:cNvGrpSpPr/>
          <p:nvPr/>
        </p:nvGrpSpPr>
        <p:grpSpPr>
          <a:xfrm>
            <a:off x="7584657" y="1461034"/>
            <a:ext cx="417912" cy="1267366"/>
            <a:chOff x="7668344" y="1461034"/>
            <a:chExt cx="417912" cy="1267366"/>
          </a:xfrm>
        </p:grpSpPr>
        <p:cxnSp>
          <p:nvCxnSpPr>
            <p:cNvPr id="431" name="Conector reto 430"/>
            <p:cNvCxnSpPr/>
            <p:nvPr/>
          </p:nvCxnSpPr>
          <p:spPr bwMode="auto">
            <a:xfrm rot="5400000">
              <a:off x="7787235" y="2099237"/>
              <a:ext cx="172646" cy="0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bg2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8" name="Retângulo 117"/>
            <p:cNvSpPr/>
            <p:nvPr/>
          </p:nvSpPr>
          <p:spPr>
            <a:xfrm>
              <a:off x="7798690" y="1531371"/>
              <a:ext cx="175557" cy="130154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2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pt-BR" sz="1000" b="1" dirty="0" smtClean="0"/>
            </a:p>
          </p:txBody>
        </p:sp>
        <p:cxnSp>
          <p:nvCxnSpPr>
            <p:cNvPr id="87" name="Conector reto 86"/>
            <p:cNvCxnSpPr/>
            <p:nvPr/>
          </p:nvCxnSpPr>
          <p:spPr bwMode="auto">
            <a:xfrm rot="5400000">
              <a:off x="7793190" y="1793874"/>
              <a:ext cx="172646" cy="0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bg2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89" name="Grupo 448"/>
            <p:cNvGrpSpPr/>
            <p:nvPr/>
          </p:nvGrpSpPr>
          <p:grpSpPr>
            <a:xfrm>
              <a:off x="7668344" y="1883490"/>
              <a:ext cx="417912" cy="844910"/>
              <a:chOff x="4337914" y="5018403"/>
              <a:chExt cx="571532" cy="1175321"/>
            </a:xfrm>
          </p:grpSpPr>
          <p:grpSp>
            <p:nvGrpSpPr>
              <p:cNvPr id="94" name="Group 117"/>
              <p:cNvGrpSpPr>
                <a:grpSpLocks/>
              </p:cNvGrpSpPr>
              <p:nvPr/>
            </p:nvGrpSpPr>
            <p:grpSpPr bwMode="auto">
              <a:xfrm>
                <a:off x="4452825" y="5365163"/>
                <a:ext cx="333331" cy="398313"/>
                <a:chOff x="1344" y="2499"/>
                <a:chExt cx="424" cy="671"/>
              </a:xfrm>
            </p:grpSpPr>
            <p:sp>
              <p:nvSpPr>
                <p:cNvPr id="98" name="Rectangle 118"/>
                <p:cNvSpPr>
                  <a:spLocks noChangeArrowheads="1"/>
                </p:cNvSpPr>
                <p:nvPr/>
              </p:nvSpPr>
              <p:spPr bwMode="auto">
                <a:xfrm>
                  <a:off x="1344" y="2499"/>
                  <a:ext cx="424" cy="67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ysClr val="windowText" lastClr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9" name="Line 119"/>
                <p:cNvSpPr>
                  <a:spLocks noChangeShapeType="1"/>
                </p:cNvSpPr>
                <p:nvPr/>
              </p:nvSpPr>
              <p:spPr bwMode="auto">
                <a:xfrm>
                  <a:off x="1402" y="2618"/>
                  <a:ext cx="308" cy="0"/>
                </a:xfrm>
                <a:prstGeom prst="line">
                  <a:avLst/>
                </a:prstGeom>
                <a:noFill/>
                <a:ln w="25400">
                  <a:solidFill>
                    <a:sysClr val="windowText" lastClr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0" name="Line 120"/>
                <p:cNvSpPr>
                  <a:spLocks noChangeShapeType="1"/>
                </p:cNvSpPr>
                <p:nvPr/>
              </p:nvSpPr>
              <p:spPr bwMode="auto">
                <a:xfrm>
                  <a:off x="1525" y="2680"/>
                  <a:ext cx="185" cy="0"/>
                </a:xfrm>
                <a:prstGeom prst="line">
                  <a:avLst/>
                </a:prstGeom>
                <a:noFill/>
                <a:ln w="12700">
                  <a:solidFill>
                    <a:sysClr val="windowText" lastClr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1" name="Line 121"/>
                <p:cNvSpPr>
                  <a:spLocks noChangeShapeType="1"/>
                </p:cNvSpPr>
                <p:nvPr/>
              </p:nvSpPr>
              <p:spPr bwMode="auto">
                <a:xfrm>
                  <a:off x="1525" y="2742"/>
                  <a:ext cx="185" cy="0"/>
                </a:xfrm>
                <a:prstGeom prst="line">
                  <a:avLst/>
                </a:prstGeom>
                <a:noFill/>
                <a:ln w="12700">
                  <a:solidFill>
                    <a:sysClr val="windowText" lastClr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2" name="Line 122"/>
                <p:cNvSpPr>
                  <a:spLocks noChangeShapeType="1"/>
                </p:cNvSpPr>
                <p:nvPr/>
              </p:nvSpPr>
              <p:spPr bwMode="auto">
                <a:xfrm>
                  <a:off x="1525" y="2804"/>
                  <a:ext cx="185" cy="0"/>
                </a:xfrm>
                <a:prstGeom prst="line">
                  <a:avLst/>
                </a:prstGeom>
                <a:noFill/>
                <a:ln w="12700">
                  <a:solidFill>
                    <a:sysClr val="windowText" lastClr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3" name="Line 123"/>
                <p:cNvSpPr>
                  <a:spLocks noChangeShapeType="1"/>
                </p:cNvSpPr>
                <p:nvPr/>
              </p:nvSpPr>
              <p:spPr bwMode="auto">
                <a:xfrm>
                  <a:off x="1402" y="2927"/>
                  <a:ext cx="308" cy="0"/>
                </a:xfrm>
                <a:prstGeom prst="line">
                  <a:avLst/>
                </a:prstGeom>
                <a:noFill/>
                <a:ln w="25400">
                  <a:solidFill>
                    <a:sysClr val="windowText" lastClr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4" name="Line 124"/>
                <p:cNvSpPr>
                  <a:spLocks noChangeShapeType="1"/>
                </p:cNvSpPr>
                <p:nvPr/>
              </p:nvSpPr>
              <p:spPr bwMode="auto">
                <a:xfrm>
                  <a:off x="1525" y="2990"/>
                  <a:ext cx="185" cy="0"/>
                </a:xfrm>
                <a:prstGeom prst="line">
                  <a:avLst/>
                </a:prstGeom>
                <a:noFill/>
                <a:ln w="12700">
                  <a:solidFill>
                    <a:sysClr val="windowText" lastClr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5" name="Line 125"/>
                <p:cNvSpPr>
                  <a:spLocks noChangeShapeType="1"/>
                </p:cNvSpPr>
                <p:nvPr/>
              </p:nvSpPr>
              <p:spPr bwMode="auto">
                <a:xfrm>
                  <a:off x="1525" y="3051"/>
                  <a:ext cx="185" cy="0"/>
                </a:xfrm>
                <a:prstGeom prst="line">
                  <a:avLst/>
                </a:prstGeom>
                <a:noFill/>
                <a:ln w="12700">
                  <a:solidFill>
                    <a:sysClr val="windowText" lastClr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6" name="Line 126"/>
                <p:cNvSpPr>
                  <a:spLocks noChangeShapeType="1"/>
                </p:cNvSpPr>
                <p:nvPr/>
              </p:nvSpPr>
              <p:spPr bwMode="auto">
                <a:xfrm>
                  <a:off x="1525" y="3112"/>
                  <a:ext cx="185" cy="0"/>
                </a:xfrm>
                <a:prstGeom prst="line">
                  <a:avLst/>
                </a:prstGeom>
                <a:noFill/>
                <a:ln w="12700">
                  <a:solidFill>
                    <a:sysClr val="windowText" lastClr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95" name="Rectangle 127"/>
              <p:cNvSpPr>
                <a:spLocks noChangeArrowheads="1"/>
              </p:cNvSpPr>
              <p:nvPr/>
            </p:nvSpPr>
            <p:spPr bwMode="auto">
              <a:xfrm>
                <a:off x="4636221" y="5363310"/>
                <a:ext cx="118958" cy="6850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7620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C3399"/>
                    </a:solidFill>
                    <a:effectLst/>
                    <a:uLnTx/>
                    <a:uFillTx/>
                    <a:latin typeface="Wingdings" pitchFamily="2" charset="2"/>
                  </a:rPr>
                  <a:t>ü</a:t>
                </a:r>
              </a:p>
            </p:txBody>
          </p:sp>
          <p:sp>
            <p:nvSpPr>
              <p:cNvPr id="96" name="Text Box 132"/>
              <p:cNvSpPr txBox="1">
                <a:spLocks noChangeAspect="1" noChangeArrowheads="1"/>
              </p:cNvSpPr>
              <p:nvPr/>
            </p:nvSpPr>
            <p:spPr bwMode="auto">
              <a:xfrm>
                <a:off x="4453129" y="5883312"/>
                <a:ext cx="364899" cy="310412"/>
              </a:xfrm>
              <a:prstGeom prst="rect">
                <a:avLst/>
              </a:prstGeom>
              <a:noFill/>
              <a:ln w="38100">
                <a:solidFill>
                  <a:srgbClr val="6699FF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lIns="0" tIns="0" rIns="0" bIns="0" anchor="ctr" anchorCtr="1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6699FF"/>
                    </a:solidFill>
                    <a:effectLst/>
                    <a:uLnTx/>
                    <a:uFillTx/>
                  </a:rPr>
                  <a:t>D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6699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7" name="AutoShape 139"/>
              <p:cNvSpPr>
                <a:spLocks noChangeArrowheads="1"/>
              </p:cNvSpPr>
              <p:nvPr/>
            </p:nvSpPr>
            <p:spPr bwMode="auto">
              <a:xfrm rot="10811826">
                <a:off x="4337914" y="5018403"/>
                <a:ext cx="571532" cy="212655"/>
              </a:xfrm>
              <a:custGeom>
                <a:avLst/>
                <a:gdLst>
                  <a:gd name="T0" fmla="*/ 2147483647 w 21600"/>
                  <a:gd name="T1" fmla="*/ 2147483647 h 21600"/>
                  <a:gd name="T2" fmla="*/ 2147483647 w 21600"/>
                  <a:gd name="T3" fmla="*/ 2147483647 h 21600"/>
                  <a:gd name="T4" fmla="*/ 2147483647 w 21600"/>
                  <a:gd name="T5" fmla="*/ 2147483647 h 21600"/>
                  <a:gd name="T6" fmla="*/ 2147483647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0 h 21600"/>
                  <a:gd name="T14" fmla="*/ 17100 w 21600"/>
                  <a:gd name="T15" fmla="*/ 171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CC99FF"/>
              </a:solidFill>
              <a:ln w="12700">
                <a:solidFill>
                  <a:sysClr val="windowText" lastClr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88" name="Grupo 251"/>
            <p:cNvGrpSpPr>
              <a:grpSpLocks/>
            </p:cNvGrpSpPr>
            <p:nvPr/>
          </p:nvGrpSpPr>
          <p:grpSpPr bwMode="auto">
            <a:xfrm>
              <a:off x="7676882" y="1461034"/>
              <a:ext cx="377264" cy="260887"/>
              <a:chOff x="4735513" y="2970213"/>
              <a:chExt cx="468312" cy="323850"/>
            </a:xfrm>
          </p:grpSpPr>
          <p:sp>
            <p:nvSpPr>
              <p:cNvPr id="107" name="Freeform 106"/>
              <p:cNvSpPr>
                <a:spLocks/>
              </p:cNvSpPr>
              <p:nvPr/>
            </p:nvSpPr>
            <p:spPr bwMode="auto">
              <a:xfrm>
                <a:off x="4743450" y="3057525"/>
                <a:ext cx="187325" cy="236538"/>
              </a:xfrm>
              <a:custGeom>
                <a:avLst/>
                <a:gdLst>
                  <a:gd name="T0" fmla="*/ 0 w 1141"/>
                  <a:gd name="T1" fmla="*/ 0 h 1360"/>
                  <a:gd name="T2" fmla="*/ 0 w 1141"/>
                  <a:gd name="T3" fmla="*/ 2147483647 h 1360"/>
                  <a:gd name="T4" fmla="*/ 2147483647 w 1141"/>
                  <a:gd name="T5" fmla="*/ 2147483647 h 1360"/>
                  <a:gd name="T6" fmla="*/ 2147483647 w 1141"/>
                  <a:gd name="T7" fmla="*/ 2147483647 h 1360"/>
                  <a:gd name="T8" fmla="*/ 0 w 1141"/>
                  <a:gd name="T9" fmla="*/ 0 h 13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41"/>
                  <a:gd name="T16" fmla="*/ 0 h 1360"/>
                  <a:gd name="T17" fmla="*/ 1141 w 1141"/>
                  <a:gd name="T18" fmla="*/ 1360 h 13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41" h="1360">
                    <a:moveTo>
                      <a:pt x="0" y="0"/>
                    </a:moveTo>
                    <a:lnTo>
                      <a:pt x="0" y="1016"/>
                    </a:lnTo>
                    <a:lnTo>
                      <a:pt x="1141" y="1360"/>
                    </a:lnTo>
                    <a:lnTo>
                      <a:pt x="1141" y="2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8" name="Freeform 107"/>
              <p:cNvSpPr>
                <a:spLocks/>
              </p:cNvSpPr>
              <p:nvPr/>
            </p:nvSpPr>
            <p:spPr bwMode="auto">
              <a:xfrm>
                <a:off x="4743450" y="3057525"/>
                <a:ext cx="187325" cy="236538"/>
              </a:xfrm>
              <a:custGeom>
                <a:avLst/>
                <a:gdLst>
                  <a:gd name="T0" fmla="*/ 0 w 1141"/>
                  <a:gd name="T1" fmla="*/ 0 h 1360"/>
                  <a:gd name="T2" fmla="*/ 0 w 1141"/>
                  <a:gd name="T3" fmla="*/ 2147483647 h 1360"/>
                  <a:gd name="T4" fmla="*/ 2147483647 w 1141"/>
                  <a:gd name="T5" fmla="*/ 2147483647 h 1360"/>
                  <a:gd name="T6" fmla="*/ 2147483647 w 1141"/>
                  <a:gd name="T7" fmla="*/ 2147483647 h 1360"/>
                  <a:gd name="T8" fmla="*/ 0 w 1141"/>
                  <a:gd name="T9" fmla="*/ 0 h 13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41"/>
                  <a:gd name="T16" fmla="*/ 0 h 1360"/>
                  <a:gd name="T17" fmla="*/ 1141 w 1141"/>
                  <a:gd name="T18" fmla="*/ 1360 h 13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41" h="1360">
                    <a:moveTo>
                      <a:pt x="0" y="0"/>
                    </a:moveTo>
                    <a:lnTo>
                      <a:pt x="0" y="1016"/>
                    </a:lnTo>
                    <a:lnTo>
                      <a:pt x="1141" y="1360"/>
                    </a:lnTo>
                    <a:lnTo>
                      <a:pt x="1141" y="282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9" name="Freeform 108"/>
              <p:cNvSpPr>
                <a:spLocks/>
              </p:cNvSpPr>
              <p:nvPr/>
            </p:nvSpPr>
            <p:spPr bwMode="auto">
              <a:xfrm>
                <a:off x="4735513" y="2970213"/>
                <a:ext cx="468312" cy="95250"/>
              </a:xfrm>
              <a:custGeom>
                <a:avLst/>
                <a:gdLst>
                  <a:gd name="T0" fmla="*/ 2147483647 w 2850"/>
                  <a:gd name="T1" fmla="*/ 2147483647 h 539"/>
                  <a:gd name="T2" fmla="*/ 2147483647 w 2850"/>
                  <a:gd name="T3" fmla="*/ 0 h 539"/>
                  <a:gd name="T4" fmla="*/ 0 w 2850"/>
                  <a:gd name="T5" fmla="*/ 2147483647 h 539"/>
                  <a:gd name="T6" fmla="*/ 2147483647 w 2850"/>
                  <a:gd name="T7" fmla="*/ 2147483647 h 539"/>
                  <a:gd name="T8" fmla="*/ 2147483647 w 2850"/>
                  <a:gd name="T9" fmla="*/ 2147483647 h 5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50"/>
                  <a:gd name="T16" fmla="*/ 0 h 539"/>
                  <a:gd name="T17" fmla="*/ 2850 w 2850"/>
                  <a:gd name="T18" fmla="*/ 539 h 53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50" h="539">
                    <a:moveTo>
                      <a:pt x="2850" y="271"/>
                    </a:moveTo>
                    <a:lnTo>
                      <a:pt x="1716" y="0"/>
                    </a:lnTo>
                    <a:lnTo>
                      <a:pt x="0" y="271"/>
                    </a:lnTo>
                    <a:lnTo>
                      <a:pt x="1134" y="539"/>
                    </a:lnTo>
                    <a:lnTo>
                      <a:pt x="2850" y="271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0" name="Freeform 109"/>
              <p:cNvSpPr>
                <a:spLocks/>
              </p:cNvSpPr>
              <p:nvPr/>
            </p:nvSpPr>
            <p:spPr bwMode="auto">
              <a:xfrm>
                <a:off x="4735513" y="2970213"/>
                <a:ext cx="468312" cy="95250"/>
              </a:xfrm>
              <a:custGeom>
                <a:avLst/>
                <a:gdLst>
                  <a:gd name="T0" fmla="*/ 2147483647 w 2850"/>
                  <a:gd name="T1" fmla="*/ 2147483647 h 539"/>
                  <a:gd name="T2" fmla="*/ 2147483647 w 2850"/>
                  <a:gd name="T3" fmla="*/ 0 h 539"/>
                  <a:gd name="T4" fmla="*/ 0 w 2850"/>
                  <a:gd name="T5" fmla="*/ 2147483647 h 539"/>
                  <a:gd name="T6" fmla="*/ 2147483647 w 2850"/>
                  <a:gd name="T7" fmla="*/ 2147483647 h 539"/>
                  <a:gd name="T8" fmla="*/ 2147483647 w 2850"/>
                  <a:gd name="T9" fmla="*/ 2147483647 h 5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50"/>
                  <a:gd name="T16" fmla="*/ 0 h 539"/>
                  <a:gd name="T17" fmla="*/ 2850 w 2850"/>
                  <a:gd name="T18" fmla="*/ 539 h 53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50" h="539">
                    <a:moveTo>
                      <a:pt x="2850" y="271"/>
                    </a:moveTo>
                    <a:lnTo>
                      <a:pt x="1716" y="0"/>
                    </a:lnTo>
                    <a:lnTo>
                      <a:pt x="0" y="271"/>
                    </a:lnTo>
                    <a:lnTo>
                      <a:pt x="1134" y="539"/>
                    </a:lnTo>
                    <a:lnTo>
                      <a:pt x="2850" y="271"/>
                    </a:lnTo>
                  </a:path>
                </a:pathLst>
              </a:custGeom>
              <a:solidFill>
                <a:srgbClr val="FFCC99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" name="Freeform 110"/>
              <p:cNvSpPr>
                <a:spLocks/>
              </p:cNvSpPr>
              <p:nvPr/>
            </p:nvSpPr>
            <p:spPr bwMode="auto">
              <a:xfrm>
                <a:off x="4924425" y="3017838"/>
                <a:ext cx="279400" cy="92075"/>
              </a:xfrm>
              <a:custGeom>
                <a:avLst/>
                <a:gdLst>
                  <a:gd name="T0" fmla="*/ 0 w 1699"/>
                  <a:gd name="T1" fmla="*/ 2147483647 h 526"/>
                  <a:gd name="T2" fmla="*/ 0 w 1699"/>
                  <a:gd name="T3" fmla="*/ 2147483647 h 526"/>
                  <a:gd name="T4" fmla="*/ 2147483647 w 1699"/>
                  <a:gd name="T5" fmla="*/ 2147483647 h 526"/>
                  <a:gd name="T6" fmla="*/ 2147483647 w 1699"/>
                  <a:gd name="T7" fmla="*/ 0 h 526"/>
                  <a:gd name="T8" fmla="*/ 0 w 1699"/>
                  <a:gd name="T9" fmla="*/ 2147483647 h 5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9"/>
                  <a:gd name="T16" fmla="*/ 0 h 526"/>
                  <a:gd name="T17" fmla="*/ 1699 w 1699"/>
                  <a:gd name="T18" fmla="*/ 526 h 5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9" h="526">
                    <a:moveTo>
                      <a:pt x="0" y="271"/>
                    </a:moveTo>
                    <a:lnTo>
                      <a:pt x="4" y="526"/>
                    </a:lnTo>
                    <a:lnTo>
                      <a:pt x="1699" y="223"/>
                    </a:lnTo>
                    <a:lnTo>
                      <a:pt x="1699" y="0"/>
                    </a:lnTo>
                    <a:lnTo>
                      <a:pt x="0" y="271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" name="Freeform 111"/>
              <p:cNvSpPr>
                <a:spLocks/>
              </p:cNvSpPr>
              <p:nvPr/>
            </p:nvSpPr>
            <p:spPr bwMode="auto">
              <a:xfrm>
                <a:off x="4924425" y="3017838"/>
                <a:ext cx="279400" cy="92075"/>
              </a:xfrm>
              <a:custGeom>
                <a:avLst/>
                <a:gdLst>
                  <a:gd name="T0" fmla="*/ 0 w 1699"/>
                  <a:gd name="T1" fmla="*/ 2147483647 h 526"/>
                  <a:gd name="T2" fmla="*/ 0 w 1699"/>
                  <a:gd name="T3" fmla="*/ 2147483647 h 526"/>
                  <a:gd name="T4" fmla="*/ 2147483647 w 1699"/>
                  <a:gd name="T5" fmla="*/ 2147483647 h 526"/>
                  <a:gd name="T6" fmla="*/ 2147483647 w 1699"/>
                  <a:gd name="T7" fmla="*/ 0 h 526"/>
                  <a:gd name="T8" fmla="*/ 0 w 1699"/>
                  <a:gd name="T9" fmla="*/ 2147483647 h 5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9"/>
                  <a:gd name="T16" fmla="*/ 0 h 526"/>
                  <a:gd name="T17" fmla="*/ 1699 w 1699"/>
                  <a:gd name="T18" fmla="*/ 526 h 5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9" h="526">
                    <a:moveTo>
                      <a:pt x="0" y="271"/>
                    </a:moveTo>
                    <a:lnTo>
                      <a:pt x="4" y="526"/>
                    </a:lnTo>
                    <a:lnTo>
                      <a:pt x="1699" y="223"/>
                    </a:lnTo>
                    <a:lnTo>
                      <a:pt x="1699" y="0"/>
                    </a:lnTo>
                    <a:lnTo>
                      <a:pt x="0" y="271"/>
                    </a:lnTo>
                  </a:path>
                </a:pathLst>
              </a:custGeom>
              <a:solidFill>
                <a:srgbClr val="FFCC99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" name="Freeform 112"/>
              <p:cNvSpPr>
                <a:spLocks/>
              </p:cNvSpPr>
              <p:nvPr/>
            </p:nvSpPr>
            <p:spPr bwMode="auto">
              <a:xfrm>
                <a:off x="4735513" y="3017838"/>
                <a:ext cx="190500" cy="90487"/>
              </a:xfrm>
              <a:custGeom>
                <a:avLst/>
                <a:gdLst>
                  <a:gd name="T0" fmla="*/ 0 w 1151"/>
                  <a:gd name="T1" fmla="*/ 0 h 519"/>
                  <a:gd name="T2" fmla="*/ 0 w 1151"/>
                  <a:gd name="T3" fmla="*/ 2147483647 h 519"/>
                  <a:gd name="T4" fmla="*/ 2147483647 w 1151"/>
                  <a:gd name="T5" fmla="*/ 2147483647 h 519"/>
                  <a:gd name="T6" fmla="*/ 2147483647 w 1151"/>
                  <a:gd name="T7" fmla="*/ 2147483647 h 519"/>
                  <a:gd name="T8" fmla="*/ 0 w 1151"/>
                  <a:gd name="T9" fmla="*/ 0 h 5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51"/>
                  <a:gd name="T16" fmla="*/ 0 h 519"/>
                  <a:gd name="T17" fmla="*/ 1151 w 1151"/>
                  <a:gd name="T18" fmla="*/ 519 h 5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51" h="519">
                    <a:moveTo>
                      <a:pt x="0" y="0"/>
                    </a:moveTo>
                    <a:lnTo>
                      <a:pt x="0" y="209"/>
                    </a:lnTo>
                    <a:lnTo>
                      <a:pt x="1151" y="519"/>
                    </a:lnTo>
                    <a:lnTo>
                      <a:pt x="1151" y="2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4" name="Freeform 113"/>
              <p:cNvSpPr>
                <a:spLocks/>
              </p:cNvSpPr>
              <p:nvPr/>
            </p:nvSpPr>
            <p:spPr bwMode="auto">
              <a:xfrm>
                <a:off x="4735513" y="3017838"/>
                <a:ext cx="190500" cy="90487"/>
              </a:xfrm>
              <a:custGeom>
                <a:avLst/>
                <a:gdLst>
                  <a:gd name="T0" fmla="*/ 0 w 1151"/>
                  <a:gd name="T1" fmla="*/ 0 h 519"/>
                  <a:gd name="T2" fmla="*/ 0 w 1151"/>
                  <a:gd name="T3" fmla="*/ 2147483647 h 519"/>
                  <a:gd name="T4" fmla="*/ 2147483647 w 1151"/>
                  <a:gd name="T5" fmla="*/ 2147483647 h 519"/>
                  <a:gd name="T6" fmla="*/ 2147483647 w 1151"/>
                  <a:gd name="T7" fmla="*/ 2147483647 h 519"/>
                  <a:gd name="T8" fmla="*/ 0 w 1151"/>
                  <a:gd name="T9" fmla="*/ 0 h 5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51"/>
                  <a:gd name="T16" fmla="*/ 0 h 519"/>
                  <a:gd name="T17" fmla="*/ 1151 w 1151"/>
                  <a:gd name="T18" fmla="*/ 519 h 5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51" h="519">
                    <a:moveTo>
                      <a:pt x="0" y="0"/>
                    </a:moveTo>
                    <a:lnTo>
                      <a:pt x="0" y="209"/>
                    </a:lnTo>
                    <a:lnTo>
                      <a:pt x="1151" y="519"/>
                    </a:lnTo>
                    <a:lnTo>
                      <a:pt x="1151" y="268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5" name="Freeform 114"/>
              <p:cNvSpPr>
                <a:spLocks/>
              </p:cNvSpPr>
              <p:nvPr/>
            </p:nvSpPr>
            <p:spPr bwMode="auto">
              <a:xfrm>
                <a:off x="4930775" y="3055938"/>
                <a:ext cx="269875" cy="238125"/>
              </a:xfrm>
              <a:custGeom>
                <a:avLst/>
                <a:gdLst>
                  <a:gd name="T0" fmla="*/ 2147483647 w 1640"/>
                  <a:gd name="T1" fmla="*/ 0 h 1366"/>
                  <a:gd name="T2" fmla="*/ 2147483647 w 1640"/>
                  <a:gd name="T3" fmla="*/ 2147483647 h 1366"/>
                  <a:gd name="T4" fmla="*/ 0 w 1640"/>
                  <a:gd name="T5" fmla="*/ 2147483647 h 1366"/>
                  <a:gd name="T6" fmla="*/ 0 w 1640"/>
                  <a:gd name="T7" fmla="*/ 2147483647 h 1366"/>
                  <a:gd name="T8" fmla="*/ 2147483647 w 1640"/>
                  <a:gd name="T9" fmla="*/ 0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40"/>
                  <a:gd name="T16" fmla="*/ 0 h 1366"/>
                  <a:gd name="T17" fmla="*/ 1640 w 1640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40" h="1366">
                    <a:moveTo>
                      <a:pt x="1640" y="0"/>
                    </a:moveTo>
                    <a:lnTo>
                      <a:pt x="1640" y="920"/>
                    </a:lnTo>
                    <a:lnTo>
                      <a:pt x="0" y="1366"/>
                    </a:lnTo>
                    <a:lnTo>
                      <a:pt x="0" y="299"/>
                    </a:lnTo>
                    <a:lnTo>
                      <a:pt x="1640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6" name="Freeform 115"/>
              <p:cNvSpPr>
                <a:spLocks/>
              </p:cNvSpPr>
              <p:nvPr/>
            </p:nvSpPr>
            <p:spPr bwMode="auto">
              <a:xfrm>
                <a:off x="4930775" y="3055938"/>
                <a:ext cx="269875" cy="238125"/>
              </a:xfrm>
              <a:custGeom>
                <a:avLst/>
                <a:gdLst>
                  <a:gd name="T0" fmla="*/ 2147483647 w 1640"/>
                  <a:gd name="T1" fmla="*/ 0 h 1366"/>
                  <a:gd name="T2" fmla="*/ 2147483647 w 1640"/>
                  <a:gd name="T3" fmla="*/ 2147483647 h 1366"/>
                  <a:gd name="T4" fmla="*/ 0 w 1640"/>
                  <a:gd name="T5" fmla="*/ 2147483647 h 1366"/>
                  <a:gd name="T6" fmla="*/ 0 w 1640"/>
                  <a:gd name="T7" fmla="*/ 2147483647 h 1366"/>
                  <a:gd name="T8" fmla="*/ 2147483647 w 1640"/>
                  <a:gd name="T9" fmla="*/ 0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40"/>
                  <a:gd name="T16" fmla="*/ 0 h 1366"/>
                  <a:gd name="T17" fmla="*/ 1640 w 1640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40" h="1366">
                    <a:moveTo>
                      <a:pt x="1640" y="0"/>
                    </a:moveTo>
                    <a:lnTo>
                      <a:pt x="1640" y="920"/>
                    </a:lnTo>
                    <a:lnTo>
                      <a:pt x="0" y="1366"/>
                    </a:lnTo>
                    <a:lnTo>
                      <a:pt x="0" y="299"/>
                    </a:lnTo>
                    <a:lnTo>
                      <a:pt x="164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cxnSp>
        <p:nvCxnSpPr>
          <p:cNvPr id="119" name="Conector angulado 118"/>
          <p:cNvCxnSpPr>
            <a:endCxn id="29" idx="0"/>
          </p:cNvCxnSpPr>
          <p:nvPr/>
        </p:nvCxnSpPr>
        <p:spPr bwMode="auto">
          <a:xfrm rot="5400000">
            <a:off x="6752500" y="3354808"/>
            <a:ext cx="407708" cy="2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19050" cap="flat" cmpd="sng" algn="ctr">
            <a:solidFill>
              <a:schemeClr val="bg2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4" name="Conector angulado 363"/>
          <p:cNvCxnSpPr>
            <a:stCxn id="29" idx="2"/>
          </p:cNvCxnSpPr>
          <p:nvPr/>
        </p:nvCxnSpPr>
        <p:spPr bwMode="auto">
          <a:xfrm rot="16200000" flipH="1">
            <a:off x="6539241" y="4297936"/>
            <a:ext cx="1220725" cy="386500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19050" cap="flat" cmpd="sng" algn="ctr">
            <a:solidFill>
              <a:schemeClr val="bg2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Elipse 26"/>
          <p:cNvSpPr/>
          <p:nvPr/>
        </p:nvSpPr>
        <p:spPr>
          <a:xfrm>
            <a:off x="6443675" y="2790453"/>
            <a:ext cx="1027695" cy="593787"/>
          </a:xfrm>
          <a:prstGeom prst="ellipse">
            <a:avLst/>
          </a:prstGeom>
          <a:solidFill>
            <a:srgbClr val="ED3F10">
              <a:lumMod val="60000"/>
              <a:lumOff val="40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ebuchet MS"/>
              </a:rPr>
              <a:t>CONTA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kern="0" dirty="0" err="1" smtClean="0">
                <a:latin typeface="Trebuchet MS"/>
              </a:rPr>
              <a:t>Fatura</a:t>
            </a:r>
            <a:endParaRPr kumimoji="0" lang="pt-BR" sz="1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rebuchet MS"/>
            </a:endParaRPr>
          </a:p>
        </p:txBody>
      </p:sp>
      <p:sp>
        <p:nvSpPr>
          <p:cNvPr id="93" name="Seta para a direita 92"/>
          <p:cNvSpPr/>
          <p:nvPr/>
        </p:nvSpPr>
        <p:spPr>
          <a:xfrm>
            <a:off x="4512694" y="1514245"/>
            <a:ext cx="950973" cy="1267366"/>
          </a:xfrm>
          <a:prstGeom prst="rightArrow">
            <a:avLst>
              <a:gd name="adj1" fmla="val 50000"/>
              <a:gd name="adj2" fmla="val 39316"/>
            </a:avLst>
          </a:prstGeom>
          <a:solidFill>
            <a:srgbClr val="FFE181"/>
          </a:solidFill>
          <a:ln>
            <a:noFill/>
            <a:prstDash val="lg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900" b="1" dirty="0">
              <a:solidFill>
                <a:schemeClr val="bg2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9" name="Seta para a direita 428"/>
          <p:cNvSpPr/>
          <p:nvPr/>
        </p:nvSpPr>
        <p:spPr>
          <a:xfrm>
            <a:off x="4512692" y="5080168"/>
            <a:ext cx="946409" cy="1127340"/>
          </a:xfrm>
          <a:prstGeom prst="rightArrow">
            <a:avLst>
              <a:gd name="adj1" fmla="val 50000"/>
              <a:gd name="adj2" fmla="val 39316"/>
            </a:avLst>
          </a:prstGeom>
          <a:solidFill>
            <a:srgbClr val="FFE181"/>
          </a:solidFill>
          <a:ln>
            <a:noFill/>
            <a:prstDash val="lg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900" b="1" dirty="0">
              <a:solidFill>
                <a:schemeClr val="bg2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0" name="Seta para a direita 429"/>
          <p:cNvSpPr/>
          <p:nvPr/>
        </p:nvSpPr>
        <p:spPr>
          <a:xfrm>
            <a:off x="4517258" y="3426495"/>
            <a:ext cx="950973" cy="614980"/>
          </a:xfrm>
          <a:prstGeom prst="rightArrow">
            <a:avLst>
              <a:gd name="adj1" fmla="val 50000"/>
              <a:gd name="adj2" fmla="val 50902"/>
            </a:avLst>
          </a:prstGeom>
          <a:solidFill>
            <a:srgbClr val="FFE181"/>
          </a:solidFill>
          <a:ln>
            <a:noFill/>
            <a:prstDash val="lg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900" b="1" dirty="0">
              <a:solidFill>
                <a:schemeClr val="bg2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6" name="Retângulo de cantos arredondados 425"/>
          <p:cNvSpPr/>
          <p:nvPr/>
        </p:nvSpPr>
        <p:spPr>
          <a:xfrm>
            <a:off x="370930" y="1268760"/>
            <a:ext cx="3985048" cy="5355726"/>
          </a:xfrm>
          <a:prstGeom prst="roundRect">
            <a:avLst>
              <a:gd name="adj" fmla="val 9660"/>
            </a:avLst>
          </a:prstGeom>
          <a:noFill/>
          <a:ln w="28575">
            <a:solidFill>
              <a:schemeClr val="bg2">
                <a:lumMod val="50000"/>
                <a:lumOff val="50000"/>
              </a:schemeClr>
            </a:solidFill>
            <a:prstDash val="lgDash"/>
          </a:ln>
        </p:spPr>
        <p:txBody>
          <a:bodyPr wrap="square" rtlCol="0" anchor="t">
            <a:noAutofit/>
          </a:bodyPr>
          <a:lstStyle/>
          <a:p>
            <a:pPr algn="ctr"/>
            <a:endParaRPr lang="pt-BR" sz="900" b="1" dirty="0" smtClean="0">
              <a:solidFill>
                <a:schemeClr val="bg2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7" name="Retângulo de cantos arredondados 426"/>
          <p:cNvSpPr/>
          <p:nvPr/>
        </p:nvSpPr>
        <p:spPr>
          <a:xfrm>
            <a:off x="5580112" y="1268760"/>
            <a:ext cx="3481784" cy="5355726"/>
          </a:xfrm>
          <a:prstGeom prst="roundRect">
            <a:avLst>
              <a:gd name="adj" fmla="val 9660"/>
            </a:avLst>
          </a:prstGeom>
          <a:noFill/>
          <a:ln w="28575">
            <a:solidFill>
              <a:schemeClr val="bg2">
                <a:lumMod val="50000"/>
                <a:lumOff val="50000"/>
              </a:schemeClr>
            </a:solidFill>
            <a:prstDash val="lgDash"/>
          </a:ln>
        </p:spPr>
        <p:txBody>
          <a:bodyPr wrap="square" rtlCol="0" anchor="t">
            <a:noAutofit/>
          </a:bodyPr>
          <a:lstStyle/>
          <a:p>
            <a:pPr algn="ctr"/>
            <a:endParaRPr lang="pt-BR" sz="900" b="1" dirty="0" smtClean="0">
              <a:solidFill>
                <a:schemeClr val="bg2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2" name="Retângulo 431"/>
          <p:cNvSpPr/>
          <p:nvPr/>
        </p:nvSpPr>
        <p:spPr>
          <a:xfrm>
            <a:off x="1770588" y="4460754"/>
            <a:ext cx="1335597" cy="356096"/>
          </a:xfrm>
          <a:prstGeom prst="rect">
            <a:avLst/>
          </a:prstGeom>
          <a:solidFill>
            <a:srgbClr val="00B050"/>
          </a:solidFill>
          <a:ln>
            <a:solidFill>
              <a:schemeClr val="bg2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pt-BR" sz="1000" b="1" dirty="0" smtClean="0"/>
              <a:t>Plano</a:t>
            </a:r>
            <a:endParaRPr lang="pt-BR" sz="1000" b="1" dirty="0"/>
          </a:p>
        </p:txBody>
      </p:sp>
      <p:cxnSp>
        <p:nvCxnSpPr>
          <p:cNvPr id="433" name="Conector angulado 432"/>
          <p:cNvCxnSpPr>
            <a:stCxn id="653" idx="3"/>
            <a:endCxn id="432" idx="0"/>
          </p:cNvCxnSpPr>
          <p:nvPr/>
        </p:nvCxnSpPr>
        <p:spPr bwMode="auto">
          <a:xfrm>
            <a:off x="2051721" y="3745853"/>
            <a:ext cx="386666" cy="714901"/>
          </a:xfrm>
          <a:prstGeom prst="bentConnector2">
            <a:avLst/>
          </a:prstGeom>
          <a:solidFill>
            <a:srgbClr val="00B8FF"/>
          </a:solidFill>
          <a:ln w="38100" cap="flat" cmpd="sng" algn="ctr">
            <a:solidFill>
              <a:schemeClr val="bg2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79" name="CaixaDeTexto 478"/>
          <p:cNvSpPr txBox="1"/>
          <p:nvPr/>
        </p:nvSpPr>
        <p:spPr>
          <a:xfrm>
            <a:off x="2115521" y="3469851"/>
            <a:ext cx="542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>
                <a:solidFill>
                  <a:schemeClr val="bg2"/>
                </a:solidFill>
              </a:rPr>
              <a:t>1..1</a:t>
            </a:r>
          </a:p>
        </p:txBody>
      </p:sp>
      <p:sp>
        <p:nvSpPr>
          <p:cNvPr id="480" name="CaixaDeTexto 479"/>
          <p:cNvSpPr txBox="1"/>
          <p:nvPr/>
        </p:nvSpPr>
        <p:spPr>
          <a:xfrm>
            <a:off x="1187624" y="5718453"/>
            <a:ext cx="542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>
                <a:solidFill>
                  <a:schemeClr val="bg2"/>
                </a:solidFill>
              </a:rPr>
              <a:t>0..N</a:t>
            </a:r>
          </a:p>
        </p:txBody>
      </p:sp>
      <p:sp>
        <p:nvSpPr>
          <p:cNvPr id="652" name="Retângulo 651"/>
          <p:cNvSpPr/>
          <p:nvPr/>
        </p:nvSpPr>
        <p:spPr>
          <a:xfrm>
            <a:off x="426367" y="1888908"/>
            <a:ext cx="1085203" cy="365868"/>
          </a:xfrm>
          <a:prstGeom prst="rect">
            <a:avLst/>
          </a:prstGeom>
          <a:solidFill>
            <a:srgbClr val="E37823"/>
          </a:solidFill>
          <a:ln>
            <a:solidFill>
              <a:schemeClr val="bg2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pt-BR" sz="1000" b="1" dirty="0" smtClean="0"/>
              <a:t>Oferta</a:t>
            </a:r>
          </a:p>
        </p:txBody>
      </p:sp>
      <p:sp>
        <p:nvSpPr>
          <p:cNvPr id="653" name="Retângulo 652"/>
          <p:cNvSpPr/>
          <p:nvPr/>
        </p:nvSpPr>
        <p:spPr>
          <a:xfrm>
            <a:off x="899592" y="3567805"/>
            <a:ext cx="1152129" cy="356096"/>
          </a:xfrm>
          <a:prstGeom prst="rect">
            <a:avLst/>
          </a:prstGeom>
          <a:solidFill>
            <a:srgbClr val="002060"/>
          </a:solidFill>
          <a:ln>
            <a:solidFill>
              <a:schemeClr val="bg2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pt-BR" sz="1000" b="1" dirty="0" smtClean="0"/>
              <a:t>Produto</a:t>
            </a:r>
          </a:p>
        </p:txBody>
      </p:sp>
      <p:cxnSp>
        <p:nvCxnSpPr>
          <p:cNvPr id="657" name="Conector angulado 656"/>
          <p:cNvCxnSpPr>
            <a:stCxn id="652" idx="2"/>
            <a:endCxn id="653" idx="0"/>
          </p:cNvCxnSpPr>
          <p:nvPr/>
        </p:nvCxnSpPr>
        <p:spPr bwMode="auto">
          <a:xfrm rot="16200000" flipH="1">
            <a:off x="565799" y="2657946"/>
            <a:ext cx="1313029" cy="506688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38100" cap="flat" cmpd="sng" algn="ctr">
            <a:solidFill>
              <a:schemeClr val="bg2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58" name="CaixaDeTexto 657"/>
          <p:cNvSpPr txBox="1"/>
          <p:nvPr/>
        </p:nvSpPr>
        <p:spPr>
          <a:xfrm>
            <a:off x="1425189" y="3342639"/>
            <a:ext cx="542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>
                <a:solidFill>
                  <a:schemeClr val="bg2"/>
                </a:solidFill>
              </a:rPr>
              <a:t>1..N</a:t>
            </a:r>
          </a:p>
        </p:txBody>
      </p:sp>
      <p:grpSp>
        <p:nvGrpSpPr>
          <p:cNvPr id="680" name="Grupo 679"/>
          <p:cNvGrpSpPr/>
          <p:nvPr/>
        </p:nvGrpSpPr>
        <p:grpSpPr>
          <a:xfrm>
            <a:off x="1673013" y="4866822"/>
            <a:ext cx="2538948" cy="1658522"/>
            <a:chOff x="1673013" y="4968634"/>
            <a:chExt cx="2538948" cy="1658522"/>
          </a:xfrm>
        </p:grpSpPr>
        <p:sp>
          <p:nvSpPr>
            <p:cNvPr id="681" name="Retângulo de cantos arredondados 680"/>
            <p:cNvSpPr/>
            <p:nvPr/>
          </p:nvSpPr>
          <p:spPr>
            <a:xfrm>
              <a:off x="1673013" y="4968634"/>
              <a:ext cx="2538948" cy="1658522"/>
            </a:xfrm>
            <a:prstGeom prst="roundRect">
              <a:avLst>
                <a:gd name="adj" fmla="val 5775"/>
              </a:avLst>
            </a:prstGeom>
            <a:solidFill>
              <a:schemeClr val="accent6">
                <a:lumMod val="40000"/>
                <a:lumOff val="60000"/>
                <a:alpha val="78000"/>
              </a:schemeClr>
            </a:solidFill>
            <a:ln>
              <a:solidFill>
                <a:schemeClr val="bg2">
                  <a:lumMod val="75000"/>
                  <a:lumOff val="25000"/>
                </a:schemeClr>
              </a:solidFill>
              <a:prstDash val="solid"/>
            </a:ln>
          </p:spPr>
          <p:txBody>
            <a:bodyPr wrap="square" rtlCol="0" anchor="t">
              <a:noAutofit/>
            </a:bodyPr>
            <a:lstStyle/>
            <a:p>
              <a:pPr algn="ctr"/>
              <a:endParaRPr lang="pt-BR" sz="1100" b="1" dirty="0" smtClean="0">
                <a:solidFill>
                  <a:schemeClr val="bg2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682" name="Grupo 681"/>
            <p:cNvGrpSpPr/>
            <p:nvPr/>
          </p:nvGrpSpPr>
          <p:grpSpPr>
            <a:xfrm>
              <a:off x="1907706" y="5148400"/>
              <a:ext cx="2070537" cy="1304936"/>
              <a:chOff x="-2435010" y="5026994"/>
              <a:chExt cx="2070537" cy="1304936"/>
            </a:xfrm>
          </p:grpSpPr>
          <p:sp>
            <p:nvSpPr>
              <p:cNvPr id="683" name="Retângulo 682"/>
              <p:cNvSpPr/>
              <p:nvPr/>
            </p:nvSpPr>
            <p:spPr>
              <a:xfrm>
                <a:off x="-1351966" y="5026994"/>
                <a:ext cx="987492" cy="370231"/>
              </a:xfrm>
              <a:prstGeom prst="rect">
                <a:avLst/>
              </a:prstGeom>
              <a:solidFill>
                <a:srgbClr val="E37823"/>
              </a:solidFill>
              <a:ln>
                <a:solidFill>
                  <a:schemeClr val="bg2">
                    <a:lumMod val="65000"/>
                    <a:lumOff val="35000"/>
                  </a:schemeClr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pt-BR" sz="1000" b="1" dirty="0">
                    <a:solidFill>
                      <a:schemeClr val="tx1"/>
                    </a:solidFill>
                  </a:rPr>
                  <a:t>Pacotes Adicionais</a:t>
                </a:r>
              </a:p>
            </p:txBody>
          </p:sp>
          <p:sp>
            <p:nvSpPr>
              <p:cNvPr id="684" name="Retângulo 683"/>
              <p:cNvSpPr/>
              <p:nvPr/>
            </p:nvSpPr>
            <p:spPr>
              <a:xfrm>
                <a:off x="-2435010" y="5026995"/>
                <a:ext cx="998909" cy="345644"/>
              </a:xfrm>
              <a:prstGeom prst="rect">
                <a:avLst/>
              </a:prstGeom>
              <a:solidFill>
                <a:srgbClr val="E37823"/>
              </a:solidFill>
              <a:ln>
                <a:solidFill>
                  <a:schemeClr val="bg2">
                    <a:lumMod val="65000"/>
                    <a:lumOff val="35000"/>
                  </a:schemeClr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pt-BR" sz="1000" b="1" dirty="0" smtClean="0">
                    <a:solidFill>
                      <a:schemeClr val="tx1"/>
                    </a:solidFill>
                  </a:rPr>
                  <a:t>Serviço</a:t>
                </a:r>
                <a:endParaRPr lang="pt-BR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5" name="Retângulo 684"/>
              <p:cNvSpPr/>
              <p:nvPr/>
            </p:nvSpPr>
            <p:spPr>
              <a:xfrm>
                <a:off x="-2435010" y="5459043"/>
                <a:ext cx="998909" cy="384050"/>
              </a:xfrm>
              <a:prstGeom prst="rect">
                <a:avLst/>
              </a:prstGeom>
              <a:solidFill>
                <a:srgbClr val="E37823"/>
              </a:solidFill>
              <a:ln>
                <a:solidFill>
                  <a:schemeClr val="bg2">
                    <a:lumMod val="65000"/>
                    <a:lumOff val="35000"/>
                  </a:schemeClr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pt-BR" sz="1000" b="1" dirty="0">
                    <a:solidFill>
                      <a:schemeClr val="tx1"/>
                    </a:solidFill>
                  </a:rPr>
                  <a:t>Bloqueios e Suspensões</a:t>
                </a:r>
              </a:p>
            </p:txBody>
          </p:sp>
          <p:sp>
            <p:nvSpPr>
              <p:cNvPr id="686" name="Retângulo 685"/>
              <p:cNvSpPr/>
              <p:nvPr/>
            </p:nvSpPr>
            <p:spPr>
              <a:xfrm>
                <a:off x="-2435010" y="5947880"/>
                <a:ext cx="998909" cy="384050"/>
              </a:xfrm>
              <a:prstGeom prst="rect">
                <a:avLst/>
              </a:prstGeom>
              <a:solidFill>
                <a:srgbClr val="E37823"/>
              </a:solidFill>
              <a:ln>
                <a:solidFill>
                  <a:schemeClr val="bg2">
                    <a:lumMod val="65000"/>
                    <a:lumOff val="35000"/>
                  </a:schemeClr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pt-BR" sz="1000" b="1" dirty="0" smtClean="0">
                    <a:solidFill>
                      <a:schemeClr val="tx1"/>
                    </a:solidFill>
                  </a:rPr>
                  <a:t>Benefícios</a:t>
                </a:r>
                <a:endParaRPr lang="pt-BR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7" name="Retângulo 686"/>
              <p:cNvSpPr/>
              <p:nvPr/>
            </p:nvSpPr>
            <p:spPr>
              <a:xfrm>
                <a:off x="-1351965" y="5456244"/>
                <a:ext cx="987492" cy="386849"/>
              </a:xfrm>
              <a:prstGeom prst="rect">
                <a:avLst/>
              </a:prstGeom>
              <a:solidFill>
                <a:srgbClr val="E37823"/>
              </a:solidFill>
              <a:ln>
                <a:solidFill>
                  <a:schemeClr val="bg2">
                    <a:lumMod val="65000"/>
                    <a:lumOff val="35000"/>
                  </a:schemeClr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pt-BR" sz="1000" b="1" dirty="0" smtClean="0">
                    <a:solidFill>
                      <a:schemeClr val="tx1"/>
                    </a:solidFill>
                  </a:rPr>
                  <a:t>Equipamento</a:t>
                </a:r>
                <a:endParaRPr lang="pt-BR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8" name="Retângulo 687"/>
              <p:cNvSpPr/>
              <p:nvPr/>
            </p:nvSpPr>
            <p:spPr>
              <a:xfrm>
                <a:off x="-1351966" y="5947880"/>
                <a:ext cx="987492" cy="384050"/>
              </a:xfrm>
              <a:prstGeom prst="rect">
                <a:avLst/>
              </a:prstGeom>
              <a:solidFill>
                <a:srgbClr val="E37823"/>
              </a:solidFill>
              <a:ln>
                <a:solidFill>
                  <a:schemeClr val="bg2">
                    <a:lumMod val="65000"/>
                    <a:lumOff val="35000"/>
                  </a:schemeClr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pt-BR" sz="1000" b="1" dirty="0" smtClean="0">
                    <a:solidFill>
                      <a:schemeClr val="tx1"/>
                    </a:solidFill>
                  </a:rPr>
                  <a:t>Taxas / Multas</a:t>
                </a:r>
                <a:endParaRPr lang="pt-BR" sz="1000" b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92" name="Espaço Reservado para Texto 3">
            <a:hlinkClick r:id="rId3" action="ppaction://hlinksldjump"/>
          </p:cNvPr>
          <p:cNvSpPr txBox="1">
            <a:spLocks/>
          </p:cNvSpPr>
          <p:nvPr/>
        </p:nvSpPr>
        <p:spPr>
          <a:xfrm>
            <a:off x="7594151" y="6624486"/>
            <a:ext cx="1455045" cy="264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rtlCol="0">
            <a:spAutoFit/>
          </a:bodyPr>
          <a:lstStyle>
            <a:lvl1pPr marL="342900" indent="-341313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lang="en-US" sz="1800" kern="1200" baseline="0" dirty="0" smtClean="0">
                <a:solidFill>
                  <a:srgbClr val="5A528F"/>
                </a:solidFill>
                <a:latin typeface="Arial" charset="0"/>
                <a:ea typeface="MS Gothic" charset="-128"/>
                <a:cs typeface="+mn-cs"/>
              </a:defRPr>
            </a:lvl1pPr>
            <a:lvl2pPr marL="534988" indent="-150813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lang="en-US" sz="1200" kern="1200" dirty="0" smtClean="0">
                <a:solidFill>
                  <a:srgbClr val="BFAF8F"/>
                </a:solidFill>
                <a:latin typeface="Arial" charset="0"/>
                <a:ea typeface="MS Gothic" charset="-128"/>
                <a:cs typeface="+mn-cs"/>
              </a:defRPr>
            </a:lvl2pPr>
            <a:lvl3pPr marL="892175" indent="-153988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>
                <a:tab pos="892175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lang="en-US" sz="1200" kern="1200" dirty="0" smtClean="0">
                <a:solidFill>
                  <a:srgbClr val="BFAF8F"/>
                </a:solidFill>
                <a:latin typeface="Arial" charset="0"/>
                <a:ea typeface="MS Gothic" charset="-128"/>
                <a:cs typeface="+mn-cs"/>
              </a:defRPr>
            </a:lvl3pPr>
            <a:lvl4pPr marL="1260475" indent="-166688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lang="en-US" sz="1200" kern="1200" dirty="0" smtClean="0">
                <a:solidFill>
                  <a:srgbClr val="BFAF8F"/>
                </a:solidFill>
                <a:latin typeface="Arial" charset="0"/>
                <a:ea typeface="MS Gothic" charset="-128"/>
                <a:cs typeface="+mn-cs"/>
              </a:defRPr>
            </a:lvl4pPr>
            <a:lvl5pPr marL="1617663" indent="-169863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lang="pt-BR" sz="1200" kern="1200" dirty="0" smtClean="0">
                <a:solidFill>
                  <a:srgbClr val="BFAF8F"/>
                </a:solidFill>
                <a:latin typeface="Arial" charset="0"/>
                <a:ea typeface="MS Gothic" charset="-128"/>
                <a:cs typeface="+mn-cs"/>
              </a:defRPr>
            </a:lvl5pPr>
            <a:lvl6pPr marL="2514600" indent="-228600" algn="l" defTabSz="457200" rtl="0" fontAlgn="base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-106" charset="0"/>
              <a:defRPr sz="2000">
                <a:solidFill>
                  <a:srgbClr val="D7472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fontAlgn="base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-106" charset="0"/>
              <a:defRPr sz="2000">
                <a:solidFill>
                  <a:srgbClr val="D7472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fontAlgn="base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-106" charset="0"/>
              <a:defRPr sz="2000">
                <a:solidFill>
                  <a:srgbClr val="D7472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fontAlgn="base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-106" charset="0"/>
              <a:defRPr sz="2000">
                <a:solidFill>
                  <a:srgbClr val="D7472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Glossário Arbor</a:t>
            </a:r>
            <a:endParaRPr lang="pt-BR" sz="1200" b="1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6031517" y="1944774"/>
            <a:ext cx="187993" cy="187993"/>
          </a:xfrm>
          <a:prstGeom prst="ellipse">
            <a:avLst/>
          </a:prstGeom>
          <a:solidFill>
            <a:schemeClr val="bg2"/>
          </a:solidFill>
        </p:spPr>
        <p:txBody>
          <a:bodyPr wrap="square" rtlCol="0" anchor="ctr">
            <a:noAutofit/>
          </a:bodyPr>
          <a:lstStyle/>
          <a:p>
            <a:pPr algn="ctr"/>
            <a:endParaRPr lang="pt-BR" sz="1400" b="1" dirty="0" smtClean="0"/>
          </a:p>
        </p:txBody>
      </p:sp>
      <p:cxnSp>
        <p:nvCxnSpPr>
          <p:cNvPr id="177" name="Conector angulado 176"/>
          <p:cNvCxnSpPr>
            <a:stCxn id="12" idx="4"/>
            <a:endCxn id="29" idx="1"/>
          </p:cNvCxnSpPr>
          <p:nvPr/>
        </p:nvCxnSpPr>
        <p:spPr bwMode="auto">
          <a:xfrm rot="16200000" flipH="1">
            <a:off x="5560179" y="2698101"/>
            <a:ext cx="1586979" cy="456309"/>
          </a:xfrm>
          <a:prstGeom prst="bentConnector2">
            <a:avLst/>
          </a:prstGeom>
          <a:solidFill>
            <a:srgbClr val="00B8FF"/>
          </a:solidFill>
          <a:ln w="19050" cap="flat" cmpd="sng" algn="ctr">
            <a:solidFill>
              <a:schemeClr val="bg2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Retângulo 21"/>
          <p:cNvSpPr/>
          <p:nvPr/>
        </p:nvSpPr>
        <p:spPr>
          <a:xfrm>
            <a:off x="8329585" y="5110301"/>
            <a:ext cx="198462" cy="149393"/>
          </a:xfrm>
          <a:prstGeom prst="rect">
            <a:avLst/>
          </a:prstGeom>
          <a:solidFill>
            <a:srgbClr val="E37823"/>
          </a:solidFill>
        </p:spPr>
        <p:txBody>
          <a:bodyPr wrap="square" rtlCol="0" anchor="ctr">
            <a:noAutofit/>
          </a:bodyPr>
          <a:lstStyle/>
          <a:p>
            <a:pPr algn="ctr"/>
            <a:endParaRPr lang="pt-BR" sz="1400" b="1" dirty="0" smtClean="0"/>
          </a:p>
        </p:txBody>
      </p:sp>
      <p:sp>
        <p:nvSpPr>
          <p:cNvPr id="181" name="Espaço Reservado para Texto 3"/>
          <p:cNvSpPr txBox="1">
            <a:spLocks/>
          </p:cNvSpPr>
          <p:nvPr/>
        </p:nvSpPr>
        <p:spPr>
          <a:xfrm>
            <a:off x="6187147" y="1928707"/>
            <a:ext cx="1253298" cy="249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rtlCol="0">
            <a:spAutoFit/>
          </a:bodyPr>
          <a:lstStyle>
            <a:lvl1pPr marL="342900" indent="-341313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lang="en-US" sz="1800" kern="1200" baseline="0" dirty="0" smtClean="0">
                <a:solidFill>
                  <a:srgbClr val="5A528F"/>
                </a:solidFill>
                <a:latin typeface="Arial" charset="0"/>
                <a:ea typeface="MS Gothic" charset="-128"/>
                <a:cs typeface="+mn-cs"/>
              </a:defRPr>
            </a:lvl1pPr>
            <a:lvl2pPr marL="534988" indent="-150813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lang="en-US" sz="1200" kern="1200" dirty="0" smtClean="0">
                <a:solidFill>
                  <a:srgbClr val="BFAF8F"/>
                </a:solidFill>
                <a:latin typeface="Arial" charset="0"/>
                <a:ea typeface="MS Gothic" charset="-128"/>
                <a:cs typeface="+mn-cs"/>
              </a:defRPr>
            </a:lvl2pPr>
            <a:lvl3pPr marL="892175" indent="-153988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>
                <a:tab pos="892175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lang="en-US" sz="1200" kern="1200" dirty="0" smtClean="0">
                <a:solidFill>
                  <a:srgbClr val="BFAF8F"/>
                </a:solidFill>
                <a:latin typeface="Arial" charset="0"/>
                <a:ea typeface="MS Gothic" charset="-128"/>
                <a:cs typeface="+mn-cs"/>
              </a:defRPr>
            </a:lvl3pPr>
            <a:lvl4pPr marL="1260475" indent="-166688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lang="en-US" sz="1200" kern="1200" dirty="0" smtClean="0">
                <a:solidFill>
                  <a:srgbClr val="BFAF8F"/>
                </a:solidFill>
                <a:latin typeface="Arial" charset="0"/>
                <a:ea typeface="MS Gothic" charset="-128"/>
                <a:cs typeface="+mn-cs"/>
              </a:defRPr>
            </a:lvl4pPr>
            <a:lvl5pPr marL="1617663" indent="-169863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lang="pt-BR" sz="1200" kern="1200" dirty="0" smtClean="0">
                <a:solidFill>
                  <a:srgbClr val="BFAF8F"/>
                </a:solidFill>
                <a:latin typeface="Arial" charset="0"/>
                <a:ea typeface="MS Gothic" charset="-128"/>
                <a:cs typeface="+mn-cs"/>
              </a:defRPr>
            </a:lvl5pPr>
            <a:lvl6pPr marL="2514600" indent="-228600" algn="l" defTabSz="457200" rtl="0" fontAlgn="base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-106" charset="0"/>
              <a:defRPr sz="2000">
                <a:solidFill>
                  <a:srgbClr val="D7472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fontAlgn="base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-106" charset="0"/>
              <a:defRPr sz="2000">
                <a:solidFill>
                  <a:srgbClr val="D7472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fontAlgn="base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-106" charset="0"/>
              <a:defRPr sz="2000">
                <a:solidFill>
                  <a:srgbClr val="D7472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fontAlgn="base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-106" charset="0"/>
              <a:defRPr sz="2000">
                <a:solidFill>
                  <a:srgbClr val="D7472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050" b="1" dirty="0" smtClean="0">
                <a:solidFill>
                  <a:schemeClr val="bg2"/>
                </a:solidFill>
              </a:rPr>
              <a:t>Nome da Oferta</a:t>
            </a:r>
            <a:endParaRPr lang="pt-BR" sz="1100" b="1" dirty="0">
              <a:solidFill>
                <a:schemeClr val="bg2"/>
              </a:solidFill>
            </a:endParaRPr>
          </a:p>
        </p:txBody>
      </p:sp>
      <p:cxnSp>
        <p:nvCxnSpPr>
          <p:cNvPr id="369" name="Conector angulado 368"/>
          <p:cNvCxnSpPr>
            <a:stCxn id="29" idx="2"/>
          </p:cNvCxnSpPr>
          <p:nvPr/>
        </p:nvCxnSpPr>
        <p:spPr bwMode="auto">
          <a:xfrm rot="5400000">
            <a:off x="6297974" y="4367499"/>
            <a:ext cx="1145054" cy="171705"/>
          </a:xfrm>
          <a:prstGeom prst="bentConnector3">
            <a:avLst>
              <a:gd name="adj1" fmla="val 53576"/>
            </a:avLst>
          </a:prstGeom>
          <a:solidFill>
            <a:srgbClr val="00B8FF"/>
          </a:solidFill>
          <a:ln w="19050" cap="flat" cmpd="sng" algn="ctr">
            <a:solidFill>
              <a:schemeClr val="bg2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1" name="Conector angulado 370"/>
          <p:cNvCxnSpPr>
            <a:stCxn id="29" idx="2"/>
          </p:cNvCxnSpPr>
          <p:nvPr/>
        </p:nvCxnSpPr>
        <p:spPr bwMode="auto">
          <a:xfrm rot="5400000">
            <a:off x="5996387" y="4065912"/>
            <a:ext cx="1145054" cy="774879"/>
          </a:xfrm>
          <a:prstGeom prst="bentConnector3">
            <a:avLst>
              <a:gd name="adj1" fmla="val 53327"/>
            </a:avLst>
          </a:prstGeom>
          <a:solidFill>
            <a:srgbClr val="00B8FF"/>
          </a:solidFill>
          <a:ln w="19050" cap="flat" cmpd="sng" algn="ctr">
            <a:solidFill>
              <a:schemeClr val="bg2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2" name="Conector angulado 371"/>
          <p:cNvCxnSpPr>
            <a:stCxn id="29" idx="2"/>
          </p:cNvCxnSpPr>
          <p:nvPr/>
        </p:nvCxnSpPr>
        <p:spPr bwMode="auto">
          <a:xfrm rot="16200000" flipH="1">
            <a:off x="6823783" y="4013393"/>
            <a:ext cx="1199346" cy="934207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19050" cap="flat" cmpd="sng" algn="ctr">
            <a:solidFill>
              <a:schemeClr val="bg2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3" name="Conector angulado 372"/>
          <p:cNvCxnSpPr>
            <a:stCxn id="29" idx="2"/>
            <a:endCxn id="22" idx="0"/>
          </p:cNvCxnSpPr>
          <p:nvPr/>
        </p:nvCxnSpPr>
        <p:spPr bwMode="auto">
          <a:xfrm rot="16200000" flipH="1">
            <a:off x="7077846" y="3759330"/>
            <a:ext cx="1229477" cy="1472463"/>
          </a:xfrm>
          <a:prstGeom prst="bentConnector3">
            <a:avLst>
              <a:gd name="adj1" fmla="val 48451"/>
            </a:avLst>
          </a:prstGeom>
          <a:solidFill>
            <a:srgbClr val="00B8FF"/>
          </a:solidFill>
          <a:ln w="19050" cap="flat" cmpd="sng" algn="ctr">
            <a:solidFill>
              <a:schemeClr val="bg2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86" name="Grupo 185"/>
          <p:cNvGrpSpPr/>
          <p:nvPr/>
        </p:nvGrpSpPr>
        <p:grpSpPr>
          <a:xfrm>
            <a:off x="5967116" y="5013176"/>
            <a:ext cx="2709340" cy="1280066"/>
            <a:chOff x="5895108" y="5173270"/>
            <a:chExt cx="2709340" cy="1280066"/>
          </a:xfrm>
        </p:grpSpPr>
        <p:sp>
          <p:nvSpPr>
            <p:cNvPr id="187" name="AutoShape 139"/>
            <p:cNvSpPr>
              <a:spLocks noChangeArrowheads="1"/>
            </p:cNvSpPr>
            <p:nvPr/>
          </p:nvSpPr>
          <p:spPr bwMode="auto">
            <a:xfrm rot="10811826">
              <a:off x="5895108" y="5593812"/>
              <a:ext cx="460390" cy="171330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CC99FF"/>
            </a:solidFill>
            <a:ln w="12700">
              <a:solidFill>
                <a:sysClr val="windowText" lastClr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8" name="AutoShape 145"/>
            <p:cNvSpPr>
              <a:spLocks noChangeAspect="1" noChangeArrowheads="1"/>
            </p:cNvSpPr>
            <p:nvPr/>
          </p:nvSpPr>
          <p:spPr bwMode="auto">
            <a:xfrm>
              <a:off x="5929660" y="5873050"/>
              <a:ext cx="390568" cy="286018"/>
            </a:xfrm>
            <a:prstGeom prst="triangle">
              <a:avLst>
                <a:gd name="adj" fmla="val 50000"/>
              </a:avLst>
            </a:prstGeom>
            <a:solidFill>
              <a:srgbClr val="FFFF99"/>
            </a:solidFill>
            <a:ln w="12700">
              <a:solidFill>
                <a:sysClr val="windowText" lastClr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189" name="Conector reto 188"/>
            <p:cNvCxnSpPr/>
            <p:nvPr/>
          </p:nvCxnSpPr>
          <p:spPr bwMode="auto">
            <a:xfrm rot="16200000" flipV="1">
              <a:off x="6067115" y="5824647"/>
              <a:ext cx="116376" cy="0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bg2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0" name="Conector reto 189"/>
            <p:cNvCxnSpPr/>
            <p:nvPr/>
          </p:nvCxnSpPr>
          <p:spPr bwMode="auto">
            <a:xfrm rot="5400000">
              <a:off x="6037141" y="5506111"/>
              <a:ext cx="172646" cy="0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bg2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91" name="Grupo 190"/>
            <p:cNvGrpSpPr/>
            <p:nvPr/>
          </p:nvGrpSpPr>
          <p:grpSpPr>
            <a:xfrm>
              <a:off x="5920834" y="5173270"/>
              <a:ext cx="377264" cy="260887"/>
              <a:chOff x="6428747" y="5162242"/>
              <a:chExt cx="377264" cy="260887"/>
            </a:xfrm>
          </p:grpSpPr>
          <p:sp>
            <p:nvSpPr>
              <p:cNvPr id="309" name="Freeform 106"/>
              <p:cNvSpPr>
                <a:spLocks/>
              </p:cNvSpPr>
              <p:nvPr/>
            </p:nvSpPr>
            <p:spPr bwMode="auto">
              <a:xfrm>
                <a:off x="6435141" y="5232579"/>
                <a:ext cx="150906" cy="190550"/>
              </a:xfrm>
              <a:custGeom>
                <a:avLst/>
                <a:gdLst>
                  <a:gd name="T0" fmla="*/ 0 w 1141"/>
                  <a:gd name="T1" fmla="*/ 0 h 1360"/>
                  <a:gd name="T2" fmla="*/ 0 w 1141"/>
                  <a:gd name="T3" fmla="*/ 2147483647 h 1360"/>
                  <a:gd name="T4" fmla="*/ 2147483647 w 1141"/>
                  <a:gd name="T5" fmla="*/ 2147483647 h 1360"/>
                  <a:gd name="T6" fmla="*/ 2147483647 w 1141"/>
                  <a:gd name="T7" fmla="*/ 2147483647 h 1360"/>
                  <a:gd name="T8" fmla="*/ 0 w 1141"/>
                  <a:gd name="T9" fmla="*/ 0 h 13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41"/>
                  <a:gd name="T16" fmla="*/ 0 h 1360"/>
                  <a:gd name="T17" fmla="*/ 1141 w 1141"/>
                  <a:gd name="T18" fmla="*/ 1360 h 13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41" h="1360">
                    <a:moveTo>
                      <a:pt x="0" y="0"/>
                    </a:moveTo>
                    <a:lnTo>
                      <a:pt x="0" y="1016"/>
                    </a:lnTo>
                    <a:lnTo>
                      <a:pt x="1141" y="1360"/>
                    </a:lnTo>
                    <a:lnTo>
                      <a:pt x="1141" y="2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0" name="Freeform 107"/>
              <p:cNvSpPr>
                <a:spLocks/>
              </p:cNvSpPr>
              <p:nvPr/>
            </p:nvSpPr>
            <p:spPr bwMode="auto">
              <a:xfrm>
                <a:off x="6435141" y="5232579"/>
                <a:ext cx="150906" cy="190550"/>
              </a:xfrm>
              <a:custGeom>
                <a:avLst/>
                <a:gdLst>
                  <a:gd name="T0" fmla="*/ 0 w 1141"/>
                  <a:gd name="T1" fmla="*/ 0 h 1360"/>
                  <a:gd name="T2" fmla="*/ 0 w 1141"/>
                  <a:gd name="T3" fmla="*/ 2147483647 h 1360"/>
                  <a:gd name="T4" fmla="*/ 2147483647 w 1141"/>
                  <a:gd name="T5" fmla="*/ 2147483647 h 1360"/>
                  <a:gd name="T6" fmla="*/ 2147483647 w 1141"/>
                  <a:gd name="T7" fmla="*/ 2147483647 h 1360"/>
                  <a:gd name="T8" fmla="*/ 0 w 1141"/>
                  <a:gd name="T9" fmla="*/ 0 h 13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41"/>
                  <a:gd name="T16" fmla="*/ 0 h 1360"/>
                  <a:gd name="T17" fmla="*/ 1141 w 1141"/>
                  <a:gd name="T18" fmla="*/ 1360 h 13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41" h="1360">
                    <a:moveTo>
                      <a:pt x="0" y="0"/>
                    </a:moveTo>
                    <a:lnTo>
                      <a:pt x="0" y="1016"/>
                    </a:lnTo>
                    <a:lnTo>
                      <a:pt x="1141" y="1360"/>
                    </a:lnTo>
                    <a:lnTo>
                      <a:pt x="1141" y="282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6" name="Freeform 108"/>
              <p:cNvSpPr>
                <a:spLocks/>
              </p:cNvSpPr>
              <p:nvPr/>
            </p:nvSpPr>
            <p:spPr bwMode="auto">
              <a:xfrm>
                <a:off x="6428747" y="5162242"/>
                <a:ext cx="377264" cy="76731"/>
              </a:xfrm>
              <a:custGeom>
                <a:avLst/>
                <a:gdLst>
                  <a:gd name="T0" fmla="*/ 2147483647 w 2850"/>
                  <a:gd name="T1" fmla="*/ 2147483647 h 539"/>
                  <a:gd name="T2" fmla="*/ 2147483647 w 2850"/>
                  <a:gd name="T3" fmla="*/ 0 h 539"/>
                  <a:gd name="T4" fmla="*/ 0 w 2850"/>
                  <a:gd name="T5" fmla="*/ 2147483647 h 539"/>
                  <a:gd name="T6" fmla="*/ 2147483647 w 2850"/>
                  <a:gd name="T7" fmla="*/ 2147483647 h 539"/>
                  <a:gd name="T8" fmla="*/ 2147483647 w 2850"/>
                  <a:gd name="T9" fmla="*/ 2147483647 h 5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50"/>
                  <a:gd name="T16" fmla="*/ 0 h 539"/>
                  <a:gd name="T17" fmla="*/ 2850 w 2850"/>
                  <a:gd name="T18" fmla="*/ 539 h 53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50" h="539">
                    <a:moveTo>
                      <a:pt x="2850" y="271"/>
                    </a:moveTo>
                    <a:lnTo>
                      <a:pt x="1716" y="0"/>
                    </a:lnTo>
                    <a:lnTo>
                      <a:pt x="0" y="271"/>
                    </a:lnTo>
                    <a:lnTo>
                      <a:pt x="1134" y="539"/>
                    </a:lnTo>
                    <a:lnTo>
                      <a:pt x="2850" y="271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8" name="Freeform 109"/>
              <p:cNvSpPr>
                <a:spLocks/>
              </p:cNvSpPr>
              <p:nvPr/>
            </p:nvSpPr>
            <p:spPr bwMode="auto">
              <a:xfrm>
                <a:off x="6428747" y="5162242"/>
                <a:ext cx="377264" cy="76731"/>
              </a:xfrm>
              <a:custGeom>
                <a:avLst/>
                <a:gdLst>
                  <a:gd name="T0" fmla="*/ 2147483647 w 2850"/>
                  <a:gd name="T1" fmla="*/ 2147483647 h 539"/>
                  <a:gd name="T2" fmla="*/ 2147483647 w 2850"/>
                  <a:gd name="T3" fmla="*/ 0 h 539"/>
                  <a:gd name="T4" fmla="*/ 0 w 2850"/>
                  <a:gd name="T5" fmla="*/ 2147483647 h 539"/>
                  <a:gd name="T6" fmla="*/ 2147483647 w 2850"/>
                  <a:gd name="T7" fmla="*/ 2147483647 h 539"/>
                  <a:gd name="T8" fmla="*/ 2147483647 w 2850"/>
                  <a:gd name="T9" fmla="*/ 2147483647 h 5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50"/>
                  <a:gd name="T16" fmla="*/ 0 h 539"/>
                  <a:gd name="T17" fmla="*/ 2850 w 2850"/>
                  <a:gd name="T18" fmla="*/ 539 h 53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50" h="539">
                    <a:moveTo>
                      <a:pt x="2850" y="271"/>
                    </a:moveTo>
                    <a:lnTo>
                      <a:pt x="1716" y="0"/>
                    </a:lnTo>
                    <a:lnTo>
                      <a:pt x="0" y="271"/>
                    </a:lnTo>
                    <a:lnTo>
                      <a:pt x="1134" y="539"/>
                    </a:lnTo>
                    <a:lnTo>
                      <a:pt x="2850" y="271"/>
                    </a:lnTo>
                  </a:path>
                </a:pathLst>
              </a:custGeom>
              <a:solidFill>
                <a:srgbClr val="FFCC99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0" name="Freeform 110"/>
              <p:cNvSpPr>
                <a:spLocks/>
              </p:cNvSpPr>
              <p:nvPr/>
            </p:nvSpPr>
            <p:spPr bwMode="auto">
              <a:xfrm>
                <a:off x="6580931" y="5200608"/>
                <a:ext cx="225080" cy="74174"/>
              </a:xfrm>
              <a:custGeom>
                <a:avLst/>
                <a:gdLst>
                  <a:gd name="T0" fmla="*/ 0 w 1699"/>
                  <a:gd name="T1" fmla="*/ 2147483647 h 526"/>
                  <a:gd name="T2" fmla="*/ 0 w 1699"/>
                  <a:gd name="T3" fmla="*/ 2147483647 h 526"/>
                  <a:gd name="T4" fmla="*/ 2147483647 w 1699"/>
                  <a:gd name="T5" fmla="*/ 2147483647 h 526"/>
                  <a:gd name="T6" fmla="*/ 2147483647 w 1699"/>
                  <a:gd name="T7" fmla="*/ 0 h 526"/>
                  <a:gd name="T8" fmla="*/ 0 w 1699"/>
                  <a:gd name="T9" fmla="*/ 2147483647 h 5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9"/>
                  <a:gd name="T16" fmla="*/ 0 h 526"/>
                  <a:gd name="T17" fmla="*/ 1699 w 1699"/>
                  <a:gd name="T18" fmla="*/ 526 h 5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9" h="526">
                    <a:moveTo>
                      <a:pt x="0" y="271"/>
                    </a:moveTo>
                    <a:lnTo>
                      <a:pt x="4" y="526"/>
                    </a:lnTo>
                    <a:lnTo>
                      <a:pt x="1699" y="223"/>
                    </a:lnTo>
                    <a:lnTo>
                      <a:pt x="1699" y="0"/>
                    </a:lnTo>
                    <a:lnTo>
                      <a:pt x="0" y="271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1" name="Freeform 111"/>
              <p:cNvSpPr>
                <a:spLocks/>
              </p:cNvSpPr>
              <p:nvPr/>
            </p:nvSpPr>
            <p:spPr bwMode="auto">
              <a:xfrm>
                <a:off x="6580931" y="5200608"/>
                <a:ext cx="225080" cy="74174"/>
              </a:xfrm>
              <a:custGeom>
                <a:avLst/>
                <a:gdLst>
                  <a:gd name="T0" fmla="*/ 0 w 1699"/>
                  <a:gd name="T1" fmla="*/ 2147483647 h 526"/>
                  <a:gd name="T2" fmla="*/ 0 w 1699"/>
                  <a:gd name="T3" fmla="*/ 2147483647 h 526"/>
                  <a:gd name="T4" fmla="*/ 2147483647 w 1699"/>
                  <a:gd name="T5" fmla="*/ 2147483647 h 526"/>
                  <a:gd name="T6" fmla="*/ 2147483647 w 1699"/>
                  <a:gd name="T7" fmla="*/ 0 h 526"/>
                  <a:gd name="T8" fmla="*/ 0 w 1699"/>
                  <a:gd name="T9" fmla="*/ 2147483647 h 5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9"/>
                  <a:gd name="T16" fmla="*/ 0 h 526"/>
                  <a:gd name="T17" fmla="*/ 1699 w 1699"/>
                  <a:gd name="T18" fmla="*/ 526 h 5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9" h="526">
                    <a:moveTo>
                      <a:pt x="0" y="271"/>
                    </a:moveTo>
                    <a:lnTo>
                      <a:pt x="4" y="526"/>
                    </a:lnTo>
                    <a:lnTo>
                      <a:pt x="1699" y="223"/>
                    </a:lnTo>
                    <a:lnTo>
                      <a:pt x="1699" y="0"/>
                    </a:lnTo>
                    <a:lnTo>
                      <a:pt x="0" y="271"/>
                    </a:lnTo>
                  </a:path>
                </a:pathLst>
              </a:custGeom>
              <a:solidFill>
                <a:srgbClr val="FFCC99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8" name="Freeform 112"/>
              <p:cNvSpPr>
                <a:spLocks/>
              </p:cNvSpPr>
              <p:nvPr/>
            </p:nvSpPr>
            <p:spPr bwMode="auto">
              <a:xfrm>
                <a:off x="6428747" y="5200608"/>
                <a:ext cx="153463" cy="72894"/>
              </a:xfrm>
              <a:custGeom>
                <a:avLst/>
                <a:gdLst>
                  <a:gd name="T0" fmla="*/ 0 w 1151"/>
                  <a:gd name="T1" fmla="*/ 0 h 519"/>
                  <a:gd name="T2" fmla="*/ 0 w 1151"/>
                  <a:gd name="T3" fmla="*/ 2147483647 h 519"/>
                  <a:gd name="T4" fmla="*/ 2147483647 w 1151"/>
                  <a:gd name="T5" fmla="*/ 2147483647 h 519"/>
                  <a:gd name="T6" fmla="*/ 2147483647 w 1151"/>
                  <a:gd name="T7" fmla="*/ 2147483647 h 519"/>
                  <a:gd name="T8" fmla="*/ 0 w 1151"/>
                  <a:gd name="T9" fmla="*/ 0 h 5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51"/>
                  <a:gd name="T16" fmla="*/ 0 h 519"/>
                  <a:gd name="T17" fmla="*/ 1151 w 1151"/>
                  <a:gd name="T18" fmla="*/ 519 h 5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51" h="519">
                    <a:moveTo>
                      <a:pt x="0" y="0"/>
                    </a:moveTo>
                    <a:lnTo>
                      <a:pt x="0" y="209"/>
                    </a:lnTo>
                    <a:lnTo>
                      <a:pt x="1151" y="519"/>
                    </a:lnTo>
                    <a:lnTo>
                      <a:pt x="1151" y="2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6" name="Freeform 113"/>
              <p:cNvSpPr>
                <a:spLocks/>
              </p:cNvSpPr>
              <p:nvPr/>
            </p:nvSpPr>
            <p:spPr bwMode="auto">
              <a:xfrm>
                <a:off x="6428747" y="5200608"/>
                <a:ext cx="153463" cy="72894"/>
              </a:xfrm>
              <a:custGeom>
                <a:avLst/>
                <a:gdLst>
                  <a:gd name="T0" fmla="*/ 0 w 1151"/>
                  <a:gd name="T1" fmla="*/ 0 h 519"/>
                  <a:gd name="T2" fmla="*/ 0 w 1151"/>
                  <a:gd name="T3" fmla="*/ 2147483647 h 519"/>
                  <a:gd name="T4" fmla="*/ 2147483647 w 1151"/>
                  <a:gd name="T5" fmla="*/ 2147483647 h 519"/>
                  <a:gd name="T6" fmla="*/ 2147483647 w 1151"/>
                  <a:gd name="T7" fmla="*/ 2147483647 h 519"/>
                  <a:gd name="T8" fmla="*/ 0 w 1151"/>
                  <a:gd name="T9" fmla="*/ 0 h 5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51"/>
                  <a:gd name="T16" fmla="*/ 0 h 519"/>
                  <a:gd name="T17" fmla="*/ 1151 w 1151"/>
                  <a:gd name="T18" fmla="*/ 519 h 5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51" h="519">
                    <a:moveTo>
                      <a:pt x="0" y="0"/>
                    </a:moveTo>
                    <a:lnTo>
                      <a:pt x="0" y="209"/>
                    </a:lnTo>
                    <a:lnTo>
                      <a:pt x="1151" y="519"/>
                    </a:lnTo>
                    <a:lnTo>
                      <a:pt x="1151" y="268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7" name="Freeform 114"/>
              <p:cNvSpPr>
                <a:spLocks/>
              </p:cNvSpPr>
              <p:nvPr/>
            </p:nvSpPr>
            <p:spPr bwMode="auto">
              <a:xfrm>
                <a:off x="6586047" y="5231300"/>
                <a:ext cx="217407" cy="191829"/>
              </a:xfrm>
              <a:custGeom>
                <a:avLst/>
                <a:gdLst>
                  <a:gd name="T0" fmla="*/ 2147483647 w 1640"/>
                  <a:gd name="T1" fmla="*/ 0 h 1366"/>
                  <a:gd name="T2" fmla="*/ 2147483647 w 1640"/>
                  <a:gd name="T3" fmla="*/ 2147483647 h 1366"/>
                  <a:gd name="T4" fmla="*/ 0 w 1640"/>
                  <a:gd name="T5" fmla="*/ 2147483647 h 1366"/>
                  <a:gd name="T6" fmla="*/ 0 w 1640"/>
                  <a:gd name="T7" fmla="*/ 2147483647 h 1366"/>
                  <a:gd name="T8" fmla="*/ 2147483647 w 1640"/>
                  <a:gd name="T9" fmla="*/ 0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40"/>
                  <a:gd name="T16" fmla="*/ 0 h 1366"/>
                  <a:gd name="T17" fmla="*/ 1640 w 1640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40" h="1366">
                    <a:moveTo>
                      <a:pt x="1640" y="0"/>
                    </a:moveTo>
                    <a:lnTo>
                      <a:pt x="1640" y="920"/>
                    </a:lnTo>
                    <a:lnTo>
                      <a:pt x="0" y="1366"/>
                    </a:lnTo>
                    <a:lnTo>
                      <a:pt x="0" y="299"/>
                    </a:lnTo>
                    <a:lnTo>
                      <a:pt x="1640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8" name="Freeform 115"/>
              <p:cNvSpPr>
                <a:spLocks/>
              </p:cNvSpPr>
              <p:nvPr/>
            </p:nvSpPr>
            <p:spPr bwMode="auto">
              <a:xfrm>
                <a:off x="6586047" y="5231300"/>
                <a:ext cx="217407" cy="191829"/>
              </a:xfrm>
              <a:custGeom>
                <a:avLst/>
                <a:gdLst>
                  <a:gd name="T0" fmla="*/ 2147483647 w 1640"/>
                  <a:gd name="T1" fmla="*/ 0 h 1366"/>
                  <a:gd name="T2" fmla="*/ 2147483647 w 1640"/>
                  <a:gd name="T3" fmla="*/ 2147483647 h 1366"/>
                  <a:gd name="T4" fmla="*/ 0 w 1640"/>
                  <a:gd name="T5" fmla="*/ 2147483647 h 1366"/>
                  <a:gd name="T6" fmla="*/ 0 w 1640"/>
                  <a:gd name="T7" fmla="*/ 2147483647 h 1366"/>
                  <a:gd name="T8" fmla="*/ 2147483647 w 1640"/>
                  <a:gd name="T9" fmla="*/ 0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40"/>
                  <a:gd name="T16" fmla="*/ 0 h 1366"/>
                  <a:gd name="T17" fmla="*/ 1640 w 1640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40" h="1366">
                    <a:moveTo>
                      <a:pt x="1640" y="0"/>
                    </a:moveTo>
                    <a:lnTo>
                      <a:pt x="1640" y="920"/>
                    </a:lnTo>
                    <a:lnTo>
                      <a:pt x="0" y="1366"/>
                    </a:lnTo>
                    <a:lnTo>
                      <a:pt x="0" y="299"/>
                    </a:lnTo>
                    <a:lnTo>
                      <a:pt x="164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cxnSp>
          <p:nvCxnSpPr>
            <p:cNvPr id="192" name="Conector reto 191"/>
            <p:cNvCxnSpPr/>
            <p:nvPr/>
          </p:nvCxnSpPr>
          <p:spPr bwMode="auto">
            <a:xfrm rot="5400000">
              <a:off x="6613873" y="5824173"/>
              <a:ext cx="172646" cy="0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bg2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3" name="Retângulo 192"/>
            <p:cNvSpPr/>
            <p:nvPr/>
          </p:nvSpPr>
          <p:spPr>
            <a:xfrm>
              <a:off x="6625328" y="5256307"/>
              <a:ext cx="175557" cy="130154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2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pt-BR" sz="1000" b="1" dirty="0" smtClean="0"/>
            </a:p>
          </p:txBody>
        </p:sp>
        <p:cxnSp>
          <p:nvCxnSpPr>
            <p:cNvPr id="194" name="Conector reto 193"/>
            <p:cNvCxnSpPr/>
            <p:nvPr/>
          </p:nvCxnSpPr>
          <p:spPr bwMode="auto">
            <a:xfrm rot="5400000">
              <a:off x="6619828" y="5518810"/>
              <a:ext cx="172646" cy="0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bg2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95" name="Grupo 448"/>
            <p:cNvGrpSpPr/>
            <p:nvPr/>
          </p:nvGrpSpPr>
          <p:grpSpPr>
            <a:xfrm>
              <a:off x="6494982" y="5608426"/>
              <a:ext cx="417912" cy="844910"/>
              <a:chOff x="4337914" y="5018403"/>
              <a:chExt cx="571532" cy="1175321"/>
            </a:xfrm>
          </p:grpSpPr>
          <p:grpSp>
            <p:nvGrpSpPr>
              <p:cNvPr id="284" name="Group 117"/>
              <p:cNvGrpSpPr>
                <a:grpSpLocks/>
              </p:cNvGrpSpPr>
              <p:nvPr/>
            </p:nvGrpSpPr>
            <p:grpSpPr bwMode="auto">
              <a:xfrm>
                <a:off x="4452825" y="5365163"/>
                <a:ext cx="333331" cy="398313"/>
                <a:chOff x="1344" y="2499"/>
                <a:chExt cx="424" cy="671"/>
              </a:xfrm>
            </p:grpSpPr>
            <p:sp>
              <p:nvSpPr>
                <p:cNvPr id="300" name="Rectangle 118"/>
                <p:cNvSpPr>
                  <a:spLocks noChangeArrowheads="1"/>
                </p:cNvSpPr>
                <p:nvPr/>
              </p:nvSpPr>
              <p:spPr bwMode="auto">
                <a:xfrm>
                  <a:off x="1344" y="2499"/>
                  <a:ext cx="424" cy="67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ysClr val="windowText" lastClr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01" name="Line 119"/>
                <p:cNvSpPr>
                  <a:spLocks noChangeShapeType="1"/>
                </p:cNvSpPr>
                <p:nvPr/>
              </p:nvSpPr>
              <p:spPr bwMode="auto">
                <a:xfrm>
                  <a:off x="1402" y="2618"/>
                  <a:ext cx="308" cy="0"/>
                </a:xfrm>
                <a:prstGeom prst="line">
                  <a:avLst/>
                </a:prstGeom>
                <a:noFill/>
                <a:ln w="25400">
                  <a:solidFill>
                    <a:sysClr val="windowText" lastClr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02" name="Line 120"/>
                <p:cNvSpPr>
                  <a:spLocks noChangeShapeType="1"/>
                </p:cNvSpPr>
                <p:nvPr/>
              </p:nvSpPr>
              <p:spPr bwMode="auto">
                <a:xfrm>
                  <a:off x="1525" y="2680"/>
                  <a:ext cx="185" cy="0"/>
                </a:xfrm>
                <a:prstGeom prst="line">
                  <a:avLst/>
                </a:prstGeom>
                <a:noFill/>
                <a:ln w="12700">
                  <a:solidFill>
                    <a:sysClr val="windowText" lastClr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03" name="Line 121"/>
                <p:cNvSpPr>
                  <a:spLocks noChangeShapeType="1"/>
                </p:cNvSpPr>
                <p:nvPr/>
              </p:nvSpPr>
              <p:spPr bwMode="auto">
                <a:xfrm>
                  <a:off x="1525" y="2742"/>
                  <a:ext cx="185" cy="0"/>
                </a:xfrm>
                <a:prstGeom prst="line">
                  <a:avLst/>
                </a:prstGeom>
                <a:noFill/>
                <a:ln w="12700">
                  <a:solidFill>
                    <a:sysClr val="windowText" lastClr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04" name="Line 122"/>
                <p:cNvSpPr>
                  <a:spLocks noChangeShapeType="1"/>
                </p:cNvSpPr>
                <p:nvPr/>
              </p:nvSpPr>
              <p:spPr bwMode="auto">
                <a:xfrm>
                  <a:off x="1525" y="2804"/>
                  <a:ext cx="185" cy="0"/>
                </a:xfrm>
                <a:prstGeom prst="line">
                  <a:avLst/>
                </a:prstGeom>
                <a:noFill/>
                <a:ln w="12700">
                  <a:solidFill>
                    <a:sysClr val="windowText" lastClr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05" name="Line 123"/>
                <p:cNvSpPr>
                  <a:spLocks noChangeShapeType="1"/>
                </p:cNvSpPr>
                <p:nvPr/>
              </p:nvSpPr>
              <p:spPr bwMode="auto">
                <a:xfrm>
                  <a:off x="1402" y="2927"/>
                  <a:ext cx="308" cy="0"/>
                </a:xfrm>
                <a:prstGeom prst="line">
                  <a:avLst/>
                </a:prstGeom>
                <a:noFill/>
                <a:ln w="25400">
                  <a:solidFill>
                    <a:sysClr val="windowText" lastClr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06" name="Line 124"/>
                <p:cNvSpPr>
                  <a:spLocks noChangeShapeType="1"/>
                </p:cNvSpPr>
                <p:nvPr/>
              </p:nvSpPr>
              <p:spPr bwMode="auto">
                <a:xfrm>
                  <a:off x="1525" y="2990"/>
                  <a:ext cx="185" cy="0"/>
                </a:xfrm>
                <a:prstGeom prst="line">
                  <a:avLst/>
                </a:prstGeom>
                <a:noFill/>
                <a:ln w="12700">
                  <a:solidFill>
                    <a:sysClr val="windowText" lastClr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07" name="Line 125"/>
                <p:cNvSpPr>
                  <a:spLocks noChangeShapeType="1"/>
                </p:cNvSpPr>
                <p:nvPr/>
              </p:nvSpPr>
              <p:spPr bwMode="auto">
                <a:xfrm>
                  <a:off x="1525" y="3051"/>
                  <a:ext cx="185" cy="0"/>
                </a:xfrm>
                <a:prstGeom prst="line">
                  <a:avLst/>
                </a:prstGeom>
                <a:noFill/>
                <a:ln w="12700">
                  <a:solidFill>
                    <a:sysClr val="windowText" lastClr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08" name="Line 126"/>
                <p:cNvSpPr>
                  <a:spLocks noChangeShapeType="1"/>
                </p:cNvSpPr>
                <p:nvPr/>
              </p:nvSpPr>
              <p:spPr bwMode="auto">
                <a:xfrm>
                  <a:off x="1525" y="3112"/>
                  <a:ext cx="185" cy="0"/>
                </a:xfrm>
                <a:prstGeom prst="line">
                  <a:avLst/>
                </a:prstGeom>
                <a:noFill/>
                <a:ln w="12700">
                  <a:solidFill>
                    <a:sysClr val="windowText" lastClr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285" name="Rectangle 127"/>
              <p:cNvSpPr>
                <a:spLocks noChangeArrowheads="1"/>
              </p:cNvSpPr>
              <p:nvPr/>
            </p:nvSpPr>
            <p:spPr bwMode="auto">
              <a:xfrm>
                <a:off x="4636221" y="5363310"/>
                <a:ext cx="118958" cy="6850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7620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C3399"/>
                    </a:solidFill>
                    <a:effectLst/>
                    <a:uLnTx/>
                    <a:uFillTx/>
                    <a:latin typeface="Wingdings" pitchFamily="2" charset="2"/>
                  </a:rPr>
                  <a:t>ü</a:t>
                </a:r>
              </a:p>
            </p:txBody>
          </p:sp>
          <p:sp>
            <p:nvSpPr>
              <p:cNvPr id="286" name="Text Box 132"/>
              <p:cNvSpPr txBox="1">
                <a:spLocks noChangeAspect="1" noChangeArrowheads="1"/>
              </p:cNvSpPr>
              <p:nvPr/>
            </p:nvSpPr>
            <p:spPr bwMode="auto">
              <a:xfrm>
                <a:off x="4453129" y="5883312"/>
                <a:ext cx="364899" cy="310412"/>
              </a:xfrm>
              <a:prstGeom prst="rect">
                <a:avLst/>
              </a:prstGeom>
              <a:noFill/>
              <a:ln w="38100">
                <a:solidFill>
                  <a:srgbClr val="6699FF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lIns="0" tIns="0" rIns="0" bIns="0" anchor="ctr" anchorCtr="1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6699FF"/>
                    </a:solidFill>
                    <a:effectLst/>
                    <a:uLnTx/>
                    <a:uFillTx/>
                  </a:rPr>
                  <a:t>D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6699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6" name="AutoShape 139"/>
              <p:cNvSpPr>
                <a:spLocks noChangeArrowheads="1"/>
              </p:cNvSpPr>
              <p:nvPr/>
            </p:nvSpPr>
            <p:spPr bwMode="auto">
              <a:xfrm rot="10811826">
                <a:off x="4337914" y="5018403"/>
                <a:ext cx="571532" cy="212655"/>
              </a:xfrm>
              <a:custGeom>
                <a:avLst/>
                <a:gdLst>
                  <a:gd name="T0" fmla="*/ 2147483647 w 21600"/>
                  <a:gd name="T1" fmla="*/ 2147483647 h 21600"/>
                  <a:gd name="T2" fmla="*/ 2147483647 w 21600"/>
                  <a:gd name="T3" fmla="*/ 2147483647 h 21600"/>
                  <a:gd name="T4" fmla="*/ 2147483647 w 21600"/>
                  <a:gd name="T5" fmla="*/ 2147483647 h 21600"/>
                  <a:gd name="T6" fmla="*/ 2147483647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0 h 21600"/>
                  <a:gd name="T14" fmla="*/ 17100 w 21600"/>
                  <a:gd name="T15" fmla="*/ 171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CC99FF"/>
              </a:solidFill>
              <a:ln w="12700">
                <a:solidFill>
                  <a:sysClr val="windowText" lastClr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96" name="Grupo 251"/>
            <p:cNvGrpSpPr>
              <a:grpSpLocks/>
            </p:cNvGrpSpPr>
            <p:nvPr/>
          </p:nvGrpSpPr>
          <p:grpSpPr bwMode="auto">
            <a:xfrm>
              <a:off x="6503520" y="5185970"/>
              <a:ext cx="377264" cy="260887"/>
              <a:chOff x="4735513" y="2970213"/>
              <a:chExt cx="468312" cy="323850"/>
            </a:xfrm>
          </p:grpSpPr>
          <p:sp>
            <p:nvSpPr>
              <p:cNvPr id="274" name="Freeform 106"/>
              <p:cNvSpPr>
                <a:spLocks/>
              </p:cNvSpPr>
              <p:nvPr/>
            </p:nvSpPr>
            <p:spPr bwMode="auto">
              <a:xfrm>
                <a:off x="4743450" y="3057525"/>
                <a:ext cx="187325" cy="236538"/>
              </a:xfrm>
              <a:custGeom>
                <a:avLst/>
                <a:gdLst>
                  <a:gd name="T0" fmla="*/ 0 w 1141"/>
                  <a:gd name="T1" fmla="*/ 0 h 1360"/>
                  <a:gd name="T2" fmla="*/ 0 w 1141"/>
                  <a:gd name="T3" fmla="*/ 2147483647 h 1360"/>
                  <a:gd name="T4" fmla="*/ 2147483647 w 1141"/>
                  <a:gd name="T5" fmla="*/ 2147483647 h 1360"/>
                  <a:gd name="T6" fmla="*/ 2147483647 w 1141"/>
                  <a:gd name="T7" fmla="*/ 2147483647 h 1360"/>
                  <a:gd name="T8" fmla="*/ 0 w 1141"/>
                  <a:gd name="T9" fmla="*/ 0 h 13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41"/>
                  <a:gd name="T16" fmla="*/ 0 h 1360"/>
                  <a:gd name="T17" fmla="*/ 1141 w 1141"/>
                  <a:gd name="T18" fmla="*/ 1360 h 13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41" h="1360">
                    <a:moveTo>
                      <a:pt x="0" y="0"/>
                    </a:moveTo>
                    <a:lnTo>
                      <a:pt x="0" y="1016"/>
                    </a:lnTo>
                    <a:lnTo>
                      <a:pt x="1141" y="1360"/>
                    </a:lnTo>
                    <a:lnTo>
                      <a:pt x="1141" y="2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5" name="Freeform 107"/>
              <p:cNvSpPr>
                <a:spLocks/>
              </p:cNvSpPr>
              <p:nvPr/>
            </p:nvSpPr>
            <p:spPr bwMode="auto">
              <a:xfrm>
                <a:off x="4743450" y="3057525"/>
                <a:ext cx="187325" cy="236538"/>
              </a:xfrm>
              <a:custGeom>
                <a:avLst/>
                <a:gdLst>
                  <a:gd name="T0" fmla="*/ 0 w 1141"/>
                  <a:gd name="T1" fmla="*/ 0 h 1360"/>
                  <a:gd name="T2" fmla="*/ 0 w 1141"/>
                  <a:gd name="T3" fmla="*/ 2147483647 h 1360"/>
                  <a:gd name="T4" fmla="*/ 2147483647 w 1141"/>
                  <a:gd name="T5" fmla="*/ 2147483647 h 1360"/>
                  <a:gd name="T6" fmla="*/ 2147483647 w 1141"/>
                  <a:gd name="T7" fmla="*/ 2147483647 h 1360"/>
                  <a:gd name="T8" fmla="*/ 0 w 1141"/>
                  <a:gd name="T9" fmla="*/ 0 h 13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41"/>
                  <a:gd name="T16" fmla="*/ 0 h 1360"/>
                  <a:gd name="T17" fmla="*/ 1141 w 1141"/>
                  <a:gd name="T18" fmla="*/ 1360 h 13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41" h="1360">
                    <a:moveTo>
                      <a:pt x="0" y="0"/>
                    </a:moveTo>
                    <a:lnTo>
                      <a:pt x="0" y="1016"/>
                    </a:lnTo>
                    <a:lnTo>
                      <a:pt x="1141" y="1360"/>
                    </a:lnTo>
                    <a:lnTo>
                      <a:pt x="1141" y="282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6" name="Freeform 108"/>
              <p:cNvSpPr>
                <a:spLocks/>
              </p:cNvSpPr>
              <p:nvPr/>
            </p:nvSpPr>
            <p:spPr bwMode="auto">
              <a:xfrm>
                <a:off x="4735513" y="2970213"/>
                <a:ext cx="468312" cy="95250"/>
              </a:xfrm>
              <a:custGeom>
                <a:avLst/>
                <a:gdLst>
                  <a:gd name="T0" fmla="*/ 2147483647 w 2850"/>
                  <a:gd name="T1" fmla="*/ 2147483647 h 539"/>
                  <a:gd name="T2" fmla="*/ 2147483647 w 2850"/>
                  <a:gd name="T3" fmla="*/ 0 h 539"/>
                  <a:gd name="T4" fmla="*/ 0 w 2850"/>
                  <a:gd name="T5" fmla="*/ 2147483647 h 539"/>
                  <a:gd name="T6" fmla="*/ 2147483647 w 2850"/>
                  <a:gd name="T7" fmla="*/ 2147483647 h 539"/>
                  <a:gd name="T8" fmla="*/ 2147483647 w 2850"/>
                  <a:gd name="T9" fmla="*/ 2147483647 h 5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50"/>
                  <a:gd name="T16" fmla="*/ 0 h 539"/>
                  <a:gd name="T17" fmla="*/ 2850 w 2850"/>
                  <a:gd name="T18" fmla="*/ 539 h 53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50" h="539">
                    <a:moveTo>
                      <a:pt x="2850" y="271"/>
                    </a:moveTo>
                    <a:lnTo>
                      <a:pt x="1716" y="0"/>
                    </a:lnTo>
                    <a:lnTo>
                      <a:pt x="0" y="271"/>
                    </a:lnTo>
                    <a:lnTo>
                      <a:pt x="1134" y="539"/>
                    </a:lnTo>
                    <a:lnTo>
                      <a:pt x="2850" y="271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7" name="Freeform 109"/>
              <p:cNvSpPr>
                <a:spLocks/>
              </p:cNvSpPr>
              <p:nvPr/>
            </p:nvSpPr>
            <p:spPr bwMode="auto">
              <a:xfrm>
                <a:off x="4735513" y="2970213"/>
                <a:ext cx="468312" cy="95250"/>
              </a:xfrm>
              <a:custGeom>
                <a:avLst/>
                <a:gdLst>
                  <a:gd name="T0" fmla="*/ 2147483647 w 2850"/>
                  <a:gd name="T1" fmla="*/ 2147483647 h 539"/>
                  <a:gd name="T2" fmla="*/ 2147483647 w 2850"/>
                  <a:gd name="T3" fmla="*/ 0 h 539"/>
                  <a:gd name="T4" fmla="*/ 0 w 2850"/>
                  <a:gd name="T5" fmla="*/ 2147483647 h 539"/>
                  <a:gd name="T6" fmla="*/ 2147483647 w 2850"/>
                  <a:gd name="T7" fmla="*/ 2147483647 h 539"/>
                  <a:gd name="T8" fmla="*/ 2147483647 w 2850"/>
                  <a:gd name="T9" fmla="*/ 2147483647 h 5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50"/>
                  <a:gd name="T16" fmla="*/ 0 h 539"/>
                  <a:gd name="T17" fmla="*/ 2850 w 2850"/>
                  <a:gd name="T18" fmla="*/ 539 h 53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50" h="539">
                    <a:moveTo>
                      <a:pt x="2850" y="271"/>
                    </a:moveTo>
                    <a:lnTo>
                      <a:pt x="1716" y="0"/>
                    </a:lnTo>
                    <a:lnTo>
                      <a:pt x="0" y="271"/>
                    </a:lnTo>
                    <a:lnTo>
                      <a:pt x="1134" y="539"/>
                    </a:lnTo>
                    <a:lnTo>
                      <a:pt x="2850" y="271"/>
                    </a:lnTo>
                  </a:path>
                </a:pathLst>
              </a:custGeom>
              <a:solidFill>
                <a:srgbClr val="FFCC99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8" name="Freeform 110"/>
              <p:cNvSpPr>
                <a:spLocks/>
              </p:cNvSpPr>
              <p:nvPr/>
            </p:nvSpPr>
            <p:spPr bwMode="auto">
              <a:xfrm>
                <a:off x="4924425" y="3017838"/>
                <a:ext cx="279400" cy="92075"/>
              </a:xfrm>
              <a:custGeom>
                <a:avLst/>
                <a:gdLst>
                  <a:gd name="T0" fmla="*/ 0 w 1699"/>
                  <a:gd name="T1" fmla="*/ 2147483647 h 526"/>
                  <a:gd name="T2" fmla="*/ 0 w 1699"/>
                  <a:gd name="T3" fmla="*/ 2147483647 h 526"/>
                  <a:gd name="T4" fmla="*/ 2147483647 w 1699"/>
                  <a:gd name="T5" fmla="*/ 2147483647 h 526"/>
                  <a:gd name="T6" fmla="*/ 2147483647 w 1699"/>
                  <a:gd name="T7" fmla="*/ 0 h 526"/>
                  <a:gd name="T8" fmla="*/ 0 w 1699"/>
                  <a:gd name="T9" fmla="*/ 2147483647 h 5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9"/>
                  <a:gd name="T16" fmla="*/ 0 h 526"/>
                  <a:gd name="T17" fmla="*/ 1699 w 1699"/>
                  <a:gd name="T18" fmla="*/ 526 h 5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9" h="526">
                    <a:moveTo>
                      <a:pt x="0" y="271"/>
                    </a:moveTo>
                    <a:lnTo>
                      <a:pt x="4" y="526"/>
                    </a:lnTo>
                    <a:lnTo>
                      <a:pt x="1699" y="223"/>
                    </a:lnTo>
                    <a:lnTo>
                      <a:pt x="1699" y="0"/>
                    </a:lnTo>
                    <a:lnTo>
                      <a:pt x="0" y="271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9" name="Freeform 111"/>
              <p:cNvSpPr>
                <a:spLocks/>
              </p:cNvSpPr>
              <p:nvPr/>
            </p:nvSpPr>
            <p:spPr bwMode="auto">
              <a:xfrm>
                <a:off x="4924425" y="3017838"/>
                <a:ext cx="279400" cy="92075"/>
              </a:xfrm>
              <a:custGeom>
                <a:avLst/>
                <a:gdLst>
                  <a:gd name="T0" fmla="*/ 0 w 1699"/>
                  <a:gd name="T1" fmla="*/ 2147483647 h 526"/>
                  <a:gd name="T2" fmla="*/ 0 w 1699"/>
                  <a:gd name="T3" fmla="*/ 2147483647 h 526"/>
                  <a:gd name="T4" fmla="*/ 2147483647 w 1699"/>
                  <a:gd name="T5" fmla="*/ 2147483647 h 526"/>
                  <a:gd name="T6" fmla="*/ 2147483647 w 1699"/>
                  <a:gd name="T7" fmla="*/ 0 h 526"/>
                  <a:gd name="T8" fmla="*/ 0 w 1699"/>
                  <a:gd name="T9" fmla="*/ 2147483647 h 5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9"/>
                  <a:gd name="T16" fmla="*/ 0 h 526"/>
                  <a:gd name="T17" fmla="*/ 1699 w 1699"/>
                  <a:gd name="T18" fmla="*/ 526 h 5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9" h="526">
                    <a:moveTo>
                      <a:pt x="0" y="271"/>
                    </a:moveTo>
                    <a:lnTo>
                      <a:pt x="4" y="526"/>
                    </a:lnTo>
                    <a:lnTo>
                      <a:pt x="1699" y="223"/>
                    </a:lnTo>
                    <a:lnTo>
                      <a:pt x="1699" y="0"/>
                    </a:lnTo>
                    <a:lnTo>
                      <a:pt x="0" y="271"/>
                    </a:lnTo>
                  </a:path>
                </a:pathLst>
              </a:custGeom>
              <a:solidFill>
                <a:srgbClr val="FFCC99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0" name="Freeform 112"/>
              <p:cNvSpPr>
                <a:spLocks/>
              </p:cNvSpPr>
              <p:nvPr/>
            </p:nvSpPr>
            <p:spPr bwMode="auto">
              <a:xfrm>
                <a:off x="4735513" y="3017838"/>
                <a:ext cx="190500" cy="90487"/>
              </a:xfrm>
              <a:custGeom>
                <a:avLst/>
                <a:gdLst>
                  <a:gd name="T0" fmla="*/ 0 w 1151"/>
                  <a:gd name="T1" fmla="*/ 0 h 519"/>
                  <a:gd name="T2" fmla="*/ 0 w 1151"/>
                  <a:gd name="T3" fmla="*/ 2147483647 h 519"/>
                  <a:gd name="T4" fmla="*/ 2147483647 w 1151"/>
                  <a:gd name="T5" fmla="*/ 2147483647 h 519"/>
                  <a:gd name="T6" fmla="*/ 2147483647 w 1151"/>
                  <a:gd name="T7" fmla="*/ 2147483647 h 519"/>
                  <a:gd name="T8" fmla="*/ 0 w 1151"/>
                  <a:gd name="T9" fmla="*/ 0 h 5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51"/>
                  <a:gd name="T16" fmla="*/ 0 h 519"/>
                  <a:gd name="T17" fmla="*/ 1151 w 1151"/>
                  <a:gd name="T18" fmla="*/ 519 h 5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51" h="519">
                    <a:moveTo>
                      <a:pt x="0" y="0"/>
                    </a:moveTo>
                    <a:lnTo>
                      <a:pt x="0" y="209"/>
                    </a:lnTo>
                    <a:lnTo>
                      <a:pt x="1151" y="519"/>
                    </a:lnTo>
                    <a:lnTo>
                      <a:pt x="1151" y="2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1" name="Freeform 113"/>
              <p:cNvSpPr>
                <a:spLocks/>
              </p:cNvSpPr>
              <p:nvPr/>
            </p:nvSpPr>
            <p:spPr bwMode="auto">
              <a:xfrm>
                <a:off x="4735513" y="3017838"/>
                <a:ext cx="190500" cy="90487"/>
              </a:xfrm>
              <a:custGeom>
                <a:avLst/>
                <a:gdLst>
                  <a:gd name="T0" fmla="*/ 0 w 1151"/>
                  <a:gd name="T1" fmla="*/ 0 h 519"/>
                  <a:gd name="T2" fmla="*/ 0 w 1151"/>
                  <a:gd name="T3" fmla="*/ 2147483647 h 519"/>
                  <a:gd name="T4" fmla="*/ 2147483647 w 1151"/>
                  <a:gd name="T5" fmla="*/ 2147483647 h 519"/>
                  <a:gd name="T6" fmla="*/ 2147483647 w 1151"/>
                  <a:gd name="T7" fmla="*/ 2147483647 h 519"/>
                  <a:gd name="T8" fmla="*/ 0 w 1151"/>
                  <a:gd name="T9" fmla="*/ 0 h 5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51"/>
                  <a:gd name="T16" fmla="*/ 0 h 519"/>
                  <a:gd name="T17" fmla="*/ 1151 w 1151"/>
                  <a:gd name="T18" fmla="*/ 519 h 5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51" h="519">
                    <a:moveTo>
                      <a:pt x="0" y="0"/>
                    </a:moveTo>
                    <a:lnTo>
                      <a:pt x="0" y="209"/>
                    </a:lnTo>
                    <a:lnTo>
                      <a:pt x="1151" y="519"/>
                    </a:lnTo>
                    <a:lnTo>
                      <a:pt x="1151" y="268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2" name="Freeform 114"/>
              <p:cNvSpPr>
                <a:spLocks/>
              </p:cNvSpPr>
              <p:nvPr/>
            </p:nvSpPr>
            <p:spPr bwMode="auto">
              <a:xfrm>
                <a:off x="4930775" y="3055938"/>
                <a:ext cx="269875" cy="238125"/>
              </a:xfrm>
              <a:custGeom>
                <a:avLst/>
                <a:gdLst>
                  <a:gd name="T0" fmla="*/ 2147483647 w 1640"/>
                  <a:gd name="T1" fmla="*/ 0 h 1366"/>
                  <a:gd name="T2" fmla="*/ 2147483647 w 1640"/>
                  <a:gd name="T3" fmla="*/ 2147483647 h 1366"/>
                  <a:gd name="T4" fmla="*/ 0 w 1640"/>
                  <a:gd name="T5" fmla="*/ 2147483647 h 1366"/>
                  <a:gd name="T6" fmla="*/ 0 w 1640"/>
                  <a:gd name="T7" fmla="*/ 2147483647 h 1366"/>
                  <a:gd name="T8" fmla="*/ 2147483647 w 1640"/>
                  <a:gd name="T9" fmla="*/ 0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40"/>
                  <a:gd name="T16" fmla="*/ 0 h 1366"/>
                  <a:gd name="T17" fmla="*/ 1640 w 1640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40" h="1366">
                    <a:moveTo>
                      <a:pt x="1640" y="0"/>
                    </a:moveTo>
                    <a:lnTo>
                      <a:pt x="1640" y="920"/>
                    </a:lnTo>
                    <a:lnTo>
                      <a:pt x="0" y="1366"/>
                    </a:lnTo>
                    <a:lnTo>
                      <a:pt x="0" y="299"/>
                    </a:lnTo>
                    <a:lnTo>
                      <a:pt x="1640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3" name="Freeform 115"/>
              <p:cNvSpPr>
                <a:spLocks/>
              </p:cNvSpPr>
              <p:nvPr/>
            </p:nvSpPr>
            <p:spPr bwMode="auto">
              <a:xfrm>
                <a:off x="4930775" y="3055938"/>
                <a:ext cx="269875" cy="238125"/>
              </a:xfrm>
              <a:custGeom>
                <a:avLst/>
                <a:gdLst>
                  <a:gd name="T0" fmla="*/ 2147483647 w 1640"/>
                  <a:gd name="T1" fmla="*/ 0 h 1366"/>
                  <a:gd name="T2" fmla="*/ 2147483647 w 1640"/>
                  <a:gd name="T3" fmla="*/ 2147483647 h 1366"/>
                  <a:gd name="T4" fmla="*/ 0 w 1640"/>
                  <a:gd name="T5" fmla="*/ 2147483647 h 1366"/>
                  <a:gd name="T6" fmla="*/ 0 w 1640"/>
                  <a:gd name="T7" fmla="*/ 2147483647 h 1366"/>
                  <a:gd name="T8" fmla="*/ 2147483647 w 1640"/>
                  <a:gd name="T9" fmla="*/ 0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40"/>
                  <a:gd name="T16" fmla="*/ 0 h 1366"/>
                  <a:gd name="T17" fmla="*/ 1640 w 1640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40" h="1366">
                    <a:moveTo>
                      <a:pt x="1640" y="0"/>
                    </a:moveTo>
                    <a:lnTo>
                      <a:pt x="1640" y="920"/>
                    </a:lnTo>
                    <a:lnTo>
                      <a:pt x="0" y="1366"/>
                    </a:lnTo>
                    <a:lnTo>
                      <a:pt x="0" y="299"/>
                    </a:lnTo>
                    <a:lnTo>
                      <a:pt x="164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97" name="AutoShape 139"/>
            <p:cNvSpPr>
              <a:spLocks noChangeArrowheads="1"/>
            </p:cNvSpPr>
            <p:nvPr/>
          </p:nvSpPr>
          <p:spPr bwMode="auto">
            <a:xfrm rot="10811826">
              <a:off x="7054180" y="5614206"/>
              <a:ext cx="460390" cy="171330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CC99FF"/>
            </a:solidFill>
            <a:ln w="12700">
              <a:solidFill>
                <a:sysClr val="windowText" lastClr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198" name="Conector reto 197"/>
            <p:cNvCxnSpPr/>
            <p:nvPr/>
          </p:nvCxnSpPr>
          <p:spPr bwMode="auto">
            <a:xfrm rot="16200000" flipV="1">
              <a:off x="7226187" y="5845041"/>
              <a:ext cx="116376" cy="0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bg2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9" name="Conector reto 198"/>
            <p:cNvCxnSpPr/>
            <p:nvPr/>
          </p:nvCxnSpPr>
          <p:spPr bwMode="auto">
            <a:xfrm rot="5400000">
              <a:off x="7196213" y="5526505"/>
              <a:ext cx="172646" cy="0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bg2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00" name="Grupo 199"/>
            <p:cNvGrpSpPr/>
            <p:nvPr/>
          </p:nvGrpSpPr>
          <p:grpSpPr>
            <a:xfrm>
              <a:off x="7079906" y="5193664"/>
              <a:ext cx="377264" cy="260887"/>
              <a:chOff x="6428747" y="5162242"/>
              <a:chExt cx="377264" cy="260887"/>
            </a:xfrm>
          </p:grpSpPr>
          <p:sp>
            <p:nvSpPr>
              <p:cNvPr id="264" name="Freeform 106"/>
              <p:cNvSpPr>
                <a:spLocks/>
              </p:cNvSpPr>
              <p:nvPr/>
            </p:nvSpPr>
            <p:spPr bwMode="auto">
              <a:xfrm>
                <a:off x="6435141" y="5232579"/>
                <a:ext cx="150906" cy="190550"/>
              </a:xfrm>
              <a:custGeom>
                <a:avLst/>
                <a:gdLst>
                  <a:gd name="T0" fmla="*/ 0 w 1141"/>
                  <a:gd name="T1" fmla="*/ 0 h 1360"/>
                  <a:gd name="T2" fmla="*/ 0 w 1141"/>
                  <a:gd name="T3" fmla="*/ 2147483647 h 1360"/>
                  <a:gd name="T4" fmla="*/ 2147483647 w 1141"/>
                  <a:gd name="T5" fmla="*/ 2147483647 h 1360"/>
                  <a:gd name="T6" fmla="*/ 2147483647 w 1141"/>
                  <a:gd name="T7" fmla="*/ 2147483647 h 1360"/>
                  <a:gd name="T8" fmla="*/ 0 w 1141"/>
                  <a:gd name="T9" fmla="*/ 0 h 13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41"/>
                  <a:gd name="T16" fmla="*/ 0 h 1360"/>
                  <a:gd name="T17" fmla="*/ 1141 w 1141"/>
                  <a:gd name="T18" fmla="*/ 1360 h 13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41" h="1360">
                    <a:moveTo>
                      <a:pt x="0" y="0"/>
                    </a:moveTo>
                    <a:lnTo>
                      <a:pt x="0" y="1016"/>
                    </a:lnTo>
                    <a:lnTo>
                      <a:pt x="1141" y="1360"/>
                    </a:lnTo>
                    <a:lnTo>
                      <a:pt x="1141" y="2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5" name="Freeform 107"/>
              <p:cNvSpPr>
                <a:spLocks/>
              </p:cNvSpPr>
              <p:nvPr/>
            </p:nvSpPr>
            <p:spPr bwMode="auto">
              <a:xfrm>
                <a:off x="6435141" y="5232579"/>
                <a:ext cx="150906" cy="190550"/>
              </a:xfrm>
              <a:custGeom>
                <a:avLst/>
                <a:gdLst>
                  <a:gd name="T0" fmla="*/ 0 w 1141"/>
                  <a:gd name="T1" fmla="*/ 0 h 1360"/>
                  <a:gd name="T2" fmla="*/ 0 w 1141"/>
                  <a:gd name="T3" fmla="*/ 2147483647 h 1360"/>
                  <a:gd name="T4" fmla="*/ 2147483647 w 1141"/>
                  <a:gd name="T5" fmla="*/ 2147483647 h 1360"/>
                  <a:gd name="T6" fmla="*/ 2147483647 w 1141"/>
                  <a:gd name="T7" fmla="*/ 2147483647 h 1360"/>
                  <a:gd name="T8" fmla="*/ 0 w 1141"/>
                  <a:gd name="T9" fmla="*/ 0 h 13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41"/>
                  <a:gd name="T16" fmla="*/ 0 h 1360"/>
                  <a:gd name="T17" fmla="*/ 1141 w 1141"/>
                  <a:gd name="T18" fmla="*/ 1360 h 13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41" h="1360">
                    <a:moveTo>
                      <a:pt x="0" y="0"/>
                    </a:moveTo>
                    <a:lnTo>
                      <a:pt x="0" y="1016"/>
                    </a:lnTo>
                    <a:lnTo>
                      <a:pt x="1141" y="1360"/>
                    </a:lnTo>
                    <a:lnTo>
                      <a:pt x="1141" y="282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6" name="Freeform 108"/>
              <p:cNvSpPr>
                <a:spLocks/>
              </p:cNvSpPr>
              <p:nvPr/>
            </p:nvSpPr>
            <p:spPr bwMode="auto">
              <a:xfrm>
                <a:off x="6428747" y="5162242"/>
                <a:ext cx="377264" cy="76731"/>
              </a:xfrm>
              <a:custGeom>
                <a:avLst/>
                <a:gdLst>
                  <a:gd name="T0" fmla="*/ 2147483647 w 2850"/>
                  <a:gd name="T1" fmla="*/ 2147483647 h 539"/>
                  <a:gd name="T2" fmla="*/ 2147483647 w 2850"/>
                  <a:gd name="T3" fmla="*/ 0 h 539"/>
                  <a:gd name="T4" fmla="*/ 0 w 2850"/>
                  <a:gd name="T5" fmla="*/ 2147483647 h 539"/>
                  <a:gd name="T6" fmla="*/ 2147483647 w 2850"/>
                  <a:gd name="T7" fmla="*/ 2147483647 h 539"/>
                  <a:gd name="T8" fmla="*/ 2147483647 w 2850"/>
                  <a:gd name="T9" fmla="*/ 2147483647 h 5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50"/>
                  <a:gd name="T16" fmla="*/ 0 h 539"/>
                  <a:gd name="T17" fmla="*/ 2850 w 2850"/>
                  <a:gd name="T18" fmla="*/ 539 h 53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50" h="539">
                    <a:moveTo>
                      <a:pt x="2850" y="271"/>
                    </a:moveTo>
                    <a:lnTo>
                      <a:pt x="1716" y="0"/>
                    </a:lnTo>
                    <a:lnTo>
                      <a:pt x="0" y="271"/>
                    </a:lnTo>
                    <a:lnTo>
                      <a:pt x="1134" y="539"/>
                    </a:lnTo>
                    <a:lnTo>
                      <a:pt x="2850" y="271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7" name="Freeform 109"/>
              <p:cNvSpPr>
                <a:spLocks/>
              </p:cNvSpPr>
              <p:nvPr/>
            </p:nvSpPr>
            <p:spPr bwMode="auto">
              <a:xfrm>
                <a:off x="6428747" y="5162242"/>
                <a:ext cx="377264" cy="76731"/>
              </a:xfrm>
              <a:custGeom>
                <a:avLst/>
                <a:gdLst>
                  <a:gd name="T0" fmla="*/ 2147483647 w 2850"/>
                  <a:gd name="T1" fmla="*/ 2147483647 h 539"/>
                  <a:gd name="T2" fmla="*/ 2147483647 w 2850"/>
                  <a:gd name="T3" fmla="*/ 0 h 539"/>
                  <a:gd name="T4" fmla="*/ 0 w 2850"/>
                  <a:gd name="T5" fmla="*/ 2147483647 h 539"/>
                  <a:gd name="T6" fmla="*/ 2147483647 w 2850"/>
                  <a:gd name="T7" fmla="*/ 2147483647 h 539"/>
                  <a:gd name="T8" fmla="*/ 2147483647 w 2850"/>
                  <a:gd name="T9" fmla="*/ 2147483647 h 5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50"/>
                  <a:gd name="T16" fmla="*/ 0 h 539"/>
                  <a:gd name="T17" fmla="*/ 2850 w 2850"/>
                  <a:gd name="T18" fmla="*/ 539 h 53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50" h="539">
                    <a:moveTo>
                      <a:pt x="2850" y="271"/>
                    </a:moveTo>
                    <a:lnTo>
                      <a:pt x="1716" y="0"/>
                    </a:lnTo>
                    <a:lnTo>
                      <a:pt x="0" y="271"/>
                    </a:lnTo>
                    <a:lnTo>
                      <a:pt x="1134" y="539"/>
                    </a:lnTo>
                    <a:lnTo>
                      <a:pt x="2850" y="271"/>
                    </a:lnTo>
                  </a:path>
                </a:pathLst>
              </a:custGeom>
              <a:solidFill>
                <a:srgbClr val="FFCC99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8" name="Freeform 110"/>
              <p:cNvSpPr>
                <a:spLocks/>
              </p:cNvSpPr>
              <p:nvPr/>
            </p:nvSpPr>
            <p:spPr bwMode="auto">
              <a:xfrm>
                <a:off x="6580931" y="5200608"/>
                <a:ext cx="225080" cy="74174"/>
              </a:xfrm>
              <a:custGeom>
                <a:avLst/>
                <a:gdLst>
                  <a:gd name="T0" fmla="*/ 0 w 1699"/>
                  <a:gd name="T1" fmla="*/ 2147483647 h 526"/>
                  <a:gd name="T2" fmla="*/ 0 w 1699"/>
                  <a:gd name="T3" fmla="*/ 2147483647 h 526"/>
                  <a:gd name="T4" fmla="*/ 2147483647 w 1699"/>
                  <a:gd name="T5" fmla="*/ 2147483647 h 526"/>
                  <a:gd name="T6" fmla="*/ 2147483647 w 1699"/>
                  <a:gd name="T7" fmla="*/ 0 h 526"/>
                  <a:gd name="T8" fmla="*/ 0 w 1699"/>
                  <a:gd name="T9" fmla="*/ 2147483647 h 5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9"/>
                  <a:gd name="T16" fmla="*/ 0 h 526"/>
                  <a:gd name="T17" fmla="*/ 1699 w 1699"/>
                  <a:gd name="T18" fmla="*/ 526 h 5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9" h="526">
                    <a:moveTo>
                      <a:pt x="0" y="271"/>
                    </a:moveTo>
                    <a:lnTo>
                      <a:pt x="4" y="526"/>
                    </a:lnTo>
                    <a:lnTo>
                      <a:pt x="1699" y="223"/>
                    </a:lnTo>
                    <a:lnTo>
                      <a:pt x="1699" y="0"/>
                    </a:lnTo>
                    <a:lnTo>
                      <a:pt x="0" y="271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9" name="Freeform 111"/>
              <p:cNvSpPr>
                <a:spLocks/>
              </p:cNvSpPr>
              <p:nvPr/>
            </p:nvSpPr>
            <p:spPr bwMode="auto">
              <a:xfrm>
                <a:off x="6580931" y="5200608"/>
                <a:ext cx="225080" cy="74174"/>
              </a:xfrm>
              <a:custGeom>
                <a:avLst/>
                <a:gdLst>
                  <a:gd name="T0" fmla="*/ 0 w 1699"/>
                  <a:gd name="T1" fmla="*/ 2147483647 h 526"/>
                  <a:gd name="T2" fmla="*/ 0 w 1699"/>
                  <a:gd name="T3" fmla="*/ 2147483647 h 526"/>
                  <a:gd name="T4" fmla="*/ 2147483647 w 1699"/>
                  <a:gd name="T5" fmla="*/ 2147483647 h 526"/>
                  <a:gd name="T6" fmla="*/ 2147483647 w 1699"/>
                  <a:gd name="T7" fmla="*/ 0 h 526"/>
                  <a:gd name="T8" fmla="*/ 0 w 1699"/>
                  <a:gd name="T9" fmla="*/ 2147483647 h 5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9"/>
                  <a:gd name="T16" fmla="*/ 0 h 526"/>
                  <a:gd name="T17" fmla="*/ 1699 w 1699"/>
                  <a:gd name="T18" fmla="*/ 526 h 5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9" h="526">
                    <a:moveTo>
                      <a:pt x="0" y="271"/>
                    </a:moveTo>
                    <a:lnTo>
                      <a:pt x="4" y="526"/>
                    </a:lnTo>
                    <a:lnTo>
                      <a:pt x="1699" y="223"/>
                    </a:lnTo>
                    <a:lnTo>
                      <a:pt x="1699" y="0"/>
                    </a:lnTo>
                    <a:lnTo>
                      <a:pt x="0" y="271"/>
                    </a:lnTo>
                  </a:path>
                </a:pathLst>
              </a:custGeom>
              <a:solidFill>
                <a:srgbClr val="FFCC99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0" name="Freeform 112"/>
              <p:cNvSpPr>
                <a:spLocks/>
              </p:cNvSpPr>
              <p:nvPr/>
            </p:nvSpPr>
            <p:spPr bwMode="auto">
              <a:xfrm>
                <a:off x="6428747" y="5200608"/>
                <a:ext cx="153463" cy="72894"/>
              </a:xfrm>
              <a:custGeom>
                <a:avLst/>
                <a:gdLst>
                  <a:gd name="T0" fmla="*/ 0 w 1151"/>
                  <a:gd name="T1" fmla="*/ 0 h 519"/>
                  <a:gd name="T2" fmla="*/ 0 w 1151"/>
                  <a:gd name="T3" fmla="*/ 2147483647 h 519"/>
                  <a:gd name="T4" fmla="*/ 2147483647 w 1151"/>
                  <a:gd name="T5" fmla="*/ 2147483647 h 519"/>
                  <a:gd name="T6" fmla="*/ 2147483647 w 1151"/>
                  <a:gd name="T7" fmla="*/ 2147483647 h 519"/>
                  <a:gd name="T8" fmla="*/ 0 w 1151"/>
                  <a:gd name="T9" fmla="*/ 0 h 5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51"/>
                  <a:gd name="T16" fmla="*/ 0 h 519"/>
                  <a:gd name="T17" fmla="*/ 1151 w 1151"/>
                  <a:gd name="T18" fmla="*/ 519 h 5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51" h="519">
                    <a:moveTo>
                      <a:pt x="0" y="0"/>
                    </a:moveTo>
                    <a:lnTo>
                      <a:pt x="0" y="209"/>
                    </a:lnTo>
                    <a:lnTo>
                      <a:pt x="1151" y="519"/>
                    </a:lnTo>
                    <a:lnTo>
                      <a:pt x="1151" y="2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1" name="Freeform 113"/>
              <p:cNvSpPr>
                <a:spLocks/>
              </p:cNvSpPr>
              <p:nvPr/>
            </p:nvSpPr>
            <p:spPr bwMode="auto">
              <a:xfrm>
                <a:off x="6428747" y="5200608"/>
                <a:ext cx="153463" cy="72894"/>
              </a:xfrm>
              <a:custGeom>
                <a:avLst/>
                <a:gdLst>
                  <a:gd name="T0" fmla="*/ 0 w 1151"/>
                  <a:gd name="T1" fmla="*/ 0 h 519"/>
                  <a:gd name="T2" fmla="*/ 0 w 1151"/>
                  <a:gd name="T3" fmla="*/ 2147483647 h 519"/>
                  <a:gd name="T4" fmla="*/ 2147483647 w 1151"/>
                  <a:gd name="T5" fmla="*/ 2147483647 h 519"/>
                  <a:gd name="T6" fmla="*/ 2147483647 w 1151"/>
                  <a:gd name="T7" fmla="*/ 2147483647 h 519"/>
                  <a:gd name="T8" fmla="*/ 0 w 1151"/>
                  <a:gd name="T9" fmla="*/ 0 h 5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51"/>
                  <a:gd name="T16" fmla="*/ 0 h 519"/>
                  <a:gd name="T17" fmla="*/ 1151 w 1151"/>
                  <a:gd name="T18" fmla="*/ 519 h 5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51" h="519">
                    <a:moveTo>
                      <a:pt x="0" y="0"/>
                    </a:moveTo>
                    <a:lnTo>
                      <a:pt x="0" y="209"/>
                    </a:lnTo>
                    <a:lnTo>
                      <a:pt x="1151" y="519"/>
                    </a:lnTo>
                    <a:lnTo>
                      <a:pt x="1151" y="268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2" name="Freeform 114"/>
              <p:cNvSpPr>
                <a:spLocks/>
              </p:cNvSpPr>
              <p:nvPr/>
            </p:nvSpPr>
            <p:spPr bwMode="auto">
              <a:xfrm>
                <a:off x="6586047" y="5231300"/>
                <a:ext cx="217407" cy="191829"/>
              </a:xfrm>
              <a:custGeom>
                <a:avLst/>
                <a:gdLst>
                  <a:gd name="T0" fmla="*/ 2147483647 w 1640"/>
                  <a:gd name="T1" fmla="*/ 0 h 1366"/>
                  <a:gd name="T2" fmla="*/ 2147483647 w 1640"/>
                  <a:gd name="T3" fmla="*/ 2147483647 h 1366"/>
                  <a:gd name="T4" fmla="*/ 0 w 1640"/>
                  <a:gd name="T5" fmla="*/ 2147483647 h 1366"/>
                  <a:gd name="T6" fmla="*/ 0 w 1640"/>
                  <a:gd name="T7" fmla="*/ 2147483647 h 1366"/>
                  <a:gd name="T8" fmla="*/ 2147483647 w 1640"/>
                  <a:gd name="T9" fmla="*/ 0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40"/>
                  <a:gd name="T16" fmla="*/ 0 h 1366"/>
                  <a:gd name="T17" fmla="*/ 1640 w 1640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40" h="1366">
                    <a:moveTo>
                      <a:pt x="1640" y="0"/>
                    </a:moveTo>
                    <a:lnTo>
                      <a:pt x="1640" y="920"/>
                    </a:lnTo>
                    <a:lnTo>
                      <a:pt x="0" y="1366"/>
                    </a:lnTo>
                    <a:lnTo>
                      <a:pt x="0" y="299"/>
                    </a:lnTo>
                    <a:lnTo>
                      <a:pt x="1640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3" name="Freeform 115"/>
              <p:cNvSpPr>
                <a:spLocks/>
              </p:cNvSpPr>
              <p:nvPr/>
            </p:nvSpPr>
            <p:spPr bwMode="auto">
              <a:xfrm>
                <a:off x="6586047" y="5231300"/>
                <a:ext cx="217407" cy="191829"/>
              </a:xfrm>
              <a:custGeom>
                <a:avLst/>
                <a:gdLst>
                  <a:gd name="T0" fmla="*/ 2147483647 w 1640"/>
                  <a:gd name="T1" fmla="*/ 0 h 1366"/>
                  <a:gd name="T2" fmla="*/ 2147483647 w 1640"/>
                  <a:gd name="T3" fmla="*/ 2147483647 h 1366"/>
                  <a:gd name="T4" fmla="*/ 0 w 1640"/>
                  <a:gd name="T5" fmla="*/ 2147483647 h 1366"/>
                  <a:gd name="T6" fmla="*/ 0 w 1640"/>
                  <a:gd name="T7" fmla="*/ 2147483647 h 1366"/>
                  <a:gd name="T8" fmla="*/ 2147483647 w 1640"/>
                  <a:gd name="T9" fmla="*/ 0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40"/>
                  <a:gd name="T16" fmla="*/ 0 h 1366"/>
                  <a:gd name="T17" fmla="*/ 1640 w 1640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40" h="1366">
                    <a:moveTo>
                      <a:pt x="1640" y="0"/>
                    </a:moveTo>
                    <a:lnTo>
                      <a:pt x="1640" y="920"/>
                    </a:lnTo>
                    <a:lnTo>
                      <a:pt x="0" y="1366"/>
                    </a:lnTo>
                    <a:lnTo>
                      <a:pt x="0" y="299"/>
                    </a:lnTo>
                    <a:lnTo>
                      <a:pt x="164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01" name="Retângulo 200"/>
            <p:cNvSpPr/>
            <p:nvPr/>
          </p:nvSpPr>
          <p:spPr>
            <a:xfrm rot="18900000">
              <a:off x="7147905" y="5940530"/>
              <a:ext cx="269262" cy="269262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bg2">
                  <a:lumMod val="95000"/>
                  <a:lumOff val="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pt-BR" sz="1400" b="1" dirty="0" smtClean="0"/>
            </a:p>
          </p:txBody>
        </p:sp>
        <p:grpSp>
          <p:nvGrpSpPr>
            <p:cNvPr id="202" name="Grupo 201"/>
            <p:cNvGrpSpPr/>
            <p:nvPr/>
          </p:nvGrpSpPr>
          <p:grpSpPr>
            <a:xfrm>
              <a:off x="7729519" y="5704267"/>
              <a:ext cx="244196" cy="634364"/>
              <a:chOff x="9296356" y="5314916"/>
              <a:chExt cx="244196" cy="634364"/>
            </a:xfrm>
          </p:grpSpPr>
          <p:sp>
            <p:nvSpPr>
              <p:cNvPr id="256" name="AutoShape 103"/>
              <p:cNvSpPr>
                <a:spLocks noChangeAspect="1" noChangeArrowheads="1"/>
              </p:cNvSpPr>
              <p:nvPr/>
            </p:nvSpPr>
            <p:spPr bwMode="auto">
              <a:xfrm>
                <a:off x="9352252" y="5437853"/>
                <a:ext cx="119179" cy="114172"/>
              </a:xfrm>
              <a:prstGeom prst="triangle">
                <a:avLst>
                  <a:gd name="adj" fmla="val 50000"/>
                </a:avLst>
              </a:prstGeom>
              <a:solidFill>
                <a:srgbClr val="FFFF99"/>
              </a:solidFill>
              <a:ln w="12700">
                <a:solidFill>
                  <a:sysClr val="windowText" lastClr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7" name="Line 133"/>
              <p:cNvSpPr>
                <a:spLocks noChangeShapeType="1"/>
              </p:cNvSpPr>
              <p:nvPr/>
            </p:nvSpPr>
            <p:spPr bwMode="auto">
              <a:xfrm>
                <a:off x="9409177" y="5547664"/>
                <a:ext cx="0" cy="47684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8" name="Rectangle 134"/>
              <p:cNvSpPr>
                <a:spLocks noChangeArrowheads="1"/>
              </p:cNvSpPr>
              <p:nvPr/>
            </p:nvSpPr>
            <p:spPr bwMode="auto">
              <a:xfrm>
                <a:off x="9316960" y="5598694"/>
                <a:ext cx="208159" cy="82506"/>
              </a:xfrm>
              <a:prstGeom prst="rect">
                <a:avLst/>
              </a:prstGeom>
              <a:noFill/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000" b="1" kern="0" dirty="0">
                  <a:solidFill>
                    <a:sysClr val="windowText" lastClr="000000"/>
                  </a:solidFill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GTU</a:t>
                </a:r>
                <a:endParaRPr kumimoji="0" lang="pt-BR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9" name="AutoShape 138"/>
              <p:cNvSpPr>
                <a:spLocks noChangeArrowheads="1"/>
              </p:cNvSpPr>
              <p:nvPr/>
            </p:nvSpPr>
            <p:spPr bwMode="auto">
              <a:xfrm>
                <a:off x="9296356" y="5837853"/>
                <a:ext cx="106583" cy="111427"/>
              </a:xfrm>
              <a:prstGeom prst="star5">
                <a:avLst/>
              </a:prstGeom>
              <a:solidFill>
                <a:srgbClr val="FFFFCC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+mn-ea"/>
                </a:endParaRPr>
              </a:p>
            </p:txBody>
          </p:sp>
          <p:cxnSp>
            <p:nvCxnSpPr>
              <p:cNvPr id="260" name="Conector reto 259"/>
              <p:cNvCxnSpPr/>
              <p:nvPr/>
            </p:nvCxnSpPr>
            <p:spPr bwMode="auto">
              <a:xfrm rot="16200000" flipV="1">
                <a:off x="9384845" y="5417776"/>
                <a:ext cx="47655" cy="675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sp>
            <p:nvSpPr>
              <p:cNvPr id="261" name="Line 137"/>
              <p:cNvSpPr>
                <a:spLocks noChangeShapeType="1"/>
              </p:cNvSpPr>
              <p:nvPr/>
            </p:nvSpPr>
            <p:spPr bwMode="auto">
              <a:xfrm>
                <a:off x="9486725" y="5687382"/>
                <a:ext cx="0" cy="47684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2" name="AutoShape 138"/>
              <p:cNvSpPr>
                <a:spLocks noChangeArrowheads="1"/>
              </p:cNvSpPr>
              <p:nvPr/>
            </p:nvSpPr>
            <p:spPr bwMode="auto">
              <a:xfrm>
                <a:off x="9433295" y="5837853"/>
                <a:ext cx="107257" cy="111427"/>
              </a:xfrm>
              <a:prstGeom prst="star5">
                <a:avLst/>
              </a:prstGeom>
              <a:solidFill>
                <a:srgbClr val="FFFFCC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+mn-ea"/>
                </a:endParaRPr>
              </a:p>
            </p:txBody>
          </p:sp>
          <p:sp>
            <p:nvSpPr>
              <p:cNvPr id="263" name="Retângulo 262"/>
              <p:cNvSpPr/>
              <p:nvPr/>
            </p:nvSpPr>
            <p:spPr>
              <a:xfrm>
                <a:off x="9360974" y="5314916"/>
                <a:ext cx="107968" cy="7764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2">
                    <a:lumMod val="65000"/>
                    <a:lumOff val="35000"/>
                  </a:schemeClr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endParaRPr lang="pt-BR" sz="1000" b="1" dirty="0" smtClean="0"/>
              </a:p>
            </p:txBody>
          </p:sp>
        </p:grpSp>
        <p:cxnSp>
          <p:nvCxnSpPr>
            <p:cNvPr id="203" name="Conector reto 202"/>
            <p:cNvCxnSpPr/>
            <p:nvPr/>
          </p:nvCxnSpPr>
          <p:spPr bwMode="auto">
            <a:xfrm rot="5400000">
              <a:off x="7743806" y="5553320"/>
              <a:ext cx="172646" cy="0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bg2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04" name="Grupo 203"/>
            <p:cNvGrpSpPr/>
            <p:nvPr/>
          </p:nvGrpSpPr>
          <p:grpSpPr>
            <a:xfrm>
              <a:off x="7627499" y="5220479"/>
              <a:ext cx="377264" cy="260887"/>
              <a:chOff x="6428747" y="5162242"/>
              <a:chExt cx="377264" cy="260887"/>
            </a:xfrm>
          </p:grpSpPr>
          <p:sp>
            <p:nvSpPr>
              <p:cNvPr id="237" name="Freeform 106"/>
              <p:cNvSpPr>
                <a:spLocks/>
              </p:cNvSpPr>
              <p:nvPr/>
            </p:nvSpPr>
            <p:spPr bwMode="auto">
              <a:xfrm>
                <a:off x="6435141" y="5232579"/>
                <a:ext cx="150906" cy="190550"/>
              </a:xfrm>
              <a:custGeom>
                <a:avLst/>
                <a:gdLst>
                  <a:gd name="T0" fmla="*/ 0 w 1141"/>
                  <a:gd name="T1" fmla="*/ 0 h 1360"/>
                  <a:gd name="T2" fmla="*/ 0 w 1141"/>
                  <a:gd name="T3" fmla="*/ 2147483647 h 1360"/>
                  <a:gd name="T4" fmla="*/ 2147483647 w 1141"/>
                  <a:gd name="T5" fmla="*/ 2147483647 h 1360"/>
                  <a:gd name="T6" fmla="*/ 2147483647 w 1141"/>
                  <a:gd name="T7" fmla="*/ 2147483647 h 1360"/>
                  <a:gd name="T8" fmla="*/ 0 w 1141"/>
                  <a:gd name="T9" fmla="*/ 0 h 13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41"/>
                  <a:gd name="T16" fmla="*/ 0 h 1360"/>
                  <a:gd name="T17" fmla="*/ 1141 w 1141"/>
                  <a:gd name="T18" fmla="*/ 1360 h 13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41" h="1360">
                    <a:moveTo>
                      <a:pt x="0" y="0"/>
                    </a:moveTo>
                    <a:lnTo>
                      <a:pt x="0" y="1016"/>
                    </a:lnTo>
                    <a:lnTo>
                      <a:pt x="1141" y="1360"/>
                    </a:lnTo>
                    <a:lnTo>
                      <a:pt x="1141" y="2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8" name="Freeform 107"/>
              <p:cNvSpPr>
                <a:spLocks/>
              </p:cNvSpPr>
              <p:nvPr/>
            </p:nvSpPr>
            <p:spPr bwMode="auto">
              <a:xfrm>
                <a:off x="6435141" y="5232579"/>
                <a:ext cx="150906" cy="190550"/>
              </a:xfrm>
              <a:custGeom>
                <a:avLst/>
                <a:gdLst>
                  <a:gd name="T0" fmla="*/ 0 w 1141"/>
                  <a:gd name="T1" fmla="*/ 0 h 1360"/>
                  <a:gd name="T2" fmla="*/ 0 w 1141"/>
                  <a:gd name="T3" fmla="*/ 2147483647 h 1360"/>
                  <a:gd name="T4" fmla="*/ 2147483647 w 1141"/>
                  <a:gd name="T5" fmla="*/ 2147483647 h 1360"/>
                  <a:gd name="T6" fmla="*/ 2147483647 w 1141"/>
                  <a:gd name="T7" fmla="*/ 2147483647 h 1360"/>
                  <a:gd name="T8" fmla="*/ 0 w 1141"/>
                  <a:gd name="T9" fmla="*/ 0 h 13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41"/>
                  <a:gd name="T16" fmla="*/ 0 h 1360"/>
                  <a:gd name="T17" fmla="*/ 1141 w 1141"/>
                  <a:gd name="T18" fmla="*/ 1360 h 13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41" h="1360">
                    <a:moveTo>
                      <a:pt x="0" y="0"/>
                    </a:moveTo>
                    <a:lnTo>
                      <a:pt x="0" y="1016"/>
                    </a:lnTo>
                    <a:lnTo>
                      <a:pt x="1141" y="1360"/>
                    </a:lnTo>
                    <a:lnTo>
                      <a:pt x="1141" y="282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9" name="Freeform 108"/>
              <p:cNvSpPr>
                <a:spLocks/>
              </p:cNvSpPr>
              <p:nvPr/>
            </p:nvSpPr>
            <p:spPr bwMode="auto">
              <a:xfrm>
                <a:off x="6428747" y="5162242"/>
                <a:ext cx="377264" cy="76731"/>
              </a:xfrm>
              <a:custGeom>
                <a:avLst/>
                <a:gdLst>
                  <a:gd name="T0" fmla="*/ 2147483647 w 2850"/>
                  <a:gd name="T1" fmla="*/ 2147483647 h 539"/>
                  <a:gd name="T2" fmla="*/ 2147483647 w 2850"/>
                  <a:gd name="T3" fmla="*/ 0 h 539"/>
                  <a:gd name="T4" fmla="*/ 0 w 2850"/>
                  <a:gd name="T5" fmla="*/ 2147483647 h 539"/>
                  <a:gd name="T6" fmla="*/ 2147483647 w 2850"/>
                  <a:gd name="T7" fmla="*/ 2147483647 h 539"/>
                  <a:gd name="T8" fmla="*/ 2147483647 w 2850"/>
                  <a:gd name="T9" fmla="*/ 2147483647 h 5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50"/>
                  <a:gd name="T16" fmla="*/ 0 h 539"/>
                  <a:gd name="T17" fmla="*/ 2850 w 2850"/>
                  <a:gd name="T18" fmla="*/ 539 h 53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50" h="539">
                    <a:moveTo>
                      <a:pt x="2850" y="271"/>
                    </a:moveTo>
                    <a:lnTo>
                      <a:pt x="1716" y="0"/>
                    </a:lnTo>
                    <a:lnTo>
                      <a:pt x="0" y="271"/>
                    </a:lnTo>
                    <a:lnTo>
                      <a:pt x="1134" y="539"/>
                    </a:lnTo>
                    <a:lnTo>
                      <a:pt x="2850" y="271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0" name="Freeform 109"/>
              <p:cNvSpPr>
                <a:spLocks/>
              </p:cNvSpPr>
              <p:nvPr/>
            </p:nvSpPr>
            <p:spPr bwMode="auto">
              <a:xfrm>
                <a:off x="6428747" y="5162242"/>
                <a:ext cx="377264" cy="76731"/>
              </a:xfrm>
              <a:custGeom>
                <a:avLst/>
                <a:gdLst>
                  <a:gd name="T0" fmla="*/ 2147483647 w 2850"/>
                  <a:gd name="T1" fmla="*/ 2147483647 h 539"/>
                  <a:gd name="T2" fmla="*/ 2147483647 w 2850"/>
                  <a:gd name="T3" fmla="*/ 0 h 539"/>
                  <a:gd name="T4" fmla="*/ 0 w 2850"/>
                  <a:gd name="T5" fmla="*/ 2147483647 h 539"/>
                  <a:gd name="T6" fmla="*/ 2147483647 w 2850"/>
                  <a:gd name="T7" fmla="*/ 2147483647 h 539"/>
                  <a:gd name="T8" fmla="*/ 2147483647 w 2850"/>
                  <a:gd name="T9" fmla="*/ 2147483647 h 5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50"/>
                  <a:gd name="T16" fmla="*/ 0 h 539"/>
                  <a:gd name="T17" fmla="*/ 2850 w 2850"/>
                  <a:gd name="T18" fmla="*/ 539 h 53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50" h="539">
                    <a:moveTo>
                      <a:pt x="2850" y="271"/>
                    </a:moveTo>
                    <a:lnTo>
                      <a:pt x="1716" y="0"/>
                    </a:lnTo>
                    <a:lnTo>
                      <a:pt x="0" y="271"/>
                    </a:lnTo>
                    <a:lnTo>
                      <a:pt x="1134" y="539"/>
                    </a:lnTo>
                    <a:lnTo>
                      <a:pt x="2850" y="271"/>
                    </a:lnTo>
                  </a:path>
                </a:pathLst>
              </a:custGeom>
              <a:solidFill>
                <a:srgbClr val="FFCC99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1" name="Freeform 110"/>
              <p:cNvSpPr>
                <a:spLocks/>
              </p:cNvSpPr>
              <p:nvPr/>
            </p:nvSpPr>
            <p:spPr bwMode="auto">
              <a:xfrm>
                <a:off x="6580931" y="5200608"/>
                <a:ext cx="225080" cy="74174"/>
              </a:xfrm>
              <a:custGeom>
                <a:avLst/>
                <a:gdLst>
                  <a:gd name="T0" fmla="*/ 0 w 1699"/>
                  <a:gd name="T1" fmla="*/ 2147483647 h 526"/>
                  <a:gd name="T2" fmla="*/ 0 w 1699"/>
                  <a:gd name="T3" fmla="*/ 2147483647 h 526"/>
                  <a:gd name="T4" fmla="*/ 2147483647 w 1699"/>
                  <a:gd name="T5" fmla="*/ 2147483647 h 526"/>
                  <a:gd name="T6" fmla="*/ 2147483647 w 1699"/>
                  <a:gd name="T7" fmla="*/ 0 h 526"/>
                  <a:gd name="T8" fmla="*/ 0 w 1699"/>
                  <a:gd name="T9" fmla="*/ 2147483647 h 5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9"/>
                  <a:gd name="T16" fmla="*/ 0 h 526"/>
                  <a:gd name="T17" fmla="*/ 1699 w 1699"/>
                  <a:gd name="T18" fmla="*/ 526 h 5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9" h="526">
                    <a:moveTo>
                      <a:pt x="0" y="271"/>
                    </a:moveTo>
                    <a:lnTo>
                      <a:pt x="4" y="526"/>
                    </a:lnTo>
                    <a:lnTo>
                      <a:pt x="1699" y="223"/>
                    </a:lnTo>
                    <a:lnTo>
                      <a:pt x="1699" y="0"/>
                    </a:lnTo>
                    <a:lnTo>
                      <a:pt x="0" y="271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2" name="Freeform 111"/>
              <p:cNvSpPr>
                <a:spLocks/>
              </p:cNvSpPr>
              <p:nvPr/>
            </p:nvSpPr>
            <p:spPr bwMode="auto">
              <a:xfrm>
                <a:off x="6580931" y="5200608"/>
                <a:ext cx="225080" cy="74174"/>
              </a:xfrm>
              <a:custGeom>
                <a:avLst/>
                <a:gdLst>
                  <a:gd name="T0" fmla="*/ 0 w 1699"/>
                  <a:gd name="T1" fmla="*/ 2147483647 h 526"/>
                  <a:gd name="T2" fmla="*/ 0 w 1699"/>
                  <a:gd name="T3" fmla="*/ 2147483647 h 526"/>
                  <a:gd name="T4" fmla="*/ 2147483647 w 1699"/>
                  <a:gd name="T5" fmla="*/ 2147483647 h 526"/>
                  <a:gd name="T6" fmla="*/ 2147483647 w 1699"/>
                  <a:gd name="T7" fmla="*/ 0 h 526"/>
                  <a:gd name="T8" fmla="*/ 0 w 1699"/>
                  <a:gd name="T9" fmla="*/ 2147483647 h 5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9"/>
                  <a:gd name="T16" fmla="*/ 0 h 526"/>
                  <a:gd name="T17" fmla="*/ 1699 w 1699"/>
                  <a:gd name="T18" fmla="*/ 526 h 5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9" h="526">
                    <a:moveTo>
                      <a:pt x="0" y="271"/>
                    </a:moveTo>
                    <a:lnTo>
                      <a:pt x="4" y="526"/>
                    </a:lnTo>
                    <a:lnTo>
                      <a:pt x="1699" y="223"/>
                    </a:lnTo>
                    <a:lnTo>
                      <a:pt x="1699" y="0"/>
                    </a:lnTo>
                    <a:lnTo>
                      <a:pt x="0" y="271"/>
                    </a:lnTo>
                  </a:path>
                </a:pathLst>
              </a:custGeom>
              <a:solidFill>
                <a:srgbClr val="FFCC99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3" name="Freeform 112"/>
              <p:cNvSpPr>
                <a:spLocks/>
              </p:cNvSpPr>
              <p:nvPr/>
            </p:nvSpPr>
            <p:spPr bwMode="auto">
              <a:xfrm>
                <a:off x="6428747" y="5200608"/>
                <a:ext cx="153463" cy="72894"/>
              </a:xfrm>
              <a:custGeom>
                <a:avLst/>
                <a:gdLst>
                  <a:gd name="T0" fmla="*/ 0 w 1151"/>
                  <a:gd name="T1" fmla="*/ 0 h 519"/>
                  <a:gd name="T2" fmla="*/ 0 w 1151"/>
                  <a:gd name="T3" fmla="*/ 2147483647 h 519"/>
                  <a:gd name="T4" fmla="*/ 2147483647 w 1151"/>
                  <a:gd name="T5" fmla="*/ 2147483647 h 519"/>
                  <a:gd name="T6" fmla="*/ 2147483647 w 1151"/>
                  <a:gd name="T7" fmla="*/ 2147483647 h 519"/>
                  <a:gd name="T8" fmla="*/ 0 w 1151"/>
                  <a:gd name="T9" fmla="*/ 0 h 5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51"/>
                  <a:gd name="T16" fmla="*/ 0 h 519"/>
                  <a:gd name="T17" fmla="*/ 1151 w 1151"/>
                  <a:gd name="T18" fmla="*/ 519 h 5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51" h="519">
                    <a:moveTo>
                      <a:pt x="0" y="0"/>
                    </a:moveTo>
                    <a:lnTo>
                      <a:pt x="0" y="209"/>
                    </a:lnTo>
                    <a:lnTo>
                      <a:pt x="1151" y="519"/>
                    </a:lnTo>
                    <a:lnTo>
                      <a:pt x="1151" y="2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4" name="Freeform 113"/>
              <p:cNvSpPr>
                <a:spLocks/>
              </p:cNvSpPr>
              <p:nvPr/>
            </p:nvSpPr>
            <p:spPr bwMode="auto">
              <a:xfrm>
                <a:off x="6428747" y="5200608"/>
                <a:ext cx="153463" cy="72894"/>
              </a:xfrm>
              <a:custGeom>
                <a:avLst/>
                <a:gdLst>
                  <a:gd name="T0" fmla="*/ 0 w 1151"/>
                  <a:gd name="T1" fmla="*/ 0 h 519"/>
                  <a:gd name="T2" fmla="*/ 0 w 1151"/>
                  <a:gd name="T3" fmla="*/ 2147483647 h 519"/>
                  <a:gd name="T4" fmla="*/ 2147483647 w 1151"/>
                  <a:gd name="T5" fmla="*/ 2147483647 h 519"/>
                  <a:gd name="T6" fmla="*/ 2147483647 w 1151"/>
                  <a:gd name="T7" fmla="*/ 2147483647 h 519"/>
                  <a:gd name="T8" fmla="*/ 0 w 1151"/>
                  <a:gd name="T9" fmla="*/ 0 h 5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51"/>
                  <a:gd name="T16" fmla="*/ 0 h 519"/>
                  <a:gd name="T17" fmla="*/ 1151 w 1151"/>
                  <a:gd name="T18" fmla="*/ 519 h 5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51" h="519">
                    <a:moveTo>
                      <a:pt x="0" y="0"/>
                    </a:moveTo>
                    <a:lnTo>
                      <a:pt x="0" y="209"/>
                    </a:lnTo>
                    <a:lnTo>
                      <a:pt x="1151" y="519"/>
                    </a:lnTo>
                    <a:lnTo>
                      <a:pt x="1151" y="268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6" name="Freeform 114"/>
              <p:cNvSpPr>
                <a:spLocks/>
              </p:cNvSpPr>
              <p:nvPr/>
            </p:nvSpPr>
            <p:spPr bwMode="auto">
              <a:xfrm>
                <a:off x="6586047" y="5231300"/>
                <a:ext cx="217407" cy="191829"/>
              </a:xfrm>
              <a:custGeom>
                <a:avLst/>
                <a:gdLst>
                  <a:gd name="T0" fmla="*/ 2147483647 w 1640"/>
                  <a:gd name="T1" fmla="*/ 0 h 1366"/>
                  <a:gd name="T2" fmla="*/ 2147483647 w 1640"/>
                  <a:gd name="T3" fmla="*/ 2147483647 h 1366"/>
                  <a:gd name="T4" fmla="*/ 0 w 1640"/>
                  <a:gd name="T5" fmla="*/ 2147483647 h 1366"/>
                  <a:gd name="T6" fmla="*/ 0 w 1640"/>
                  <a:gd name="T7" fmla="*/ 2147483647 h 1366"/>
                  <a:gd name="T8" fmla="*/ 2147483647 w 1640"/>
                  <a:gd name="T9" fmla="*/ 0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40"/>
                  <a:gd name="T16" fmla="*/ 0 h 1366"/>
                  <a:gd name="T17" fmla="*/ 1640 w 1640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40" h="1366">
                    <a:moveTo>
                      <a:pt x="1640" y="0"/>
                    </a:moveTo>
                    <a:lnTo>
                      <a:pt x="1640" y="920"/>
                    </a:lnTo>
                    <a:lnTo>
                      <a:pt x="0" y="1366"/>
                    </a:lnTo>
                    <a:lnTo>
                      <a:pt x="0" y="299"/>
                    </a:lnTo>
                    <a:lnTo>
                      <a:pt x="1640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7" name="Freeform 115"/>
              <p:cNvSpPr>
                <a:spLocks/>
              </p:cNvSpPr>
              <p:nvPr/>
            </p:nvSpPr>
            <p:spPr bwMode="auto">
              <a:xfrm>
                <a:off x="6586047" y="5231300"/>
                <a:ext cx="217407" cy="191829"/>
              </a:xfrm>
              <a:custGeom>
                <a:avLst/>
                <a:gdLst>
                  <a:gd name="T0" fmla="*/ 2147483647 w 1640"/>
                  <a:gd name="T1" fmla="*/ 0 h 1366"/>
                  <a:gd name="T2" fmla="*/ 2147483647 w 1640"/>
                  <a:gd name="T3" fmla="*/ 2147483647 h 1366"/>
                  <a:gd name="T4" fmla="*/ 0 w 1640"/>
                  <a:gd name="T5" fmla="*/ 2147483647 h 1366"/>
                  <a:gd name="T6" fmla="*/ 0 w 1640"/>
                  <a:gd name="T7" fmla="*/ 2147483647 h 1366"/>
                  <a:gd name="T8" fmla="*/ 2147483647 w 1640"/>
                  <a:gd name="T9" fmla="*/ 0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40"/>
                  <a:gd name="T16" fmla="*/ 0 h 1366"/>
                  <a:gd name="T17" fmla="*/ 1640 w 1640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40" h="1366">
                    <a:moveTo>
                      <a:pt x="1640" y="0"/>
                    </a:moveTo>
                    <a:lnTo>
                      <a:pt x="1640" y="920"/>
                    </a:lnTo>
                    <a:lnTo>
                      <a:pt x="0" y="1366"/>
                    </a:lnTo>
                    <a:lnTo>
                      <a:pt x="0" y="299"/>
                    </a:lnTo>
                    <a:lnTo>
                      <a:pt x="164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05" name="AutoShape 139"/>
            <p:cNvSpPr>
              <a:spLocks noChangeArrowheads="1"/>
            </p:cNvSpPr>
            <p:nvPr/>
          </p:nvSpPr>
          <p:spPr bwMode="auto">
            <a:xfrm rot="10811826">
              <a:off x="7620150" y="5623733"/>
              <a:ext cx="460390" cy="171330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CC99FF"/>
            </a:solidFill>
            <a:ln w="12700">
              <a:solidFill>
                <a:sysClr val="windowText" lastClr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06" name="Grupo 205"/>
            <p:cNvGrpSpPr/>
            <p:nvPr/>
          </p:nvGrpSpPr>
          <p:grpSpPr>
            <a:xfrm>
              <a:off x="8144058" y="5630392"/>
              <a:ext cx="460390" cy="725454"/>
              <a:chOff x="4677470" y="1437599"/>
              <a:chExt cx="460390" cy="725454"/>
            </a:xfrm>
          </p:grpSpPr>
          <p:grpSp>
            <p:nvGrpSpPr>
              <p:cNvPr id="219" name="Grupo 177"/>
              <p:cNvGrpSpPr>
                <a:grpSpLocks/>
              </p:cNvGrpSpPr>
              <p:nvPr/>
            </p:nvGrpSpPr>
            <p:grpSpPr bwMode="auto">
              <a:xfrm>
                <a:off x="4834265" y="1670610"/>
                <a:ext cx="141642" cy="492443"/>
                <a:chOff x="6238914" y="2714620"/>
                <a:chExt cx="333350" cy="1115184"/>
              </a:xfrm>
            </p:grpSpPr>
            <p:grpSp>
              <p:nvGrpSpPr>
                <p:cNvPr id="226" name="Group 117"/>
                <p:cNvGrpSpPr>
                  <a:grpSpLocks/>
                </p:cNvGrpSpPr>
                <p:nvPr/>
              </p:nvGrpSpPr>
              <p:grpSpPr bwMode="auto">
                <a:xfrm>
                  <a:off x="6238914" y="2716472"/>
                  <a:ext cx="333350" cy="398196"/>
                  <a:chOff x="1344" y="2499"/>
                  <a:chExt cx="424" cy="671"/>
                </a:xfrm>
              </p:grpSpPr>
              <p:sp>
                <p:nvSpPr>
                  <p:cNvPr id="228" name="Rectangle 118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2499"/>
                    <a:ext cx="424" cy="671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>
                    <a:solidFill>
                      <a:sysClr val="windowText" lastClr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pt-BR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229" name="Line 119"/>
                  <p:cNvSpPr>
                    <a:spLocks noChangeShapeType="1"/>
                  </p:cNvSpPr>
                  <p:nvPr/>
                </p:nvSpPr>
                <p:spPr bwMode="auto">
                  <a:xfrm>
                    <a:off x="1402" y="2618"/>
                    <a:ext cx="308" cy="0"/>
                  </a:xfrm>
                  <a:prstGeom prst="line">
                    <a:avLst/>
                  </a:prstGeom>
                  <a:noFill/>
                  <a:ln w="25400">
                    <a:solidFill>
                      <a:sysClr val="windowText" lastClr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pt-BR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230" name="Line 120"/>
                  <p:cNvSpPr>
                    <a:spLocks noChangeShapeType="1"/>
                  </p:cNvSpPr>
                  <p:nvPr/>
                </p:nvSpPr>
                <p:spPr bwMode="auto">
                  <a:xfrm>
                    <a:off x="1525" y="2680"/>
                    <a:ext cx="185" cy="0"/>
                  </a:xfrm>
                  <a:prstGeom prst="line">
                    <a:avLst/>
                  </a:prstGeom>
                  <a:noFill/>
                  <a:ln w="12700">
                    <a:solidFill>
                      <a:sysClr val="windowText" lastClr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pt-BR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231" name="Line 121"/>
                  <p:cNvSpPr>
                    <a:spLocks noChangeShapeType="1"/>
                  </p:cNvSpPr>
                  <p:nvPr/>
                </p:nvSpPr>
                <p:spPr bwMode="auto">
                  <a:xfrm>
                    <a:off x="1525" y="2742"/>
                    <a:ext cx="185" cy="0"/>
                  </a:xfrm>
                  <a:prstGeom prst="line">
                    <a:avLst/>
                  </a:prstGeom>
                  <a:noFill/>
                  <a:ln w="12700">
                    <a:solidFill>
                      <a:sysClr val="windowText" lastClr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pt-BR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232" name="Line 122"/>
                  <p:cNvSpPr>
                    <a:spLocks noChangeShapeType="1"/>
                  </p:cNvSpPr>
                  <p:nvPr/>
                </p:nvSpPr>
                <p:spPr bwMode="auto">
                  <a:xfrm>
                    <a:off x="1525" y="2804"/>
                    <a:ext cx="185" cy="0"/>
                  </a:xfrm>
                  <a:prstGeom prst="line">
                    <a:avLst/>
                  </a:prstGeom>
                  <a:noFill/>
                  <a:ln w="12700">
                    <a:solidFill>
                      <a:sysClr val="windowText" lastClr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pt-BR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233" name="Line 123"/>
                  <p:cNvSpPr>
                    <a:spLocks noChangeShapeType="1"/>
                  </p:cNvSpPr>
                  <p:nvPr/>
                </p:nvSpPr>
                <p:spPr bwMode="auto">
                  <a:xfrm>
                    <a:off x="1402" y="2927"/>
                    <a:ext cx="308" cy="0"/>
                  </a:xfrm>
                  <a:prstGeom prst="line">
                    <a:avLst/>
                  </a:prstGeom>
                  <a:noFill/>
                  <a:ln w="25400">
                    <a:solidFill>
                      <a:sysClr val="windowText" lastClr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pt-BR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234" name="Line 124"/>
                  <p:cNvSpPr>
                    <a:spLocks noChangeShapeType="1"/>
                  </p:cNvSpPr>
                  <p:nvPr/>
                </p:nvSpPr>
                <p:spPr bwMode="auto">
                  <a:xfrm>
                    <a:off x="1525" y="2990"/>
                    <a:ext cx="185" cy="0"/>
                  </a:xfrm>
                  <a:prstGeom prst="line">
                    <a:avLst/>
                  </a:prstGeom>
                  <a:noFill/>
                  <a:ln w="12700">
                    <a:solidFill>
                      <a:sysClr val="windowText" lastClr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pt-BR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235" name="Line 125"/>
                  <p:cNvSpPr>
                    <a:spLocks noChangeShapeType="1"/>
                  </p:cNvSpPr>
                  <p:nvPr/>
                </p:nvSpPr>
                <p:spPr bwMode="auto">
                  <a:xfrm>
                    <a:off x="1525" y="3051"/>
                    <a:ext cx="185" cy="0"/>
                  </a:xfrm>
                  <a:prstGeom prst="line">
                    <a:avLst/>
                  </a:prstGeom>
                  <a:noFill/>
                  <a:ln w="12700">
                    <a:solidFill>
                      <a:sysClr val="windowText" lastClr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pt-BR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236" name="Line 126"/>
                  <p:cNvSpPr>
                    <a:spLocks noChangeShapeType="1"/>
                  </p:cNvSpPr>
                  <p:nvPr/>
                </p:nvSpPr>
                <p:spPr bwMode="auto">
                  <a:xfrm>
                    <a:off x="1525" y="3112"/>
                    <a:ext cx="185" cy="0"/>
                  </a:xfrm>
                  <a:prstGeom prst="line">
                    <a:avLst/>
                  </a:prstGeom>
                  <a:noFill/>
                  <a:ln w="12700">
                    <a:solidFill>
                      <a:sysClr val="windowText" lastClr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pt-BR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sp>
              <p:nvSpPr>
                <p:cNvPr id="227" name="Rectangle 127"/>
                <p:cNvSpPr>
                  <a:spLocks noChangeArrowheads="1"/>
                </p:cNvSpPr>
                <p:nvPr/>
              </p:nvSpPr>
              <p:spPr bwMode="auto">
                <a:xfrm>
                  <a:off x="6422320" y="2714620"/>
                  <a:ext cx="118965" cy="11151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pPr marL="0" marR="0" lvl="0" indent="0" defTabSz="7620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C3399"/>
                    </a:solidFill>
                    <a:effectLst/>
                    <a:uLnTx/>
                    <a:uFillTx/>
                    <a:latin typeface="Wingdings" pitchFamily="2" charset="2"/>
                  </a:endParaRPr>
                </a:p>
              </p:txBody>
            </p:sp>
          </p:grpSp>
          <p:sp>
            <p:nvSpPr>
              <p:cNvPr id="220" name="Line 131"/>
              <p:cNvSpPr>
                <a:spLocks noChangeShapeType="1"/>
              </p:cNvSpPr>
              <p:nvPr/>
            </p:nvSpPr>
            <p:spPr bwMode="auto">
              <a:xfrm>
                <a:off x="4909971" y="1847875"/>
                <a:ext cx="0" cy="48496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1" name="Text Box 132"/>
              <p:cNvSpPr txBox="1">
                <a:spLocks noChangeAspect="1" noChangeArrowheads="1"/>
              </p:cNvSpPr>
              <p:nvPr/>
            </p:nvSpPr>
            <p:spPr bwMode="auto">
              <a:xfrm>
                <a:off x="4825880" y="1892641"/>
                <a:ext cx="163571" cy="144556"/>
              </a:xfrm>
              <a:prstGeom prst="rect">
                <a:avLst/>
              </a:prstGeom>
              <a:noFill/>
              <a:ln w="38100">
                <a:solidFill>
                  <a:srgbClr val="6699FF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lIns="0" tIns="0" rIns="0" bIns="0" anchor="ctr" anchorCtr="1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srgbClr val="6699FF"/>
                    </a:solidFill>
                  </a:rPr>
                  <a:t/>
                </a:r>
                <a:br>
                  <a:rPr lang="en-US" kern="0" dirty="0">
                    <a:solidFill>
                      <a:srgbClr val="6699FF"/>
                    </a:solidFill>
                  </a:rPr>
                </a:br>
                <a:r>
                  <a:rPr kumimoji="0" lang="en-US" sz="12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6699FF"/>
                    </a:solidFill>
                    <a:effectLst/>
                    <a:uLnTx/>
                    <a:uFillTx/>
                  </a:rPr>
                  <a:t>uc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6699FF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222" name="Conector reto 221"/>
              <p:cNvCxnSpPr/>
              <p:nvPr/>
            </p:nvCxnSpPr>
            <p:spPr bwMode="auto">
              <a:xfrm rot="5400000" flipH="1" flipV="1">
                <a:off x="4947074" y="1709337"/>
                <a:ext cx="47655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223" name="Conector reto 222"/>
              <p:cNvCxnSpPr/>
              <p:nvPr/>
            </p:nvCxnSpPr>
            <p:spPr bwMode="auto">
              <a:xfrm rot="16200000" flipV="1">
                <a:off x="4886788" y="1636151"/>
                <a:ext cx="47655" cy="675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sp>
            <p:nvSpPr>
              <p:cNvPr id="224" name="Retângulo 223"/>
              <p:cNvSpPr/>
              <p:nvPr/>
            </p:nvSpPr>
            <p:spPr>
              <a:xfrm>
                <a:off x="4854776" y="1532073"/>
                <a:ext cx="107968" cy="7764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2">
                    <a:lumMod val="65000"/>
                    <a:lumOff val="35000"/>
                  </a:schemeClr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endParaRPr lang="pt-BR" sz="1000" b="1" dirty="0" smtClean="0"/>
              </a:p>
            </p:txBody>
          </p:sp>
          <p:sp>
            <p:nvSpPr>
              <p:cNvPr id="225" name="AutoShape 139"/>
              <p:cNvSpPr>
                <a:spLocks noChangeArrowheads="1"/>
              </p:cNvSpPr>
              <p:nvPr/>
            </p:nvSpPr>
            <p:spPr bwMode="auto">
              <a:xfrm rot="10811826">
                <a:off x="4677470" y="1437599"/>
                <a:ext cx="460390" cy="171330"/>
              </a:xfrm>
              <a:custGeom>
                <a:avLst/>
                <a:gdLst>
                  <a:gd name="T0" fmla="*/ 2147483647 w 21600"/>
                  <a:gd name="T1" fmla="*/ 2147483647 h 21600"/>
                  <a:gd name="T2" fmla="*/ 2147483647 w 21600"/>
                  <a:gd name="T3" fmla="*/ 2147483647 h 21600"/>
                  <a:gd name="T4" fmla="*/ 2147483647 w 21600"/>
                  <a:gd name="T5" fmla="*/ 2147483647 h 21600"/>
                  <a:gd name="T6" fmla="*/ 2147483647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0 h 21600"/>
                  <a:gd name="T14" fmla="*/ 17100 w 21600"/>
                  <a:gd name="T15" fmla="*/ 171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CC99FF"/>
              </a:solidFill>
              <a:ln w="12700">
                <a:solidFill>
                  <a:sysClr val="windowText" lastClr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cxnSp>
          <p:nvCxnSpPr>
            <p:cNvPr id="207" name="Conector reto 206"/>
            <p:cNvCxnSpPr/>
            <p:nvPr/>
          </p:nvCxnSpPr>
          <p:spPr bwMode="auto">
            <a:xfrm rot="5400000">
              <a:off x="8292037" y="5552242"/>
              <a:ext cx="172646" cy="0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bg2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08" name="Grupo 207"/>
            <p:cNvGrpSpPr/>
            <p:nvPr/>
          </p:nvGrpSpPr>
          <p:grpSpPr>
            <a:xfrm>
              <a:off x="8175730" y="5219401"/>
              <a:ext cx="377264" cy="260887"/>
              <a:chOff x="6428747" y="5162242"/>
              <a:chExt cx="377264" cy="260887"/>
            </a:xfrm>
          </p:grpSpPr>
          <p:sp>
            <p:nvSpPr>
              <p:cNvPr id="209" name="Freeform 106"/>
              <p:cNvSpPr>
                <a:spLocks/>
              </p:cNvSpPr>
              <p:nvPr/>
            </p:nvSpPr>
            <p:spPr bwMode="auto">
              <a:xfrm>
                <a:off x="6435141" y="5232579"/>
                <a:ext cx="150906" cy="190550"/>
              </a:xfrm>
              <a:custGeom>
                <a:avLst/>
                <a:gdLst>
                  <a:gd name="T0" fmla="*/ 0 w 1141"/>
                  <a:gd name="T1" fmla="*/ 0 h 1360"/>
                  <a:gd name="T2" fmla="*/ 0 w 1141"/>
                  <a:gd name="T3" fmla="*/ 2147483647 h 1360"/>
                  <a:gd name="T4" fmla="*/ 2147483647 w 1141"/>
                  <a:gd name="T5" fmla="*/ 2147483647 h 1360"/>
                  <a:gd name="T6" fmla="*/ 2147483647 w 1141"/>
                  <a:gd name="T7" fmla="*/ 2147483647 h 1360"/>
                  <a:gd name="T8" fmla="*/ 0 w 1141"/>
                  <a:gd name="T9" fmla="*/ 0 h 13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41"/>
                  <a:gd name="T16" fmla="*/ 0 h 1360"/>
                  <a:gd name="T17" fmla="*/ 1141 w 1141"/>
                  <a:gd name="T18" fmla="*/ 1360 h 13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41" h="1360">
                    <a:moveTo>
                      <a:pt x="0" y="0"/>
                    </a:moveTo>
                    <a:lnTo>
                      <a:pt x="0" y="1016"/>
                    </a:lnTo>
                    <a:lnTo>
                      <a:pt x="1141" y="1360"/>
                    </a:lnTo>
                    <a:lnTo>
                      <a:pt x="1141" y="2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0" name="Freeform 107"/>
              <p:cNvSpPr>
                <a:spLocks/>
              </p:cNvSpPr>
              <p:nvPr/>
            </p:nvSpPr>
            <p:spPr bwMode="auto">
              <a:xfrm>
                <a:off x="6435141" y="5232579"/>
                <a:ext cx="150906" cy="190550"/>
              </a:xfrm>
              <a:custGeom>
                <a:avLst/>
                <a:gdLst>
                  <a:gd name="T0" fmla="*/ 0 w 1141"/>
                  <a:gd name="T1" fmla="*/ 0 h 1360"/>
                  <a:gd name="T2" fmla="*/ 0 w 1141"/>
                  <a:gd name="T3" fmla="*/ 2147483647 h 1360"/>
                  <a:gd name="T4" fmla="*/ 2147483647 w 1141"/>
                  <a:gd name="T5" fmla="*/ 2147483647 h 1360"/>
                  <a:gd name="T6" fmla="*/ 2147483647 w 1141"/>
                  <a:gd name="T7" fmla="*/ 2147483647 h 1360"/>
                  <a:gd name="T8" fmla="*/ 0 w 1141"/>
                  <a:gd name="T9" fmla="*/ 0 h 13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41"/>
                  <a:gd name="T16" fmla="*/ 0 h 1360"/>
                  <a:gd name="T17" fmla="*/ 1141 w 1141"/>
                  <a:gd name="T18" fmla="*/ 1360 h 13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41" h="1360">
                    <a:moveTo>
                      <a:pt x="0" y="0"/>
                    </a:moveTo>
                    <a:lnTo>
                      <a:pt x="0" y="1016"/>
                    </a:lnTo>
                    <a:lnTo>
                      <a:pt x="1141" y="1360"/>
                    </a:lnTo>
                    <a:lnTo>
                      <a:pt x="1141" y="282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1" name="Freeform 108"/>
              <p:cNvSpPr>
                <a:spLocks/>
              </p:cNvSpPr>
              <p:nvPr/>
            </p:nvSpPr>
            <p:spPr bwMode="auto">
              <a:xfrm>
                <a:off x="6428747" y="5162242"/>
                <a:ext cx="377264" cy="76731"/>
              </a:xfrm>
              <a:custGeom>
                <a:avLst/>
                <a:gdLst>
                  <a:gd name="T0" fmla="*/ 2147483647 w 2850"/>
                  <a:gd name="T1" fmla="*/ 2147483647 h 539"/>
                  <a:gd name="T2" fmla="*/ 2147483647 w 2850"/>
                  <a:gd name="T3" fmla="*/ 0 h 539"/>
                  <a:gd name="T4" fmla="*/ 0 w 2850"/>
                  <a:gd name="T5" fmla="*/ 2147483647 h 539"/>
                  <a:gd name="T6" fmla="*/ 2147483647 w 2850"/>
                  <a:gd name="T7" fmla="*/ 2147483647 h 539"/>
                  <a:gd name="T8" fmla="*/ 2147483647 w 2850"/>
                  <a:gd name="T9" fmla="*/ 2147483647 h 5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50"/>
                  <a:gd name="T16" fmla="*/ 0 h 539"/>
                  <a:gd name="T17" fmla="*/ 2850 w 2850"/>
                  <a:gd name="T18" fmla="*/ 539 h 53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50" h="539">
                    <a:moveTo>
                      <a:pt x="2850" y="271"/>
                    </a:moveTo>
                    <a:lnTo>
                      <a:pt x="1716" y="0"/>
                    </a:lnTo>
                    <a:lnTo>
                      <a:pt x="0" y="271"/>
                    </a:lnTo>
                    <a:lnTo>
                      <a:pt x="1134" y="539"/>
                    </a:lnTo>
                    <a:lnTo>
                      <a:pt x="2850" y="271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2" name="Freeform 109"/>
              <p:cNvSpPr>
                <a:spLocks/>
              </p:cNvSpPr>
              <p:nvPr/>
            </p:nvSpPr>
            <p:spPr bwMode="auto">
              <a:xfrm>
                <a:off x="6428747" y="5162242"/>
                <a:ext cx="377264" cy="76731"/>
              </a:xfrm>
              <a:custGeom>
                <a:avLst/>
                <a:gdLst>
                  <a:gd name="T0" fmla="*/ 2147483647 w 2850"/>
                  <a:gd name="T1" fmla="*/ 2147483647 h 539"/>
                  <a:gd name="T2" fmla="*/ 2147483647 w 2850"/>
                  <a:gd name="T3" fmla="*/ 0 h 539"/>
                  <a:gd name="T4" fmla="*/ 0 w 2850"/>
                  <a:gd name="T5" fmla="*/ 2147483647 h 539"/>
                  <a:gd name="T6" fmla="*/ 2147483647 w 2850"/>
                  <a:gd name="T7" fmla="*/ 2147483647 h 539"/>
                  <a:gd name="T8" fmla="*/ 2147483647 w 2850"/>
                  <a:gd name="T9" fmla="*/ 2147483647 h 5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50"/>
                  <a:gd name="T16" fmla="*/ 0 h 539"/>
                  <a:gd name="T17" fmla="*/ 2850 w 2850"/>
                  <a:gd name="T18" fmla="*/ 539 h 53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50" h="539">
                    <a:moveTo>
                      <a:pt x="2850" y="271"/>
                    </a:moveTo>
                    <a:lnTo>
                      <a:pt x="1716" y="0"/>
                    </a:lnTo>
                    <a:lnTo>
                      <a:pt x="0" y="271"/>
                    </a:lnTo>
                    <a:lnTo>
                      <a:pt x="1134" y="539"/>
                    </a:lnTo>
                    <a:lnTo>
                      <a:pt x="2850" y="271"/>
                    </a:lnTo>
                  </a:path>
                </a:pathLst>
              </a:custGeom>
              <a:solidFill>
                <a:srgbClr val="FFCC99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3" name="Freeform 110"/>
              <p:cNvSpPr>
                <a:spLocks/>
              </p:cNvSpPr>
              <p:nvPr/>
            </p:nvSpPr>
            <p:spPr bwMode="auto">
              <a:xfrm>
                <a:off x="6580931" y="5200608"/>
                <a:ext cx="225080" cy="74174"/>
              </a:xfrm>
              <a:custGeom>
                <a:avLst/>
                <a:gdLst>
                  <a:gd name="T0" fmla="*/ 0 w 1699"/>
                  <a:gd name="T1" fmla="*/ 2147483647 h 526"/>
                  <a:gd name="T2" fmla="*/ 0 w 1699"/>
                  <a:gd name="T3" fmla="*/ 2147483647 h 526"/>
                  <a:gd name="T4" fmla="*/ 2147483647 w 1699"/>
                  <a:gd name="T5" fmla="*/ 2147483647 h 526"/>
                  <a:gd name="T6" fmla="*/ 2147483647 w 1699"/>
                  <a:gd name="T7" fmla="*/ 0 h 526"/>
                  <a:gd name="T8" fmla="*/ 0 w 1699"/>
                  <a:gd name="T9" fmla="*/ 2147483647 h 5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9"/>
                  <a:gd name="T16" fmla="*/ 0 h 526"/>
                  <a:gd name="T17" fmla="*/ 1699 w 1699"/>
                  <a:gd name="T18" fmla="*/ 526 h 5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9" h="526">
                    <a:moveTo>
                      <a:pt x="0" y="271"/>
                    </a:moveTo>
                    <a:lnTo>
                      <a:pt x="4" y="526"/>
                    </a:lnTo>
                    <a:lnTo>
                      <a:pt x="1699" y="223"/>
                    </a:lnTo>
                    <a:lnTo>
                      <a:pt x="1699" y="0"/>
                    </a:lnTo>
                    <a:lnTo>
                      <a:pt x="0" y="271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4" name="Freeform 111"/>
              <p:cNvSpPr>
                <a:spLocks/>
              </p:cNvSpPr>
              <p:nvPr/>
            </p:nvSpPr>
            <p:spPr bwMode="auto">
              <a:xfrm>
                <a:off x="6580931" y="5200608"/>
                <a:ext cx="225080" cy="74174"/>
              </a:xfrm>
              <a:custGeom>
                <a:avLst/>
                <a:gdLst>
                  <a:gd name="T0" fmla="*/ 0 w 1699"/>
                  <a:gd name="T1" fmla="*/ 2147483647 h 526"/>
                  <a:gd name="T2" fmla="*/ 0 w 1699"/>
                  <a:gd name="T3" fmla="*/ 2147483647 h 526"/>
                  <a:gd name="T4" fmla="*/ 2147483647 w 1699"/>
                  <a:gd name="T5" fmla="*/ 2147483647 h 526"/>
                  <a:gd name="T6" fmla="*/ 2147483647 w 1699"/>
                  <a:gd name="T7" fmla="*/ 0 h 526"/>
                  <a:gd name="T8" fmla="*/ 0 w 1699"/>
                  <a:gd name="T9" fmla="*/ 2147483647 h 5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9"/>
                  <a:gd name="T16" fmla="*/ 0 h 526"/>
                  <a:gd name="T17" fmla="*/ 1699 w 1699"/>
                  <a:gd name="T18" fmla="*/ 526 h 5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9" h="526">
                    <a:moveTo>
                      <a:pt x="0" y="271"/>
                    </a:moveTo>
                    <a:lnTo>
                      <a:pt x="4" y="526"/>
                    </a:lnTo>
                    <a:lnTo>
                      <a:pt x="1699" y="223"/>
                    </a:lnTo>
                    <a:lnTo>
                      <a:pt x="1699" y="0"/>
                    </a:lnTo>
                    <a:lnTo>
                      <a:pt x="0" y="271"/>
                    </a:lnTo>
                  </a:path>
                </a:pathLst>
              </a:custGeom>
              <a:solidFill>
                <a:srgbClr val="FFCC99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5" name="Freeform 112"/>
              <p:cNvSpPr>
                <a:spLocks/>
              </p:cNvSpPr>
              <p:nvPr/>
            </p:nvSpPr>
            <p:spPr bwMode="auto">
              <a:xfrm>
                <a:off x="6428747" y="5200608"/>
                <a:ext cx="153463" cy="72894"/>
              </a:xfrm>
              <a:custGeom>
                <a:avLst/>
                <a:gdLst>
                  <a:gd name="T0" fmla="*/ 0 w 1151"/>
                  <a:gd name="T1" fmla="*/ 0 h 519"/>
                  <a:gd name="T2" fmla="*/ 0 w 1151"/>
                  <a:gd name="T3" fmla="*/ 2147483647 h 519"/>
                  <a:gd name="T4" fmla="*/ 2147483647 w 1151"/>
                  <a:gd name="T5" fmla="*/ 2147483647 h 519"/>
                  <a:gd name="T6" fmla="*/ 2147483647 w 1151"/>
                  <a:gd name="T7" fmla="*/ 2147483647 h 519"/>
                  <a:gd name="T8" fmla="*/ 0 w 1151"/>
                  <a:gd name="T9" fmla="*/ 0 h 5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51"/>
                  <a:gd name="T16" fmla="*/ 0 h 519"/>
                  <a:gd name="T17" fmla="*/ 1151 w 1151"/>
                  <a:gd name="T18" fmla="*/ 519 h 5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51" h="519">
                    <a:moveTo>
                      <a:pt x="0" y="0"/>
                    </a:moveTo>
                    <a:lnTo>
                      <a:pt x="0" y="209"/>
                    </a:lnTo>
                    <a:lnTo>
                      <a:pt x="1151" y="519"/>
                    </a:lnTo>
                    <a:lnTo>
                      <a:pt x="1151" y="2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6" name="Freeform 113"/>
              <p:cNvSpPr>
                <a:spLocks/>
              </p:cNvSpPr>
              <p:nvPr/>
            </p:nvSpPr>
            <p:spPr bwMode="auto">
              <a:xfrm>
                <a:off x="6428747" y="5200608"/>
                <a:ext cx="153463" cy="72894"/>
              </a:xfrm>
              <a:custGeom>
                <a:avLst/>
                <a:gdLst>
                  <a:gd name="T0" fmla="*/ 0 w 1151"/>
                  <a:gd name="T1" fmla="*/ 0 h 519"/>
                  <a:gd name="T2" fmla="*/ 0 w 1151"/>
                  <a:gd name="T3" fmla="*/ 2147483647 h 519"/>
                  <a:gd name="T4" fmla="*/ 2147483647 w 1151"/>
                  <a:gd name="T5" fmla="*/ 2147483647 h 519"/>
                  <a:gd name="T6" fmla="*/ 2147483647 w 1151"/>
                  <a:gd name="T7" fmla="*/ 2147483647 h 519"/>
                  <a:gd name="T8" fmla="*/ 0 w 1151"/>
                  <a:gd name="T9" fmla="*/ 0 h 5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51"/>
                  <a:gd name="T16" fmla="*/ 0 h 519"/>
                  <a:gd name="T17" fmla="*/ 1151 w 1151"/>
                  <a:gd name="T18" fmla="*/ 519 h 5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51" h="519">
                    <a:moveTo>
                      <a:pt x="0" y="0"/>
                    </a:moveTo>
                    <a:lnTo>
                      <a:pt x="0" y="209"/>
                    </a:lnTo>
                    <a:lnTo>
                      <a:pt x="1151" y="519"/>
                    </a:lnTo>
                    <a:lnTo>
                      <a:pt x="1151" y="268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7" name="Freeform 114"/>
              <p:cNvSpPr>
                <a:spLocks/>
              </p:cNvSpPr>
              <p:nvPr/>
            </p:nvSpPr>
            <p:spPr bwMode="auto">
              <a:xfrm>
                <a:off x="6586047" y="5231300"/>
                <a:ext cx="217407" cy="191829"/>
              </a:xfrm>
              <a:custGeom>
                <a:avLst/>
                <a:gdLst>
                  <a:gd name="T0" fmla="*/ 2147483647 w 1640"/>
                  <a:gd name="T1" fmla="*/ 0 h 1366"/>
                  <a:gd name="T2" fmla="*/ 2147483647 w 1640"/>
                  <a:gd name="T3" fmla="*/ 2147483647 h 1366"/>
                  <a:gd name="T4" fmla="*/ 0 w 1640"/>
                  <a:gd name="T5" fmla="*/ 2147483647 h 1366"/>
                  <a:gd name="T6" fmla="*/ 0 w 1640"/>
                  <a:gd name="T7" fmla="*/ 2147483647 h 1366"/>
                  <a:gd name="T8" fmla="*/ 2147483647 w 1640"/>
                  <a:gd name="T9" fmla="*/ 0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40"/>
                  <a:gd name="T16" fmla="*/ 0 h 1366"/>
                  <a:gd name="T17" fmla="*/ 1640 w 1640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40" h="1366">
                    <a:moveTo>
                      <a:pt x="1640" y="0"/>
                    </a:moveTo>
                    <a:lnTo>
                      <a:pt x="1640" y="920"/>
                    </a:lnTo>
                    <a:lnTo>
                      <a:pt x="0" y="1366"/>
                    </a:lnTo>
                    <a:lnTo>
                      <a:pt x="0" y="299"/>
                    </a:lnTo>
                    <a:lnTo>
                      <a:pt x="1640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8" name="Freeform 115"/>
              <p:cNvSpPr>
                <a:spLocks/>
              </p:cNvSpPr>
              <p:nvPr/>
            </p:nvSpPr>
            <p:spPr bwMode="auto">
              <a:xfrm>
                <a:off x="6586047" y="5231300"/>
                <a:ext cx="217407" cy="191829"/>
              </a:xfrm>
              <a:custGeom>
                <a:avLst/>
                <a:gdLst>
                  <a:gd name="T0" fmla="*/ 2147483647 w 1640"/>
                  <a:gd name="T1" fmla="*/ 0 h 1366"/>
                  <a:gd name="T2" fmla="*/ 2147483647 w 1640"/>
                  <a:gd name="T3" fmla="*/ 2147483647 h 1366"/>
                  <a:gd name="T4" fmla="*/ 0 w 1640"/>
                  <a:gd name="T5" fmla="*/ 2147483647 h 1366"/>
                  <a:gd name="T6" fmla="*/ 0 w 1640"/>
                  <a:gd name="T7" fmla="*/ 2147483647 h 1366"/>
                  <a:gd name="T8" fmla="*/ 2147483647 w 1640"/>
                  <a:gd name="T9" fmla="*/ 0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40"/>
                  <a:gd name="T16" fmla="*/ 0 h 1366"/>
                  <a:gd name="T17" fmla="*/ 1640 w 1640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40" h="1366">
                    <a:moveTo>
                      <a:pt x="1640" y="0"/>
                    </a:moveTo>
                    <a:lnTo>
                      <a:pt x="1640" y="920"/>
                    </a:lnTo>
                    <a:lnTo>
                      <a:pt x="0" y="1366"/>
                    </a:lnTo>
                    <a:lnTo>
                      <a:pt x="0" y="299"/>
                    </a:lnTo>
                    <a:lnTo>
                      <a:pt x="164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09648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" grpId="0" animBg="1"/>
      <p:bldP spid="424" grpId="0" animBg="1"/>
      <p:bldP spid="421" grpId="0" animBg="1"/>
      <p:bldP spid="93" grpId="0" animBg="1"/>
      <p:bldP spid="429" grpId="0" animBg="1"/>
      <p:bldP spid="4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000" dirty="0" smtClean="0"/>
              <a:t>Nova Estrutura do Produto</a:t>
            </a:r>
            <a:endParaRPr lang="pt-BR" sz="200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Glossário Arbor</a:t>
            </a:r>
            <a:endParaRPr lang="pt-BR" dirty="0"/>
          </a:p>
        </p:txBody>
      </p:sp>
      <p:grpSp>
        <p:nvGrpSpPr>
          <p:cNvPr id="8" name="Grupo 7"/>
          <p:cNvGrpSpPr/>
          <p:nvPr/>
        </p:nvGrpSpPr>
        <p:grpSpPr>
          <a:xfrm>
            <a:off x="931625" y="1577848"/>
            <a:ext cx="460390" cy="985798"/>
            <a:chOff x="827584" y="2492896"/>
            <a:chExt cx="460390" cy="985798"/>
          </a:xfrm>
        </p:grpSpPr>
        <p:sp>
          <p:nvSpPr>
            <p:cNvPr id="176" name="AutoShape 139"/>
            <p:cNvSpPr>
              <a:spLocks noChangeArrowheads="1"/>
            </p:cNvSpPr>
            <p:nvPr/>
          </p:nvSpPr>
          <p:spPr bwMode="auto">
            <a:xfrm rot="10811826">
              <a:off x="827584" y="2913438"/>
              <a:ext cx="460390" cy="171330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CC99FF"/>
            </a:solidFill>
            <a:ln w="12700">
              <a:solidFill>
                <a:sysClr val="windowText" lastClr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7" name="AutoShape 145"/>
            <p:cNvSpPr>
              <a:spLocks noChangeAspect="1" noChangeArrowheads="1"/>
            </p:cNvSpPr>
            <p:nvPr/>
          </p:nvSpPr>
          <p:spPr bwMode="auto">
            <a:xfrm>
              <a:off x="862136" y="3192676"/>
              <a:ext cx="390568" cy="286018"/>
            </a:xfrm>
            <a:prstGeom prst="triangle">
              <a:avLst>
                <a:gd name="adj" fmla="val 50000"/>
              </a:avLst>
            </a:prstGeom>
            <a:solidFill>
              <a:srgbClr val="FFFF99"/>
            </a:solidFill>
            <a:ln w="12700">
              <a:solidFill>
                <a:sysClr val="windowText" lastClr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178" name="Conector reto 177"/>
            <p:cNvCxnSpPr/>
            <p:nvPr/>
          </p:nvCxnSpPr>
          <p:spPr bwMode="auto">
            <a:xfrm rot="16200000" flipV="1">
              <a:off x="999591" y="3144273"/>
              <a:ext cx="116376" cy="0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bg2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9" name="Conector reto 178"/>
            <p:cNvCxnSpPr/>
            <p:nvPr/>
          </p:nvCxnSpPr>
          <p:spPr bwMode="auto">
            <a:xfrm rot="5400000">
              <a:off x="969617" y="2825737"/>
              <a:ext cx="172646" cy="0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bg2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80" name="Grupo 179"/>
            <p:cNvGrpSpPr/>
            <p:nvPr/>
          </p:nvGrpSpPr>
          <p:grpSpPr>
            <a:xfrm>
              <a:off x="853310" y="2492896"/>
              <a:ext cx="377264" cy="260887"/>
              <a:chOff x="6428747" y="5162242"/>
              <a:chExt cx="377264" cy="260887"/>
            </a:xfrm>
          </p:grpSpPr>
          <p:sp>
            <p:nvSpPr>
              <p:cNvPr id="286" name="Freeform 106"/>
              <p:cNvSpPr>
                <a:spLocks/>
              </p:cNvSpPr>
              <p:nvPr/>
            </p:nvSpPr>
            <p:spPr bwMode="auto">
              <a:xfrm>
                <a:off x="6435141" y="5232579"/>
                <a:ext cx="150906" cy="190550"/>
              </a:xfrm>
              <a:custGeom>
                <a:avLst/>
                <a:gdLst>
                  <a:gd name="T0" fmla="*/ 0 w 1141"/>
                  <a:gd name="T1" fmla="*/ 0 h 1360"/>
                  <a:gd name="T2" fmla="*/ 0 w 1141"/>
                  <a:gd name="T3" fmla="*/ 2147483647 h 1360"/>
                  <a:gd name="T4" fmla="*/ 2147483647 w 1141"/>
                  <a:gd name="T5" fmla="*/ 2147483647 h 1360"/>
                  <a:gd name="T6" fmla="*/ 2147483647 w 1141"/>
                  <a:gd name="T7" fmla="*/ 2147483647 h 1360"/>
                  <a:gd name="T8" fmla="*/ 0 w 1141"/>
                  <a:gd name="T9" fmla="*/ 0 h 13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41"/>
                  <a:gd name="T16" fmla="*/ 0 h 1360"/>
                  <a:gd name="T17" fmla="*/ 1141 w 1141"/>
                  <a:gd name="T18" fmla="*/ 1360 h 13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41" h="1360">
                    <a:moveTo>
                      <a:pt x="0" y="0"/>
                    </a:moveTo>
                    <a:lnTo>
                      <a:pt x="0" y="1016"/>
                    </a:lnTo>
                    <a:lnTo>
                      <a:pt x="1141" y="1360"/>
                    </a:lnTo>
                    <a:lnTo>
                      <a:pt x="1141" y="2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6" name="Freeform 107"/>
              <p:cNvSpPr>
                <a:spLocks/>
              </p:cNvSpPr>
              <p:nvPr/>
            </p:nvSpPr>
            <p:spPr bwMode="auto">
              <a:xfrm>
                <a:off x="6435141" y="5232579"/>
                <a:ext cx="150906" cy="190550"/>
              </a:xfrm>
              <a:custGeom>
                <a:avLst/>
                <a:gdLst>
                  <a:gd name="T0" fmla="*/ 0 w 1141"/>
                  <a:gd name="T1" fmla="*/ 0 h 1360"/>
                  <a:gd name="T2" fmla="*/ 0 w 1141"/>
                  <a:gd name="T3" fmla="*/ 2147483647 h 1360"/>
                  <a:gd name="T4" fmla="*/ 2147483647 w 1141"/>
                  <a:gd name="T5" fmla="*/ 2147483647 h 1360"/>
                  <a:gd name="T6" fmla="*/ 2147483647 w 1141"/>
                  <a:gd name="T7" fmla="*/ 2147483647 h 1360"/>
                  <a:gd name="T8" fmla="*/ 0 w 1141"/>
                  <a:gd name="T9" fmla="*/ 0 h 13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41"/>
                  <a:gd name="T16" fmla="*/ 0 h 1360"/>
                  <a:gd name="T17" fmla="*/ 1141 w 1141"/>
                  <a:gd name="T18" fmla="*/ 1360 h 13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41" h="1360">
                    <a:moveTo>
                      <a:pt x="0" y="0"/>
                    </a:moveTo>
                    <a:lnTo>
                      <a:pt x="0" y="1016"/>
                    </a:lnTo>
                    <a:lnTo>
                      <a:pt x="1141" y="1360"/>
                    </a:lnTo>
                    <a:lnTo>
                      <a:pt x="1141" y="282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0" name="Freeform 108"/>
              <p:cNvSpPr>
                <a:spLocks/>
              </p:cNvSpPr>
              <p:nvPr/>
            </p:nvSpPr>
            <p:spPr bwMode="auto">
              <a:xfrm>
                <a:off x="6428747" y="5162242"/>
                <a:ext cx="377264" cy="76731"/>
              </a:xfrm>
              <a:custGeom>
                <a:avLst/>
                <a:gdLst>
                  <a:gd name="T0" fmla="*/ 2147483647 w 2850"/>
                  <a:gd name="T1" fmla="*/ 2147483647 h 539"/>
                  <a:gd name="T2" fmla="*/ 2147483647 w 2850"/>
                  <a:gd name="T3" fmla="*/ 0 h 539"/>
                  <a:gd name="T4" fmla="*/ 0 w 2850"/>
                  <a:gd name="T5" fmla="*/ 2147483647 h 539"/>
                  <a:gd name="T6" fmla="*/ 2147483647 w 2850"/>
                  <a:gd name="T7" fmla="*/ 2147483647 h 539"/>
                  <a:gd name="T8" fmla="*/ 2147483647 w 2850"/>
                  <a:gd name="T9" fmla="*/ 2147483647 h 5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50"/>
                  <a:gd name="T16" fmla="*/ 0 h 539"/>
                  <a:gd name="T17" fmla="*/ 2850 w 2850"/>
                  <a:gd name="T18" fmla="*/ 539 h 53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50" h="539">
                    <a:moveTo>
                      <a:pt x="2850" y="271"/>
                    </a:moveTo>
                    <a:lnTo>
                      <a:pt x="1716" y="0"/>
                    </a:lnTo>
                    <a:lnTo>
                      <a:pt x="0" y="271"/>
                    </a:lnTo>
                    <a:lnTo>
                      <a:pt x="1134" y="539"/>
                    </a:lnTo>
                    <a:lnTo>
                      <a:pt x="2850" y="271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1" name="Freeform 109"/>
              <p:cNvSpPr>
                <a:spLocks/>
              </p:cNvSpPr>
              <p:nvPr/>
            </p:nvSpPr>
            <p:spPr bwMode="auto">
              <a:xfrm>
                <a:off x="6428747" y="5162242"/>
                <a:ext cx="377264" cy="76731"/>
              </a:xfrm>
              <a:custGeom>
                <a:avLst/>
                <a:gdLst>
                  <a:gd name="T0" fmla="*/ 2147483647 w 2850"/>
                  <a:gd name="T1" fmla="*/ 2147483647 h 539"/>
                  <a:gd name="T2" fmla="*/ 2147483647 w 2850"/>
                  <a:gd name="T3" fmla="*/ 0 h 539"/>
                  <a:gd name="T4" fmla="*/ 0 w 2850"/>
                  <a:gd name="T5" fmla="*/ 2147483647 h 539"/>
                  <a:gd name="T6" fmla="*/ 2147483647 w 2850"/>
                  <a:gd name="T7" fmla="*/ 2147483647 h 539"/>
                  <a:gd name="T8" fmla="*/ 2147483647 w 2850"/>
                  <a:gd name="T9" fmla="*/ 2147483647 h 5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50"/>
                  <a:gd name="T16" fmla="*/ 0 h 539"/>
                  <a:gd name="T17" fmla="*/ 2850 w 2850"/>
                  <a:gd name="T18" fmla="*/ 539 h 53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50" h="539">
                    <a:moveTo>
                      <a:pt x="2850" y="271"/>
                    </a:moveTo>
                    <a:lnTo>
                      <a:pt x="1716" y="0"/>
                    </a:lnTo>
                    <a:lnTo>
                      <a:pt x="0" y="271"/>
                    </a:lnTo>
                    <a:lnTo>
                      <a:pt x="1134" y="539"/>
                    </a:lnTo>
                    <a:lnTo>
                      <a:pt x="2850" y="271"/>
                    </a:lnTo>
                  </a:path>
                </a:pathLst>
              </a:custGeom>
              <a:solidFill>
                <a:srgbClr val="FFCC99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2" name="Freeform 110"/>
              <p:cNvSpPr>
                <a:spLocks/>
              </p:cNvSpPr>
              <p:nvPr/>
            </p:nvSpPr>
            <p:spPr bwMode="auto">
              <a:xfrm>
                <a:off x="6580931" y="5200608"/>
                <a:ext cx="225080" cy="74174"/>
              </a:xfrm>
              <a:custGeom>
                <a:avLst/>
                <a:gdLst>
                  <a:gd name="T0" fmla="*/ 0 w 1699"/>
                  <a:gd name="T1" fmla="*/ 2147483647 h 526"/>
                  <a:gd name="T2" fmla="*/ 0 w 1699"/>
                  <a:gd name="T3" fmla="*/ 2147483647 h 526"/>
                  <a:gd name="T4" fmla="*/ 2147483647 w 1699"/>
                  <a:gd name="T5" fmla="*/ 2147483647 h 526"/>
                  <a:gd name="T6" fmla="*/ 2147483647 w 1699"/>
                  <a:gd name="T7" fmla="*/ 0 h 526"/>
                  <a:gd name="T8" fmla="*/ 0 w 1699"/>
                  <a:gd name="T9" fmla="*/ 2147483647 h 5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9"/>
                  <a:gd name="T16" fmla="*/ 0 h 526"/>
                  <a:gd name="T17" fmla="*/ 1699 w 1699"/>
                  <a:gd name="T18" fmla="*/ 526 h 5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9" h="526">
                    <a:moveTo>
                      <a:pt x="0" y="271"/>
                    </a:moveTo>
                    <a:lnTo>
                      <a:pt x="4" y="526"/>
                    </a:lnTo>
                    <a:lnTo>
                      <a:pt x="1699" y="223"/>
                    </a:lnTo>
                    <a:lnTo>
                      <a:pt x="1699" y="0"/>
                    </a:lnTo>
                    <a:lnTo>
                      <a:pt x="0" y="271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3" name="Freeform 111"/>
              <p:cNvSpPr>
                <a:spLocks/>
              </p:cNvSpPr>
              <p:nvPr/>
            </p:nvSpPr>
            <p:spPr bwMode="auto">
              <a:xfrm>
                <a:off x="6580931" y="5200608"/>
                <a:ext cx="225080" cy="74174"/>
              </a:xfrm>
              <a:custGeom>
                <a:avLst/>
                <a:gdLst>
                  <a:gd name="T0" fmla="*/ 0 w 1699"/>
                  <a:gd name="T1" fmla="*/ 2147483647 h 526"/>
                  <a:gd name="T2" fmla="*/ 0 w 1699"/>
                  <a:gd name="T3" fmla="*/ 2147483647 h 526"/>
                  <a:gd name="T4" fmla="*/ 2147483647 w 1699"/>
                  <a:gd name="T5" fmla="*/ 2147483647 h 526"/>
                  <a:gd name="T6" fmla="*/ 2147483647 w 1699"/>
                  <a:gd name="T7" fmla="*/ 0 h 526"/>
                  <a:gd name="T8" fmla="*/ 0 w 1699"/>
                  <a:gd name="T9" fmla="*/ 2147483647 h 5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9"/>
                  <a:gd name="T16" fmla="*/ 0 h 526"/>
                  <a:gd name="T17" fmla="*/ 1699 w 1699"/>
                  <a:gd name="T18" fmla="*/ 526 h 5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9" h="526">
                    <a:moveTo>
                      <a:pt x="0" y="271"/>
                    </a:moveTo>
                    <a:lnTo>
                      <a:pt x="4" y="526"/>
                    </a:lnTo>
                    <a:lnTo>
                      <a:pt x="1699" y="223"/>
                    </a:lnTo>
                    <a:lnTo>
                      <a:pt x="1699" y="0"/>
                    </a:lnTo>
                    <a:lnTo>
                      <a:pt x="0" y="271"/>
                    </a:lnTo>
                  </a:path>
                </a:pathLst>
              </a:custGeom>
              <a:solidFill>
                <a:srgbClr val="FFCC99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4" name="Freeform 112"/>
              <p:cNvSpPr>
                <a:spLocks/>
              </p:cNvSpPr>
              <p:nvPr/>
            </p:nvSpPr>
            <p:spPr bwMode="auto">
              <a:xfrm>
                <a:off x="6428747" y="5200608"/>
                <a:ext cx="153463" cy="72894"/>
              </a:xfrm>
              <a:custGeom>
                <a:avLst/>
                <a:gdLst>
                  <a:gd name="T0" fmla="*/ 0 w 1151"/>
                  <a:gd name="T1" fmla="*/ 0 h 519"/>
                  <a:gd name="T2" fmla="*/ 0 w 1151"/>
                  <a:gd name="T3" fmla="*/ 2147483647 h 519"/>
                  <a:gd name="T4" fmla="*/ 2147483647 w 1151"/>
                  <a:gd name="T5" fmla="*/ 2147483647 h 519"/>
                  <a:gd name="T6" fmla="*/ 2147483647 w 1151"/>
                  <a:gd name="T7" fmla="*/ 2147483647 h 519"/>
                  <a:gd name="T8" fmla="*/ 0 w 1151"/>
                  <a:gd name="T9" fmla="*/ 0 h 5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51"/>
                  <a:gd name="T16" fmla="*/ 0 h 519"/>
                  <a:gd name="T17" fmla="*/ 1151 w 1151"/>
                  <a:gd name="T18" fmla="*/ 519 h 5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51" h="519">
                    <a:moveTo>
                      <a:pt x="0" y="0"/>
                    </a:moveTo>
                    <a:lnTo>
                      <a:pt x="0" y="209"/>
                    </a:lnTo>
                    <a:lnTo>
                      <a:pt x="1151" y="519"/>
                    </a:lnTo>
                    <a:lnTo>
                      <a:pt x="1151" y="2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5" name="Freeform 113"/>
              <p:cNvSpPr>
                <a:spLocks/>
              </p:cNvSpPr>
              <p:nvPr/>
            </p:nvSpPr>
            <p:spPr bwMode="auto">
              <a:xfrm>
                <a:off x="6428747" y="5200608"/>
                <a:ext cx="153463" cy="72894"/>
              </a:xfrm>
              <a:custGeom>
                <a:avLst/>
                <a:gdLst>
                  <a:gd name="T0" fmla="*/ 0 w 1151"/>
                  <a:gd name="T1" fmla="*/ 0 h 519"/>
                  <a:gd name="T2" fmla="*/ 0 w 1151"/>
                  <a:gd name="T3" fmla="*/ 2147483647 h 519"/>
                  <a:gd name="T4" fmla="*/ 2147483647 w 1151"/>
                  <a:gd name="T5" fmla="*/ 2147483647 h 519"/>
                  <a:gd name="T6" fmla="*/ 2147483647 w 1151"/>
                  <a:gd name="T7" fmla="*/ 2147483647 h 519"/>
                  <a:gd name="T8" fmla="*/ 0 w 1151"/>
                  <a:gd name="T9" fmla="*/ 0 h 5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51"/>
                  <a:gd name="T16" fmla="*/ 0 h 519"/>
                  <a:gd name="T17" fmla="*/ 1151 w 1151"/>
                  <a:gd name="T18" fmla="*/ 519 h 5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51" h="519">
                    <a:moveTo>
                      <a:pt x="0" y="0"/>
                    </a:moveTo>
                    <a:lnTo>
                      <a:pt x="0" y="209"/>
                    </a:lnTo>
                    <a:lnTo>
                      <a:pt x="1151" y="519"/>
                    </a:lnTo>
                    <a:lnTo>
                      <a:pt x="1151" y="268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6" name="Freeform 114"/>
              <p:cNvSpPr>
                <a:spLocks/>
              </p:cNvSpPr>
              <p:nvPr/>
            </p:nvSpPr>
            <p:spPr bwMode="auto">
              <a:xfrm>
                <a:off x="6586047" y="5231300"/>
                <a:ext cx="217407" cy="191829"/>
              </a:xfrm>
              <a:custGeom>
                <a:avLst/>
                <a:gdLst>
                  <a:gd name="T0" fmla="*/ 2147483647 w 1640"/>
                  <a:gd name="T1" fmla="*/ 0 h 1366"/>
                  <a:gd name="T2" fmla="*/ 2147483647 w 1640"/>
                  <a:gd name="T3" fmla="*/ 2147483647 h 1366"/>
                  <a:gd name="T4" fmla="*/ 0 w 1640"/>
                  <a:gd name="T5" fmla="*/ 2147483647 h 1366"/>
                  <a:gd name="T6" fmla="*/ 0 w 1640"/>
                  <a:gd name="T7" fmla="*/ 2147483647 h 1366"/>
                  <a:gd name="T8" fmla="*/ 2147483647 w 1640"/>
                  <a:gd name="T9" fmla="*/ 0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40"/>
                  <a:gd name="T16" fmla="*/ 0 h 1366"/>
                  <a:gd name="T17" fmla="*/ 1640 w 1640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40" h="1366">
                    <a:moveTo>
                      <a:pt x="1640" y="0"/>
                    </a:moveTo>
                    <a:lnTo>
                      <a:pt x="1640" y="920"/>
                    </a:lnTo>
                    <a:lnTo>
                      <a:pt x="0" y="1366"/>
                    </a:lnTo>
                    <a:lnTo>
                      <a:pt x="0" y="299"/>
                    </a:lnTo>
                    <a:lnTo>
                      <a:pt x="1640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7" name="Freeform 115"/>
              <p:cNvSpPr>
                <a:spLocks/>
              </p:cNvSpPr>
              <p:nvPr/>
            </p:nvSpPr>
            <p:spPr bwMode="auto">
              <a:xfrm>
                <a:off x="6586047" y="5231300"/>
                <a:ext cx="217407" cy="191829"/>
              </a:xfrm>
              <a:custGeom>
                <a:avLst/>
                <a:gdLst>
                  <a:gd name="T0" fmla="*/ 2147483647 w 1640"/>
                  <a:gd name="T1" fmla="*/ 0 h 1366"/>
                  <a:gd name="T2" fmla="*/ 2147483647 w 1640"/>
                  <a:gd name="T3" fmla="*/ 2147483647 h 1366"/>
                  <a:gd name="T4" fmla="*/ 0 w 1640"/>
                  <a:gd name="T5" fmla="*/ 2147483647 h 1366"/>
                  <a:gd name="T6" fmla="*/ 0 w 1640"/>
                  <a:gd name="T7" fmla="*/ 2147483647 h 1366"/>
                  <a:gd name="T8" fmla="*/ 2147483647 w 1640"/>
                  <a:gd name="T9" fmla="*/ 0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40"/>
                  <a:gd name="T16" fmla="*/ 0 h 1366"/>
                  <a:gd name="T17" fmla="*/ 1640 w 1640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40" h="1366">
                    <a:moveTo>
                      <a:pt x="1640" y="0"/>
                    </a:moveTo>
                    <a:lnTo>
                      <a:pt x="1640" y="920"/>
                    </a:lnTo>
                    <a:lnTo>
                      <a:pt x="0" y="1366"/>
                    </a:lnTo>
                    <a:lnTo>
                      <a:pt x="0" y="299"/>
                    </a:lnTo>
                    <a:lnTo>
                      <a:pt x="164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7" name="Grupo 6"/>
          <p:cNvGrpSpPr/>
          <p:nvPr/>
        </p:nvGrpSpPr>
        <p:grpSpPr>
          <a:xfrm>
            <a:off x="952864" y="2871855"/>
            <a:ext cx="417912" cy="1267366"/>
            <a:chOff x="1427458" y="2505596"/>
            <a:chExt cx="417912" cy="1267366"/>
          </a:xfrm>
        </p:grpSpPr>
        <p:cxnSp>
          <p:nvCxnSpPr>
            <p:cNvPr id="181" name="Conector reto 180"/>
            <p:cNvCxnSpPr/>
            <p:nvPr/>
          </p:nvCxnSpPr>
          <p:spPr bwMode="auto">
            <a:xfrm rot="5400000">
              <a:off x="1546349" y="3143799"/>
              <a:ext cx="172646" cy="0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bg2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2" name="Retângulo 181"/>
            <p:cNvSpPr/>
            <p:nvPr/>
          </p:nvSpPr>
          <p:spPr>
            <a:xfrm>
              <a:off x="1557804" y="2575933"/>
              <a:ext cx="175557" cy="130154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2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pt-BR" sz="1000" b="1" dirty="0" smtClean="0"/>
            </a:p>
          </p:txBody>
        </p:sp>
        <p:cxnSp>
          <p:nvCxnSpPr>
            <p:cNvPr id="183" name="Conector reto 182"/>
            <p:cNvCxnSpPr/>
            <p:nvPr/>
          </p:nvCxnSpPr>
          <p:spPr bwMode="auto">
            <a:xfrm rot="5400000">
              <a:off x="1552304" y="2838436"/>
              <a:ext cx="172646" cy="0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bg2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84" name="Grupo 448"/>
            <p:cNvGrpSpPr/>
            <p:nvPr/>
          </p:nvGrpSpPr>
          <p:grpSpPr>
            <a:xfrm>
              <a:off x="1427458" y="2928052"/>
              <a:ext cx="417912" cy="844910"/>
              <a:chOff x="4337914" y="5018403"/>
              <a:chExt cx="571532" cy="1175321"/>
            </a:xfrm>
          </p:grpSpPr>
          <p:grpSp>
            <p:nvGrpSpPr>
              <p:cNvPr id="273" name="Group 117"/>
              <p:cNvGrpSpPr>
                <a:grpSpLocks/>
              </p:cNvGrpSpPr>
              <p:nvPr/>
            </p:nvGrpSpPr>
            <p:grpSpPr bwMode="auto">
              <a:xfrm>
                <a:off x="4452825" y="5365163"/>
                <a:ext cx="333331" cy="398313"/>
                <a:chOff x="1344" y="2499"/>
                <a:chExt cx="424" cy="671"/>
              </a:xfrm>
            </p:grpSpPr>
            <p:sp>
              <p:nvSpPr>
                <p:cNvPr id="277" name="Rectangle 118"/>
                <p:cNvSpPr>
                  <a:spLocks noChangeArrowheads="1"/>
                </p:cNvSpPr>
                <p:nvPr/>
              </p:nvSpPr>
              <p:spPr bwMode="auto">
                <a:xfrm>
                  <a:off x="1344" y="2499"/>
                  <a:ext cx="424" cy="67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ysClr val="windowText" lastClr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78" name="Line 119"/>
                <p:cNvSpPr>
                  <a:spLocks noChangeShapeType="1"/>
                </p:cNvSpPr>
                <p:nvPr/>
              </p:nvSpPr>
              <p:spPr bwMode="auto">
                <a:xfrm>
                  <a:off x="1402" y="2618"/>
                  <a:ext cx="308" cy="0"/>
                </a:xfrm>
                <a:prstGeom prst="line">
                  <a:avLst/>
                </a:prstGeom>
                <a:noFill/>
                <a:ln w="25400">
                  <a:solidFill>
                    <a:sysClr val="windowText" lastClr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79" name="Line 120"/>
                <p:cNvSpPr>
                  <a:spLocks noChangeShapeType="1"/>
                </p:cNvSpPr>
                <p:nvPr/>
              </p:nvSpPr>
              <p:spPr bwMode="auto">
                <a:xfrm>
                  <a:off x="1525" y="2680"/>
                  <a:ext cx="185" cy="0"/>
                </a:xfrm>
                <a:prstGeom prst="line">
                  <a:avLst/>
                </a:prstGeom>
                <a:noFill/>
                <a:ln w="12700">
                  <a:solidFill>
                    <a:sysClr val="windowText" lastClr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80" name="Line 121"/>
                <p:cNvSpPr>
                  <a:spLocks noChangeShapeType="1"/>
                </p:cNvSpPr>
                <p:nvPr/>
              </p:nvSpPr>
              <p:spPr bwMode="auto">
                <a:xfrm>
                  <a:off x="1525" y="2742"/>
                  <a:ext cx="185" cy="0"/>
                </a:xfrm>
                <a:prstGeom prst="line">
                  <a:avLst/>
                </a:prstGeom>
                <a:noFill/>
                <a:ln w="12700">
                  <a:solidFill>
                    <a:sysClr val="windowText" lastClr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81" name="Line 122"/>
                <p:cNvSpPr>
                  <a:spLocks noChangeShapeType="1"/>
                </p:cNvSpPr>
                <p:nvPr/>
              </p:nvSpPr>
              <p:spPr bwMode="auto">
                <a:xfrm>
                  <a:off x="1525" y="2804"/>
                  <a:ext cx="185" cy="0"/>
                </a:xfrm>
                <a:prstGeom prst="line">
                  <a:avLst/>
                </a:prstGeom>
                <a:noFill/>
                <a:ln w="12700">
                  <a:solidFill>
                    <a:sysClr val="windowText" lastClr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82" name="Line 123"/>
                <p:cNvSpPr>
                  <a:spLocks noChangeShapeType="1"/>
                </p:cNvSpPr>
                <p:nvPr/>
              </p:nvSpPr>
              <p:spPr bwMode="auto">
                <a:xfrm>
                  <a:off x="1402" y="2927"/>
                  <a:ext cx="308" cy="0"/>
                </a:xfrm>
                <a:prstGeom prst="line">
                  <a:avLst/>
                </a:prstGeom>
                <a:noFill/>
                <a:ln w="25400">
                  <a:solidFill>
                    <a:sysClr val="windowText" lastClr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83" name="Line 124"/>
                <p:cNvSpPr>
                  <a:spLocks noChangeShapeType="1"/>
                </p:cNvSpPr>
                <p:nvPr/>
              </p:nvSpPr>
              <p:spPr bwMode="auto">
                <a:xfrm>
                  <a:off x="1525" y="2990"/>
                  <a:ext cx="185" cy="0"/>
                </a:xfrm>
                <a:prstGeom prst="line">
                  <a:avLst/>
                </a:prstGeom>
                <a:noFill/>
                <a:ln w="12700">
                  <a:solidFill>
                    <a:sysClr val="windowText" lastClr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84" name="Line 125"/>
                <p:cNvSpPr>
                  <a:spLocks noChangeShapeType="1"/>
                </p:cNvSpPr>
                <p:nvPr/>
              </p:nvSpPr>
              <p:spPr bwMode="auto">
                <a:xfrm>
                  <a:off x="1525" y="3051"/>
                  <a:ext cx="185" cy="0"/>
                </a:xfrm>
                <a:prstGeom prst="line">
                  <a:avLst/>
                </a:prstGeom>
                <a:noFill/>
                <a:ln w="12700">
                  <a:solidFill>
                    <a:sysClr val="windowText" lastClr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85" name="Line 126"/>
                <p:cNvSpPr>
                  <a:spLocks noChangeShapeType="1"/>
                </p:cNvSpPr>
                <p:nvPr/>
              </p:nvSpPr>
              <p:spPr bwMode="auto">
                <a:xfrm>
                  <a:off x="1525" y="3112"/>
                  <a:ext cx="185" cy="0"/>
                </a:xfrm>
                <a:prstGeom prst="line">
                  <a:avLst/>
                </a:prstGeom>
                <a:noFill/>
                <a:ln w="12700">
                  <a:solidFill>
                    <a:sysClr val="windowText" lastClr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274" name="Rectangle 127"/>
              <p:cNvSpPr>
                <a:spLocks noChangeArrowheads="1"/>
              </p:cNvSpPr>
              <p:nvPr/>
            </p:nvSpPr>
            <p:spPr bwMode="auto">
              <a:xfrm>
                <a:off x="4636221" y="5363310"/>
                <a:ext cx="118958" cy="6850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7620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C3399"/>
                    </a:solidFill>
                    <a:effectLst/>
                    <a:uLnTx/>
                    <a:uFillTx/>
                    <a:latin typeface="Wingdings" pitchFamily="2" charset="2"/>
                  </a:rPr>
                  <a:t>ü</a:t>
                </a:r>
              </a:p>
            </p:txBody>
          </p:sp>
          <p:sp>
            <p:nvSpPr>
              <p:cNvPr id="275" name="Text Box 132"/>
              <p:cNvSpPr txBox="1">
                <a:spLocks noChangeAspect="1" noChangeArrowheads="1"/>
              </p:cNvSpPr>
              <p:nvPr/>
            </p:nvSpPr>
            <p:spPr bwMode="auto">
              <a:xfrm>
                <a:off x="4453129" y="5883312"/>
                <a:ext cx="364899" cy="310412"/>
              </a:xfrm>
              <a:prstGeom prst="rect">
                <a:avLst/>
              </a:prstGeom>
              <a:noFill/>
              <a:ln w="38100">
                <a:solidFill>
                  <a:srgbClr val="6699FF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lIns="0" tIns="0" rIns="0" bIns="0" anchor="ctr" anchorCtr="1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6699FF"/>
                    </a:solidFill>
                    <a:effectLst/>
                    <a:uLnTx/>
                    <a:uFillTx/>
                  </a:rPr>
                  <a:t>D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6699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6" name="AutoShape 139"/>
              <p:cNvSpPr>
                <a:spLocks noChangeArrowheads="1"/>
              </p:cNvSpPr>
              <p:nvPr/>
            </p:nvSpPr>
            <p:spPr bwMode="auto">
              <a:xfrm rot="10811826">
                <a:off x="4337914" y="5018403"/>
                <a:ext cx="571532" cy="212655"/>
              </a:xfrm>
              <a:custGeom>
                <a:avLst/>
                <a:gdLst>
                  <a:gd name="T0" fmla="*/ 2147483647 w 21600"/>
                  <a:gd name="T1" fmla="*/ 2147483647 h 21600"/>
                  <a:gd name="T2" fmla="*/ 2147483647 w 21600"/>
                  <a:gd name="T3" fmla="*/ 2147483647 h 21600"/>
                  <a:gd name="T4" fmla="*/ 2147483647 w 21600"/>
                  <a:gd name="T5" fmla="*/ 2147483647 h 21600"/>
                  <a:gd name="T6" fmla="*/ 2147483647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0 h 21600"/>
                  <a:gd name="T14" fmla="*/ 17100 w 21600"/>
                  <a:gd name="T15" fmla="*/ 171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CC99FF"/>
              </a:solidFill>
              <a:ln w="12700">
                <a:solidFill>
                  <a:sysClr val="windowText" lastClr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85" name="Grupo 251"/>
            <p:cNvGrpSpPr>
              <a:grpSpLocks/>
            </p:cNvGrpSpPr>
            <p:nvPr/>
          </p:nvGrpSpPr>
          <p:grpSpPr bwMode="auto">
            <a:xfrm>
              <a:off x="1435996" y="2505596"/>
              <a:ext cx="377264" cy="260887"/>
              <a:chOff x="4735513" y="2970213"/>
              <a:chExt cx="468312" cy="323850"/>
            </a:xfrm>
          </p:grpSpPr>
          <p:sp>
            <p:nvSpPr>
              <p:cNvPr id="263" name="Freeform 106"/>
              <p:cNvSpPr>
                <a:spLocks/>
              </p:cNvSpPr>
              <p:nvPr/>
            </p:nvSpPr>
            <p:spPr bwMode="auto">
              <a:xfrm>
                <a:off x="4743450" y="3057525"/>
                <a:ext cx="187325" cy="236538"/>
              </a:xfrm>
              <a:custGeom>
                <a:avLst/>
                <a:gdLst>
                  <a:gd name="T0" fmla="*/ 0 w 1141"/>
                  <a:gd name="T1" fmla="*/ 0 h 1360"/>
                  <a:gd name="T2" fmla="*/ 0 w 1141"/>
                  <a:gd name="T3" fmla="*/ 2147483647 h 1360"/>
                  <a:gd name="T4" fmla="*/ 2147483647 w 1141"/>
                  <a:gd name="T5" fmla="*/ 2147483647 h 1360"/>
                  <a:gd name="T6" fmla="*/ 2147483647 w 1141"/>
                  <a:gd name="T7" fmla="*/ 2147483647 h 1360"/>
                  <a:gd name="T8" fmla="*/ 0 w 1141"/>
                  <a:gd name="T9" fmla="*/ 0 h 13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41"/>
                  <a:gd name="T16" fmla="*/ 0 h 1360"/>
                  <a:gd name="T17" fmla="*/ 1141 w 1141"/>
                  <a:gd name="T18" fmla="*/ 1360 h 13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41" h="1360">
                    <a:moveTo>
                      <a:pt x="0" y="0"/>
                    </a:moveTo>
                    <a:lnTo>
                      <a:pt x="0" y="1016"/>
                    </a:lnTo>
                    <a:lnTo>
                      <a:pt x="1141" y="1360"/>
                    </a:lnTo>
                    <a:lnTo>
                      <a:pt x="1141" y="2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4" name="Freeform 107"/>
              <p:cNvSpPr>
                <a:spLocks/>
              </p:cNvSpPr>
              <p:nvPr/>
            </p:nvSpPr>
            <p:spPr bwMode="auto">
              <a:xfrm>
                <a:off x="4743450" y="3057525"/>
                <a:ext cx="187325" cy="236538"/>
              </a:xfrm>
              <a:custGeom>
                <a:avLst/>
                <a:gdLst>
                  <a:gd name="T0" fmla="*/ 0 w 1141"/>
                  <a:gd name="T1" fmla="*/ 0 h 1360"/>
                  <a:gd name="T2" fmla="*/ 0 w 1141"/>
                  <a:gd name="T3" fmla="*/ 2147483647 h 1360"/>
                  <a:gd name="T4" fmla="*/ 2147483647 w 1141"/>
                  <a:gd name="T5" fmla="*/ 2147483647 h 1360"/>
                  <a:gd name="T6" fmla="*/ 2147483647 w 1141"/>
                  <a:gd name="T7" fmla="*/ 2147483647 h 1360"/>
                  <a:gd name="T8" fmla="*/ 0 w 1141"/>
                  <a:gd name="T9" fmla="*/ 0 h 13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41"/>
                  <a:gd name="T16" fmla="*/ 0 h 1360"/>
                  <a:gd name="T17" fmla="*/ 1141 w 1141"/>
                  <a:gd name="T18" fmla="*/ 1360 h 13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41" h="1360">
                    <a:moveTo>
                      <a:pt x="0" y="0"/>
                    </a:moveTo>
                    <a:lnTo>
                      <a:pt x="0" y="1016"/>
                    </a:lnTo>
                    <a:lnTo>
                      <a:pt x="1141" y="1360"/>
                    </a:lnTo>
                    <a:lnTo>
                      <a:pt x="1141" y="282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5" name="Freeform 108"/>
              <p:cNvSpPr>
                <a:spLocks/>
              </p:cNvSpPr>
              <p:nvPr/>
            </p:nvSpPr>
            <p:spPr bwMode="auto">
              <a:xfrm>
                <a:off x="4735513" y="2970213"/>
                <a:ext cx="468312" cy="95250"/>
              </a:xfrm>
              <a:custGeom>
                <a:avLst/>
                <a:gdLst>
                  <a:gd name="T0" fmla="*/ 2147483647 w 2850"/>
                  <a:gd name="T1" fmla="*/ 2147483647 h 539"/>
                  <a:gd name="T2" fmla="*/ 2147483647 w 2850"/>
                  <a:gd name="T3" fmla="*/ 0 h 539"/>
                  <a:gd name="T4" fmla="*/ 0 w 2850"/>
                  <a:gd name="T5" fmla="*/ 2147483647 h 539"/>
                  <a:gd name="T6" fmla="*/ 2147483647 w 2850"/>
                  <a:gd name="T7" fmla="*/ 2147483647 h 539"/>
                  <a:gd name="T8" fmla="*/ 2147483647 w 2850"/>
                  <a:gd name="T9" fmla="*/ 2147483647 h 5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50"/>
                  <a:gd name="T16" fmla="*/ 0 h 539"/>
                  <a:gd name="T17" fmla="*/ 2850 w 2850"/>
                  <a:gd name="T18" fmla="*/ 539 h 53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50" h="539">
                    <a:moveTo>
                      <a:pt x="2850" y="271"/>
                    </a:moveTo>
                    <a:lnTo>
                      <a:pt x="1716" y="0"/>
                    </a:lnTo>
                    <a:lnTo>
                      <a:pt x="0" y="271"/>
                    </a:lnTo>
                    <a:lnTo>
                      <a:pt x="1134" y="539"/>
                    </a:lnTo>
                    <a:lnTo>
                      <a:pt x="2850" y="271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6" name="Freeform 109"/>
              <p:cNvSpPr>
                <a:spLocks/>
              </p:cNvSpPr>
              <p:nvPr/>
            </p:nvSpPr>
            <p:spPr bwMode="auto">
              <a:xfrm>
                <a:off x="4735513" y="2970213"/>
                <a:ext cx="468312" cy="95250"/>
              </a:xfrm>
              <a:custGeom>
                <a:avLst/>
                <a:gdLst>
                  <a:gd name="T0" fmla="*/ 2147483647 w 2850"/>
                  <a:gd name="T1" fmla="*/ 2147483647 h 539"/>
                  <a:gd name="T2" fmla="*/ 2147483647 w 2850"/>
                  <a:gd name="T3" fmla="*/ 0 h 539"/>
                  <a:gd name="T4" fmla="*/ 0 w 2850"/>
                  <a:gd name="T5" fmla="*/ 2147483647 h 539"/>
                  <a:gd name="T6" fmla="*/ 2147483647 w 2850"/>
                  <a:gd name="T7" fmla="*/ 2147483647 h 539"/>
                  <a:gd name="T8" fmla="*/ 2147483647 w 2850"/>
                  <a:gd name="T9" fmla="*/ 2147483647 h 5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50"/>
                  <a:gd name="T16" fmla="*/ 0 h 539"/>
                  <a:gd name="T17" fmla="*/ 2850 w 2850"/>
                  <a:gd name="T18" fmla="*/ 539 h 53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50" h="539">
                    <a:moveTo>
                      <a:pt x="2850" y="271"/>
                    </a:moveTo>
                    <a:lnTo>
                      <a:pt x="1716" y="0"/>
                    </a:lnTo>
                    <a:lnTo>
                      <a:pt x="0" y="271"/>
                    </a:lnTo>
                    <a:lnTo>
                      <a:pt x="1134" y="539"/>
                    </a:lnTo>
                    <a:lnTo>
                      <a:pt x="2850" y="271"/>
                    </a:lnTo>
                  </a:path>
                </a:pathLst>
              </a:custGeom>
              <a:solidFill>
                <a:srgbClr val="FFCC99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7" name="Freeform 110"/>
              <p:cNvSpPr>
                <a:spLocks/>
              </p:cNvSpPr>
              <p:nvPr/>
            </p:nvSpPr>
            <p:spPr bwMode="auto">
              <a:xfrm>
                <a:off x="4924425" y="3017838"/>
                <a:ext cx="279400" cy="92075"/>
              </a:xfrm>
              <a:custGeom>
                <a:avLst/>
                <a:gdLst>
                  <a:gd name="T0" fmla="*/ 0 w 1699"/>
                  <a:gd name="T1" fmla="*/ 2147483647 h 526"/>
                  <a:gd name="T2" fmla="*/ 0 w 1699"/>
                  <a:gd name="T3" fmla="*/ 2147483647 h 526"/>
                  <a:gd name="T4" fmla="*/ 2147483647 w 1699"/>
                  <a:gd name="T5" fmla="*/ 2147483647 h 526"/>
                  <a:gd name="T6" fmla="*/ 2147483647 w 1699"/>
                  <a:gd name="T7" fmla="*/ 0 h 526"/>
                  <a:gd name="T8" fmla="*/ 0 w 1699"/>
                  <a:gd name="T9" fmla="*/ 2147483647 h 5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9"/>
                  <a:gd name="T16" fmla="*/ 0 h 526"/>
                  <a:gd name="T17" fmla="*/ 1699 w 1699"/>
                  <a:gd name="T18" fmla="*/ 526 h 5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9" h="526">
                    <a:moveTo>
                      <a:pt x="0" y="271"/>
                    </a:moveTo>
                    <a:lnTo>
                      <a:pt x="4" y="526"/>
                    </a:lnTo>
                    <a:lnTo>
                      <a:pt x="1699" y="223"/>
                    </a:lnTo>
                    <a:lnTo>
                      <a:pt x="1699" y="0"/>
                    </a:lnTo>
                    <a:lnTo>
                      <a:pt x="0" y="271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8" name="Freeform 111"/>
              <p:cNvSpPr>
                <a:spLocks/>
              </p:cNvSpPr>
              <p:nvPr/>
            </p:nvSpPr>
            <p:spPr bwMode="auto">
              <a:xfrm>
                <a:off x="4924425" y="3017838"/>
                <a:ext cx="279400" cy="92075"/>
              </a:xfrm>
              <a:custGeom>
                <a:avLst/>
                <a:gdLst>
                  <a:gd name="T0" fmla="*/ 0 w 1699"/>
                  <a:gd name="T1" fmla="*/ 2147483647 h 526"/>
                  <a:gd name="T2" fmla="*/ 0 w 1699"/>
                  <a:gd name="T3" fmla="*/ 2147483647 h 526"/>
                  <a:gd name="T4" fmla="*/ 2147483647 w 1699"/>
                  <a:gd name="T5" fmla="*/ 2147483647 h 526"/>
                  <a:gd name="T6" fmla="*/ 2147483647 w 1699"/>
                  <a:gd name="T7" fmla="*/ 0 h 526"/>
                  <a:gd name="T8" fmla="*/ 0 w 1699"/>
                  <a:gd name="T9" fmla="*/ 2147483647 h 5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9"/>
                  <a:gd name="T16" fmla="*/ 0 h 526"/>
                  <a:gd name="T17" fmla="*/ 1699 w 1699"/>
                  <a:gd name="T18" fmla="*/ 526 h 5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9" h="526">
                    <a:moveTo>
                      <a:pt x="0" y="271"/>
                    </a:moveTo>
                    <a:lnTo>
                      <a:pt x="4" y="526"/>
                    </a:lnTo>
                    <a:lnTo>
                      <a:pt x="1699" y="223"/>
                    </a:lnTo>
                    <a:lnTo>
                      <a:pt x="1699" y="0"/>
                    </a:lnTo>
                    <a:lnTo>
                      <a:pt x="0" y="271"/>
                    </a:lnTo>
                  </a:path>
                </a:pathLst>
              </a:custGeom>
              <a:solidFill>
                <a:srgbClr val="FFCC99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9" name="Freeform 112"/>
              <p:cNvSpPr>
                <a:spLocks/>
              </p:cNvSpPr>
              <p:nvPr/>
            </p:nvSpPr>
            <p:spPr bwMode="auto">
              <a:xfrm>
                <a:off x="4735513" y="3017838"/>
                <a:ext cx="190500" cy="90487"/>
              </a:xfrm>
              <a:custGeom>
                <a:avLst/>
                <a:gdLst>
                  <a:gd name="T0" fmla="*/ 0 w 1151"/>
                  <a:gd name="T1" fmla="*/ 0 h 519"/>
                  <a:gd name="T2" fmla="*/ 0 w 1151"/>
                  <a:gd name="T3" fmla="*/ 2147483647 h 519"/>
                  <a:gd name="T4" fmla="*/ 2147483647 w 1151"/>
                  <a:gd name="T5" fmla="*/ 2147483647 h 519"/>
                  <a:gd name="T6" fmla="*/ 2147483647 w 1151"/>
                  <a:gd name="T7" fmla="*/ 2147483647 h 519"/>
                  <a:gd name="T8" fmla="*/ 0 w 1151"/>
                  <a:gd name="T9" fmla="*/ 0 h 5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51"/>
                  <a:gd name="T16" fmla="*/ 0 h 519"/>
                  <a:gd name="T17" fmla="*/ 1151 w 1151"/>
                  <a:gd name="T18" fmla="*/ 519 h 5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51" h="519">
                    <a:moveTo>
                      <a:pt x="0" y="0"/>
                    </a:moveTo>
                    <a:lnTo>
                      <a:pt x="0" y="209"/>
                    </a:lnTo>
                    <a:lnTo>
                      <a:pt x="1151" y="519"/>
                    </a:lnTo>
                    <a:lnTo>
                      <a:pt x="1151" y="2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0" name="Freeform 113"/>
              <p:cNvSpPr>
                <a:spLocks/>
              </p:cNvSpPr>
              <p:nvPr/>
            </p:nvSpPr>
            <p:spPr bwMode="auto">
              <a:xfrm>
                <a:off x="4735513" y="3017838"/>
                <a:ext cx="190500" cy="90487"/>
              </a:xfrm>
              <a:custGeom>
                <a:avLst/>
                <a:gdLst>
                  <a:gd name="T0" fmla="*/ 0 w 1151"/>
                  <a:gd name="T1" fmla="*/ 0 h 519"/>
                  <a:gd name="T2" fmla="*/ 0 w 1151"/>
                  <a:gd name="T3" fmla="*/ 2147483647 h 519"/>
                  <a:gd name="T4" fmla="*/ 2147483647 w 1151"/>
                  <a:gd name="T5" fmla="*/ 2147483647 h 519"/>
                  <a:gd name="T6" fmla="*/ 2147483647 w 1151"/>
                  <a:gd name="T7" fmla="*/ 2147483647 h 519"/>
                  <a:gd name="T8" fmla="*/ 0 w 1151"/>
                  <a:gd name="T9" fmla="*/ 0 h 5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51"/>
                  <a:gd name="T16" fmla="*/ 0 h 519"/>
                  <a:gd name="T17" fmla="*/ 1151 w 1151"/>
                  <a:gd name="T18" fmla="*/ 519 h 5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51" h="519">
                    <a:moveTo>
                      <a:pt x="0" y="0"/>
                    </a:moveTo>
                    <a:lnTo>
                      <a:pt x="0" y="209"/>
                    </a:lnTo>
                    <a:lnTo>
                      <a:pt x="1151" y="519"/>
                    </a:lnTo>
                    <a:lnTo>
                      <a:pt x="1151" y="268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1" name="Freeform 114"/>
              <p:cNvSpPr>
                <a:spLocks/>
              </p:cNvSpPr>
              <p:nvPr/>
            </p:nvSpPr>
            <p:spPr bwMode="auto">
              <a:xfrm>
                <a:off x="4930775" y="3055938"/>
                <a:ext cx="269875" cy="238125"/>
              </a:xfrm>
              <a:custGeom>
                <a:avLst/>
                <a:gdLst>
                  <a:gd name="T0" fmla="*/ 2147483647 w 1640"/>
                  <a:gd name="T1" fmla="*/ 0 h 1366"/>
                  <a:gd name="T2" fmla="*/ 2147483647 w 1640"/>
                  <a:gd name="T3" fmla="*/ 2147483647 h 1366"/>
                  <a:gd name="T4" fmla="*/ 0 w 1640"/>
                  <a:gd name="T5" fmla="*/ 2147483647 h 1366"/>
                  <a:gd name="T6" fmla="*/ 0 w 1640"/>
                  <a:gd name="T7" fmla="*/ 2147483647 h 1366"/>
                  <a:gd name="T8" fmla="*/ 2147483647 w 1640"/>
                  <a:gd name="T9" fmla="*/ 0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40"/>
                  <a:gd name="T16" fmla="*/ 0 h 1366"/>
                  <a:gd name="T17" fmla="*/ 1640 w 1640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40" h="1366">
                    <a:moveTo>
                      <a:pt x="1640" y="0"/>
                    </a:moveTo>
                    <a:lnTo>
                      <a:pt x="1640" y="920"/>
                    </a:lnTo>
                    <a:lnTo>
                      <a:pt x="0" y="1366"/>
                    </a:lnTo>
                    <a:lnTo>
                      <a:pt x="0" y="299"/>
                    </a:lnTo>
                    <a:lnTo>
                      <a:pt x="1640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2" name="Freeform 115"/>
              <p:cNvSpPr>
                <a:spLocks/>
              </p:cNvSpPr>
              <p:nvPr/>
            </p:nvSpPr>
            <p:spPr bwMode="auto">
              <a:xfrm>
                <a:off x="4930775" y="3055938"/>
                <a:ext cx="269875" cy="238125"/>
              </a:xfrm>
              <a:custGeom>
                <a:avLst/>
                <a:gdLst>
                  <a:gd name="T0" fmla="*/ 2147483647 w 1640"/>
                  <a:gd name="T1" fmla="*/ 0 h 1366"/>
                  <a:gd name="T2" fmla="*/ 2147483647 w 1640"/>
                  <a:gd name="T3" fmla="*/ 2147483647 h 1366"/>
                  <a:gd name="T4" fmla="*/ 0 w 1640"/>
                  <a:gd name="T5" fmla="*/ 2147483647 h 1366"/>
                  <a:gd name="T6" fmla="*/ 0 w 1640"/>
                  <a:gd name="T7" fmla="*/ 2147483647 h 1366"/>
                  <a:gd name="T8" fmla="*/ 2147483647 w 1640"/>
                  <a:gd name="T9" fmla="*/ 0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40"/>
                  <a:gd name="T16" fmla="*/ 0 h 1366"/>
                  <a:gd name="T17" fmla="*/ 1640 w 1640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40" h="1366">
                    <a:moveTo>
                      <a:pt x="1640" y="0"/>
                    </a:moveTo>
                    <a:lnTo>
                      <a:pt x="1640" y="920"/>
                    </a:lnTo>
                    <a:lnTo>
                      <a:pt x="0" y="1366"/>
                    </a:lnTo>
                    <a:lnTo>
                      <a:pt x="0" y="299"/>
                    </a:lnTo>
                    <a:lnTo>
                      <a:pt x="164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6" name="Grupo 5"/>
          <p:cNvGrpSpPr/>
          <p:nvPr/>
        </p:nvGrpSpPr>
        <p:grpSpPr>
          <a:xfrm>
            <a:off x="4537189" y="3022678"/>
            <a:ext cx="460390" cy="1016128"/>
            <a:chOff x="1986656" y="2513290"/>
            <a:chExt cx="460390" cy="1016128"/>
          </a:xfrm>
        </p:grpSpPr>
        <p:sp>
          <p:nvSpPr>
            <p:cNvPr id="186" name="AutoShape 139"/>
            <p:cNvSpPr>
              <a:spLocks noChangeArrowheads="1"/>
            </p:cNvSpPr>
            <p:nvPr/>
          </p:nvSpPr>
          <p:spPr bwMode="auto">
            <a:xfrm rot="10811826">
              <a:off x="1986656" y="2933832"/>
              <a:ext cx="460390" cy="171330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CC99FF"/>
            </a:solidFill>
            <a:ln w="12700">
              <a:solidFill>
                <a:sysClr val="windowText" lastClr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187" name="Conector reto 186"/>
            <p:cNvCxnSpPr/>
            <p:nvPr/>
          </p:nvCxnSpPr>
          <p:spPr bwMode="auto">
            <a:xfrm rot="16200000" flipV="1">
              <a:off x="2158663" y="3164667"/>
              <a:ext cx="116376" cy="0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bg2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8" name="Conector reto 187"/>
            <p:cNvCxnSpPr/>
            <p:nvPr/>
          </p:nvCxnSpPr>
          <p:spPr bwMode="auto">
            <a:xfrm rot="5400000">
              <a:off x="2128689" y="2846131"/>
              <a:ext cx="172646" cy="0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bg2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89" name="Grupo 188"/>
            <p:cNvGrpSpPr/>
            <p:nvPr/>
          </p:nvGrpSpPr>
          <p:grpSpPr>
            <a:xfrm>
              <a:off x="2012382" y="2513290"/>
              <a:ext cx="377264" cy="260887"/>
              <a:chOff x="6428747" y="5162242"/>
              <a:chExt cx="377264" cy="260887"/>
            </a:xfrm>
          </p:grpSpPr>
          <p:sp>
            <p:nvSpPr>
              <p:cNvPr id="244" name="Freeform 106"/>
              <p:cNvSpPr>
                <a:spLocks/>
              </p:cNvSpPr>
              <p:nvPr/>
            </p:nvSpPr>
            <p:spPr bwMode="auto">
              <a:xfrm>
                <a:off x="6435141" y="5232579"/>
                <a:ext cx="150906" cy="190550"/>
              </a:xfrm>
              <a:custGeom>
                <a:avLst/>
                <a:gdLst>
                  <a:gd name="T0" fmla="*/ 0 w 1141"/>
                  <a:gd name="T1" fmla="*/ 0 h 1360"/>
                  <a:gd name="T2" fmla="*/ 0 w 1141"/>
                  <a:gd name="T3" fmla="*/ 2147483647 h 1360"/>
                  <a:gd name="T4" fmla="*/ 2147483647 w 1141"/>
                  <a:gd name="T5" fmla="*/ 2147483647 h 1360"/>
                  <a:gd name="T6" fmla="*/ 2147483647 w 1141"/>
                  <a:gd name="T7" fmla="*/ 2147483647 h 1360"/>
                  <a:gd name="T8" fmla="*/ 0 w 1141"/>
                  <a:gd name="T9" fmla="*/ 0 h 13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41"/>
                  <a:gd name="T16" fmla="*/ 0 h 1360"/>
                  <a:gd name="T17" fmla="*/ 1141 w 1141"/>
                  <a:gd name="T18" fmla="*/ 1360 h 13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41" h="1360">
                    <a:moveTo>
                      <a:pt x="0" y="0"/>
                    </a:moveTo>
                    <a:lnTo>
                      <a:pt x="0" y="1016"/>
                    </a:lnTo>
                    <a:lnTo>
                      <a:pt x="1141" y="1360"/>
                    </a:lnTo>
                    <a:lnTo>
                      <a:pt x="1141" y="2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6" name="Freeform 107"/>
              <p:cNvSpPr>
                <a:spLocks/>
              </p:cNvSpPr>
              <p:nvPr/>
            </p:nvSpPr>
            <p:spPr bwMode="auto">
              <a:xfrm>
                <a:off x="6435141" y="5232579"/>
                <a:ext cx="150906" cy="190550"/>
              </a:xfrm>
              <a:custGeom>
                <a:avLst/>
                <a:gdLst>
                  <a:gd name="T0" fmla="*/ 0 w 1141"/>
                  <a:gd name="T1" fmla="*/ 0 h 1360"/>
                  <a:gd name="T2" fmla="*/ 0 w 1141"/>
                  <a:gd name="T3" fmla="*/ 2147483647 h 1360"/>
                  <a:gd name="T4" fmla="*/ 2147483647 w 1141"/>
                  <a:gd name="T5" fmla="*/ 2147483647 h 1360"/>
                  <a:gd name="T6" fmla="*/ 2147483647 w 1141"/>
                  <a:gd name="T7" fmla="*/ 2147483647 h 1360"/>
                  <a:gd name="T8" fmla="*/ 0 w 1141"/>
                  <a:gd name="T9" fmla="*/ 0 h 13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41"/>
                  <a:gd name="T16" fmla="*/ 0 h 1360"/>
                  <a:gd name="T17" fmla="*/ 1141 w 1141"/>
                  <a:gd name="T18" fmla="*/ 1360 h 13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41" h="1360">
                    <a:moveTo>
                      <a:pt x="0" y="0"/>
                    </a:moveTo>
                    <a:lnTo>
                      <a:pt x="0" y="1016"/>
                    </a:lnTo>
                    <a:lnTo>
                      <a:pt x="1141" y="1360"/>
                    </a:lnTo>
                    <a:lnTo>
                      <a:pt x="1141" y="282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7" name="Freeform 108"/>
              <p:cNvSpPr>
                <a:spLocks/>
              </p:cNvSpPr>
              <p:nvPr/>
            </p:nvSpPr>
            <p:spPr bwMode="auto">
              <a:xfrm>
                <a:off x="6428747" y="5162242"/>
                <a:ext cx="377264" cy="76731"/>
              </a:xfrm>
              <a:custGeom>
                <a:avLst/>
                <a:gdLst>
                  <a:gd name="T0" fmla="*/ 2147483647 w 2850"/>
                  <a:gd name="T1" fmla="*/ 2147483647 h 539"/>
                  <a:gd name="T2" fmla="*/ 2147483647 w 2850"/>
                  <a:gd name="T3" fmla="*/ 0 h 539"/>
                  <a:gd name="T4" fmla="*/ 0 w 2850"/>
                  <a:gd name="T5" fmla="*/ 2147483647 h 539"/>
                  <a:gd name="T6" fmla="*/ 2147483647 w 2850"/>
                  <a:gd name="T7" fmla="*/ 2147483647 h 539"/>
                  <a:gd name="T8" fmla="*/ 2147483647 w 2850"/>
                  <a:gd name="T9" fmla="*/ 2147483647 h 5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50"/>
                  <a:gd name="T16" fmla="*/ 0 h 539"/>
                  <a:gd name="T17" fmla="*/ 2850 w 2850"/>
                  <a:gd name="T18" fmla="*/ 539 h 53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50" h="539">
                    <a:moveTo>
                      <a:pt x="2850" y="271"/>
                    </a:moveTo>
                    <a:lnTo>
                      <a:pt x="1716" y="0"/>
                    </a:lnTo>
                    <a:lnTo>
                      <a:pt x="0" y="271"/>
                    </a:lnTo>
                    <a:lnTo>
                      <a:pt x="1134" y="539"/>
                    </a:lnTo>
                    <a:lnTo>
                      <a:pt x="2850" y="271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6" name="Freeform 109"/>
              <p:cNvSpPr>
                <a:spLocks/>
              </p:cNvSpPr>
              <p:nvPr/>
            </p:nvSpPr>
            <p:spPr bwMode="auto">
              <a:xfrm>
                <a:off x="6428747" y="5162242"/>
                <a:ext cx="377264" cy="76731"/>
              </a:xfrm>
              <a:custGeom>
                <a:avLst/>
                <a:gdLst>
                  <a:gd name="T0" fmla="*/ 2147483647 w 2850"/>
                  <a:gd name="T1" fmla="*/ 2147483647 h 539"/>
                  <a:gd name="T2" fmla="*/ 2147483647 w 2850"/>
                  <a:gd name="T3" fmla="*/ 0 h 539"/>
                  <a:gd name="T4" fmla="*/ 0 w 2850"/>
                  <a:gd name="T5" fmla="*/ 2147483647 h 539"/>
                  <a:gd name="T6" fmla="*/ 2147483647 w 2850"/>
                  <a:gd name="T7" fmla="*/ 2147483647 h 539"/>
                  <a:gd name="T8" fmla="*/ 2147483647 w 2850"/>
                  <a:gd name="T9" fmla="*/ 2147483647 h 5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50"/>
                  <a:gd name="T16" fmla="*/ 0 h 539"/>
                  <a:gd name="T17" fmla="*/ 2850 w 2850"/>
                  <a:gd name="T18" fmla="*/ 539 h 53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50" h="539">
                    <a:moveTo>
                      <a:pt x="2850" y="271"/>
                    </a:moveTo>
                    <a:lnTo>
                      <a:pt x="1716" y="0"/>
                    </a:lnTo>
                    <a:lnTo>
                      <a:pt x="0" y="271"/>
                    </a:lnTo>
                    <a:lnTo>
                      <a:pt x="1134" y="539"/>
                    </a:lnTo>
                    <a:lnTo>
                      <a:pt x="2850" y="271"/>
                    </a:lnTo>
                  </a:path>
                </a:pathLst>
              </a:custGeom>
              <a:solidFill>
                <a:srgbClr val="FFCC99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7" name="Freeform 110"/>
              <p:cNvSpPr>
                <a:spLocks/>
              </p:cNvSpPr>
              <p:nvPr/>
            </p:nvSpPr>
            <p:spPr bwMode="auto">
              <a:xfrm>
                <a:off x="6580931" y="5200608"/>
                <a:ext cx="225080" cy="74174"/>
              </a:xfrm>
              <a:custGeom>
                <a:avLst/>
                <a:gdLst>
                  <a:gd name="T0" fmla="*/ 0 w 1699"/>
                  <a:gd name="T1" fmla="*/ 2147483647 h 526"/>
                  <a:gd name="T2" fmla="*/ 0 w 1699"/>
                  <a:gd name="T3" fmla="*/ 2147483647 h 526"/>
                  <a:gd name="T4" fmla="*/ 2147483647 w 1699"/>
                  <a:gd name="T5" fmla="*/ 2147483647 h 526"/>
                  <a:gd name="T6" fmla="*/ 2147483647 w 1699"/>
                  <a:gd name="T7" fmla="*/ 0 h 526"/>
                  <a:gd name="T8" fmla="*/ 0 w 1699"/>
                  <a:gd name="T9" fmla="*/ 2147483647 h 5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9"/>
                  <a:gd name="T16" fmla="*/ 0 h 526"/>
                  <a:gd name="T17" fmla="*/ 1699 w 1699"/>
                  <a:gd name="T18" fmla="*/ 526 h 5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9" h="526">
                    <a:moveTo>
                      <a:pt x="0" y="271"/>
                    </a:moveTo>
                    <a:lnTo>
                      <a:pt x="4" y="526"/>
                    </a:lnTo>
                    <a:lnTo>
                      <a:pt x="1699" y="223"/>
                    </a:lnTo>
                    <a:lnTo>
                      <a:pt x="1699" y="0"/>
                    </a:lnTo>
                    <a:lnTo>
                      <a:pt x="0" y="271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8" name="Freeform 111"/>
              <p:cNvSpPr>
                <a:spLocks/>
              </p:cNvSpPr>
              <p:nvPr/>
            </p:nvSpPr>
            <p:spPr bwMode="auto">
              <a:xfrm>
                <a:off x="6580931" y="5200608"/>
                <a:ext cx="225080" cy="74174"/>
              </a:xfrm>
              <a:custGeom>
                <a:avLst/>
                <a:gdLst>
                  <a:gd name="T0" fmla="*/ 0 w 1699"/>
                  <a:gd name="T1" fmla="*/ 2147483647 h 526"/>
                  <a:gd name="T2" fmla="*/ 0 w 1699"/>
                  <a:gd name="T3" fmla="*/ 2147483647 h 526"/>
                  <a:gd name="T4" fmla="*/ 2147483647 w 1699"/>
                  <a:gd name="T5" fmla="*/ 2147483647 h 526"/>
                  <a:gd name="T6" fmla="*/ 2147483647 w 1699"/>
                  <a:gd name="T7" fmla="*/ 0 h 526"/>
                  <a:gd name="T8" fmla="*/ 0 w 1699"/>
                  <a:gd name="T9" fmla="*/ 2147483647 h 5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9"/>
                  <a:gd name="T16" fmla="*/ 0 h 526"/>
                  <a:gd name="T17" fmla="*/ 1699 w 1699"/>
                  <a:gd name="T18" fmla="*/ 526 h 5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9" h="526">
                    <a:moveTo>
                      <a:pt x="0" y="271"/>
                    </a:moveTo>
                    <a:lnTo>
                      <a:pt x="4" y="526"/>
                    </a:lnTo>
                    <a:lnTo>
                      <a:pt x="1699" y="223"/>
                    </a:lnTo>
                    <a:lnTo>
                      <a:pt x="1699" y="0"/>
                    </a:lnTo>
                    <a:lnTo>
                      <a:pt x="0" y="271"/>
                    </a:lnTo>
                  </a:path>
                </a:pathLst>
              </a:custGeom>
              <a:solidFill>
                <a:srgbClr val="FFCC99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9" name="Freeform 112"/>
              <p:cNvSpPr>
                <a:spLocks/>
              </p:cNvSpPr>
              <p:nvPr/>
            </p:nvSpPr>
            <p:spPr bwMode="auto">
              <a:xfrm>
                <a:off x="6428747" y="5200608"/>
                <a:ext cx="153463" cy="72894"/>
              </a:xfrm>
              <a:custGeom>
                <a:avLst/>
                <a:gdLst>
                  <a:gd name="T0" fmla="*/ 0 w 1151"/>
                  <a:gd name="T1" fmla="*/ 0 h 519"/>
                  <a:gd name="T2" fmla="*/ 0 w 1151"/>
                  <a:gd name="T3" fmla="*/ 2147483647 h 519"/>
                  <a:gd name="T4" fmla="*/ 2147483647 w 1151"/>
                  <a:gd name="T5" fmla="*/ 2147483647 h 519"/>
                  <a:gd name="T6" fmla="*/ 2147483647 w 1151"/>
                  <a:gd name="T7" fmla="*/ 2147483647 h 519"/>
                  <a:gd name="T8" fmla="*/ 0 w 1151"/>
                  <a:gd name="T9" fmla="*/ 0 h 5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51"/>
                  <a:gd name="T16" fmla="*/ 0 h 519"/>
                  <a:gd name="T17" fmla="*/ 1151 w 1151"/>
                  <a:gd name="T18" fmla="*/ 519 h 5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51" h="519">
                    <a:moveTo>
                      <a:pt x="0" y="0"/>
                    </a:moveTo>
                    <a:lnTo>
                      <a:pt x="0" y="209"/>
                    </a:lnTo>
                    <a:lnTo>
                      <a:pt x="1151" y="519"/>
                    </a:lnTo>
                    <a:lnTo>
                      <a:pt x="1151" y="2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0" name="Freeform 113"/>
              <p:cNvSpPr>
                <a:spLocks/>
              </p:cNvSpPr>
              <p:nvPr/>
            </p:nvSpPr>
            <p:spPr bwMode="auto">
              <a:xfrm>
                <a:off x="6428747" y="5200608"/>
                <a:ext cx="153463" cy="72894"/>
              </a:xfrm>
              <a:custGeom>
                <a:avLst/>
                <a:gdLst>
                  <a:gd name="T0" fmla="*/ 0 w 1151"/>
                  <a:gd name="T1" fmla="*/ 0 h 519"/>
                  <a:gd name="T2" fmla="*/ 0 w 1151"/>
                  <a:gd name="T3" fmla="*/ 2147483647 h 519"/>
                  <a:gd name="T4" fmla="*/ 2147483647 w 1151"/>
                  <a:gd name="T5" fmla="*/ 2147483647 h 519"/>
                  <a:gd name="T6" fmla="*/ 2147483647 w 1151"/>
                  <a:gd name="T7" fmla="*/ 2147483647 h 519"/>
                  <a:gd name="T8" fmla="*/ 0 w 1151"/>
                  <a:gd name="T9" fmla="*/ 0 h 5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51"/>
                  <a:gd name="T16" fmla="*/ 0 h 519"/>
                  <a:gd name="T17" fmla="*/ 1151 w 1151"/>
                  <a:gd name="T18" fmla="*/ 519 h 5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51" h="519">
                    <a:moveTo>
                      <a:pt x="0" y="0"/>
                    </a:moveTo>
                    <a:lnTo>
                      <a:pt x="0" y="209"/>
                    </a:lnTo>
                    <a:lnTo>
                      <a:pt x="1151" y="519"/>
                    </a:lnTo>
                    <a:lnTo>
                      <a:pt x="1151" y="268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1" name="Freeform 114"/>
              <p:cNvSpPr>
                <a:spLocks/>
              </p:cNvSpPr>
              <p:nvPr/>
            </p:nvSpPr>
            <p:spPr bwMode="auto">
              <a:xfrm>
                <a:off x="6586047" y="5231300"/>
                <a:ext cx="217407" cy="191829"/>
              </a:xfrm>
              <a:custGeom>
                <a:avLst/>
                <a:gdLst>
                  <a:gd name="T0" fmla="*/ 2147483647 w 1640"/>
                  <a:gd name="T1" fmla="*/ 0 h 1366"/>
                  <a:gd name="T2" fmla="*/ 2147483647 w 1640"/>
                  <a:gd name="T3" fmla="*/ 2147483647 h 1366"/>
                  <a:gd name="T4" fmla="*/ 0 w 1640"/>
                  <a:gd name="T5" fmla="*/ 2147483647 h 1366"/>
                  <a:gd name="T6" fmla="*/ 0 w 1640"/>
                  <a:gd name="T7" fmla="*/ 2147483647 h 1366"/>
                  <a:gd name="T8" fmla="*/ 2147483647 w 1640"/>
                  <a:gd name="T9" fmla="*/ 0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40"/>
                  <a:gd name="T16" fmla="*/ 0 h 1366"/>
                  <a:gd name="T17" fmla="*/ 1640 w 1640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40" h="1366">
                    <a:moveTo>
                      <a:pt x="1640" y="0"/>
                    </a:moveTo>
                    <a:lnTo>
                      <a:pt x="1640" y="920"/>
                    </a:lnTo>
                    <a:lnTo>
                      <a:pt x="0" y="1366"/>
                    </a:lnTo>
                    <a:lnTo>
                      <a:pt x="0" y="299"/>
                    </a:lnTo>
                    <a:lnTo>
                      <a:pt x="1640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2" name="Freeform 115"/>
              <p:cNvSpPr>
                <a:spLocks/>
              </p:cNvSpPr>
              <p:nvPr/>
            </p:nvSpPr>
            <p:spPr bwMode="auto">
              <a:xfrm>
                <a:off x="6586047" y="5231300"/>
                <a:ext cx="217407" cy="191829"/>
              </a:xfrm>
              <a:custGeom>
                <a:avLst/>
                <a:gdLst>
                  <a:gd name="T0" fmla="*/ 2147483647 w 1640"/>
                  <a:gd name="T1" fmla="*/ 0 h 1366"/>
                  <a:gd name="T2" fmla="*/ 2147483647 w 1640"/>
                  <a:gd name="T3" fmla="*/ 2147483647 h 1366"/>
                  <a:gd name="T4" fmla="*/ 0 w 1640"/>
                  <a:gd name="T5" fmla="*/ 2147483647 h 1366"/>
                  <a:gd name="T6" fmla="*/ 0 w 1640"/>
                  <a:gd name="T7" fmla="*/ 2147483647 h 1366"/>
                  <a:gd name="T8" fmla="*/ 2147483647 w 1640"/>
                  <a:gd name="T9" fmla="*/ 0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40"/>
                  <a:gd name="T16" fmla="*/ 0 h 1366"/>
                  <a:gd name="T17" fmla="*/ 1640 w 1640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40" h="1366">
                    <a:moveTo>
                      <a:pt x="1640" y="0"/>
                    </a:moveTo>
                    <a:lnTo>
                      <a:pt x="1640" y="920"/>
                    </a:lnTo>
                    <a:lnTo>
                      <a:pt x="0" y="1366"/>
                    </a:lnTo>
                    <a:lnTo>
                      <a:pt x="0" y="299"/>
                    </a:lnTo>
                    <a:lnTo>
                      <a:pt x="164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90" name="Retângulo 189"/>
            <p:cNvSpPr/>
            <p:nvPr/>
          </p:nvSpPr>
          <p:spPr>
            <a:xfrm rot="18900000">
              <a:off x="2080381" y="3260156"/>
              <a:ext cx="269262" cy="269262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bg2">
                  <a:lumMod val="95000"/>
                  <a:lumOff val="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pt-BR" sz="1400" b="1" dirty="0" smtClean="0"/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4537189" y="1530160"/>
            <a:ext cx="460390" cy="1118152"/>
            <a:chOff x="5220365" y="3160395"/>
            <a:chExt cx="460390" cy="1118152"/>
          </a:xfrm>
        </p:grpSpPr>
        <p:grpSp>
          <p:nvGrpSpPr>
            <p:cNvPr id="191" name="Grupo 190"/>
            <p:cNvGrpSpPr/>
            <p:nvPr/>
          </p:nvGrpSpPr>
          <p:grpSpPr>
            <a:xfrm>
              <a:off x="5329734" y="3644183"/>
              <a:ext cx="244196" cy="634364"/>
              <a:chOff x="9296356" y="5314916"/>
              <a:chExt cx="244196" cy="634364"/>
            </a:xfrm>
          </p:grpSpPr>
          <p:sp>
            <p:nvSpPr>
              <p:cNvPr id="236" name="AutoShape 103"/>
              <p:cNvSpPr>
                <a:spLocks noChangeAspect="1" noChangeArrowheads="1"/>
              </p:cNvSpPr>
              <p:nvPr/>
            </p:nvSpPr>
            <p:spPr bwMode="auto">
              <a:xfrm>
                <a:off x="9352252" y="5437853"/>
                <a:ext cx="119179" cy="114172"/>
              </a:xfrm>
              <a:prstGeom prst="triangle">
                <a:avLst>
                  <a:gd name="adj" fmla="val 50000"/>
                </a:avLst>
              </a:prstGeom>
              <a:solidFill>
                <a:srgbClr val="FFFF99"/>
              </a:solidFill>
              <a:ln w="12700">
                <a:solidFill>
                  <a:sysClr val="windowText" lastClr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7" name="Line 133"/>
              <p:cNvSpPr>
                <a:spLocks noChangeShapeType="1"/>
              </p:cNvSpPr>
              <p:nvPr/>
            </p:nvSpPr>
            <p:spPr bwMode="auto">
              <a:xfrm>
                <a:off x="9409177" y="5547664"/>
                <a:ext cx="0" cy="47684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8" name="Rectangle 134"/>
              <p:cNvSpPr>
                <a:spLocks noChangeArrowheads="1"/>
              </p:cNvSpPr>
              <p:nvPr/>
            </p:nvSpPr>
            <p:spPr bwMode="auto">
              <a:xfrm>
                <a:off x="9316960" y="5598694"/>
                <a:ext cx="208159" cy="82506"/>
              </a:xfrm>
              <a:prstGeom prst="rect">
                <a:avLst/>
              </a:prstGeom>
              <a:noFill/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000" b="1" kern="0" dirty="0">
                  <a:solidFill>
                    <a:sysClr val="windowText" lastClr="000000"/>
                  </a:solidFill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GTU</a:t>
                </a:r>
                <a:endParaRPr kumimoji="0" lang="pt-BR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9" name="AutoShape 138"/>
              <p:cNvSpPr>
                <a:spLocks noChangeArrowheads="1"/>
              </p:cNvSpPr>
              <p:nvPr/>
            </p:nvSpPr>
            <p:spPr bwMode="auto">
              <a:xfrm>
                <a:off x="9296356" y="5837853"/>
                <a:ext cx="106583" cy="111427"/>
              </a:xfrm>
              <a:prstGeom prst="star5">
                <a:avLst/>
              </a:prstGeom>
              <a:solidFill>
                <a:srgbClr val="FFFFCC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+mn-ea"/>
                </a:endParaRPr>
              </a:p>
            </p:txBody>
          </p:sp>
          <p:cxnSp>
            <p:nvCxnSpPr>
              <p:cNvPr id="240" name="Conector reto 239"/>
              <p:cNvCxnSpPr/>
              <p:nvPr/>
            </p:nvCxnSpPr>
            <p:spPr bwMode="auto">
              <a:xfrm rot="16200000" flipV="1">
                <a:off x="9384845" y="5417776"/>
                <a:ext cx="47655" cy="675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sp>
            <p:nvSpPr>
              <p:cNvPr id="241" name="Line 137"/>
              <p:cNvSpPr>
                <a:spLocks noChangeShapeType="1"/>
              </p:cNvSpPr>
              <p:nvPr/>
            </p:nvSpPr>
            <p:spPr bwMode="auto">
              <a:xfrm>
                <a:off x="9486725" y="5687382"/>
                <a:ext cx="0" cy="47684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2" name="AutoShape 138"/>
              <p:cNvSpPr>
                <a:spLocks noChangeArrowheads="1"/>
              </p:cNvSpPr>
              <p:nvPr/>
            </p:nvSpPr>
            <p:spPr bwMode="auto">
              <a:xfrm>
                <a:off x="9433295" y="5837853"/>
                <a:ext cx="107257" cy="111427"/>
              </a:xfrm>
              <a:prstGeom prst="star5">
                <a:avLst/>
              </a:prstGeom>
              <a:solidFill>
                <a:srgbClr val="FFFFCC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+mn-ea"/>
                </a:endParaRPr>
              </a:p>
            </p:txBody>
          </p:sp>
          <p:sp>
            <p:nvSpPr>
              <p:cNvPr id="243" name="Retângulo 242"/>
              <p:cNvSpPr/>
              <p:nvPr/>
            </p:nvSpPr>
            <p:spPr>
              <a:xfrm>
                <a:off x="9360974" y="5314916"/>
                <a:ext cx="107968" cy="7764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2">
                    <a:lumMod val="65000"/>
                    <a:lumOff val="35000"/>
                  </a:schemeClr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endParaRPr lang="pt-BR" sz="1000" b="1" dirty="0" smtClean="0"/>
              </a:p>
            </p:txBody>
          </p:sp>
        </p:grpSp>
        <p:cxnSp>
          <p:nvCxnSpPr>
            <p:cNvPr id="192" name="Conector reto 191"/>
            <p:cNvCxnSpPr/>
            <p:nvPr/>
          </p:nvCxnSpPr>
          <p:spPr bwMode="auto">
            <a:xfrm rot="5400000">
              <a:off x="5344021" y="3493236"/>
              <a:ext cx="172646" cy="0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bg2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93" name="Grupo 192"/>
            <p:cNvGrpSpPr/>
            <p:nvPr/>
          </p:nvGrpSpPr>
          <p:grpSpPr>
            <a:xfrm>
              <a:off x="5227714" y="3160395"/>
              <a:ext cx="377264" cy="260887"/>
              <a:chOff x="6428747" y="5162242"/>
              <a:chExt cx="377264" cy="260887"/>
            </a:xfrm>
          </p:grpSpPr>
          <p:sp>
            <p:nvSpPr>
              <p:cNvPr id="226" name="Freeform 106"/>
              <p:cNvSpPr>
                <a:spLocks/>
              </p:cNvSpPr>
              <p:nvPr/>
            </p:nvSpPr>
            <p:spPr bwMode="auto">
              <a:xfrm>
                <a:off x="6435141" y="5232579"/>
                <a:ext cx="150906" cy="190550"/>
              </a:xfrm>
              <a:custGeom>
                <a:avLst/>
                <a:gdLst>
                  <a:gd name="T0" fmla="*/ 0 w 1141"/>
                  <a:gd name="T1" fmla="*/ 0 h 1360"/>
                  <a:gd name="T2" fmla="*/ 0 w 1141"/>
                  <a:gd name="T3" fmla="*/ 2147483647 h 1360"/>
                  <a:gd name="T4" fmla="*/ 2147483647 w 1141"/>
                  <a:gd name="T5" fmla="*/ 2147483647 h 1360"/>
                  <a:gd name="T6" fmla="*/ 2147483647 w 1141"/>
                  <a:gd name="T7" fmla="*/ 2147483647 h 1360"/>
                  <a:gd name="T8" fmla="*/ 0 w 1141"/>
                  <a:gd name="T9" fmla="*/ 0 h 13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41"/>
                  <a:gd name="T16" fmla="*/ 0 h 1360"/>
                  <a:gd name="T17" fmla="*/ 1141 w 1141"/>
                  <a:gd name="T18" fmla="*/ 1360 h 13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41" h="1360">
                    <a:moveTo>
                      <a:pt x="0" y="0"/>
                    </a:moveTo>
                    <a:lnTo>
                      <a:pt x="0" y="1016"/>
                    </a:lnTo>
                    <a:lnTo>
                      <a:pt x="1141" y="1360"/>
                    </a:lnTo>
                    <a:lnTo>
                      <a:pt x="1141" y="2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7" name="Freeform 107"/>
              <p:cNvSpPr>
                <a:spLocks/>
              </p:cNvSpPr>
              <p:nvPr/>
            </p:nvSpPr>
            <p:spPr bwMode="auto">
              <a:xfrm>
                <a:off x="6435141" y="5232579"/>
                <a:ext cx="150906" cy="190550"/>
              </a:xfrm>
              <a:custGeom>
                <a:avLst/>
                <a:gdLst>
                  <a:gd name="T0" fmla="*/ 0 w 1141"/>
                  <a:gd name="T1" fmla="*/ 0 h 1360"/>
                  <a:gd name="T2" fmla="*/ 0 w 1141"/>
                  <a:gd name="T3" fmla="*/ 2147483647 h 1360"/>
                  <a:gd name="T4" fmla="*/ 2147483647 w 1141"/>
                  <a:gd name="T5" fmla="*/ 2147483647 h 1360"/>
                  <a:gd name="T6" fmla="*/ 2147483647 w 1141"/>
                  <a:gd name="T7" fmla="*/ 2147483647 h 1360"/>
                  <a:gd name="T8" fmla="*/ 0 w 1141"/>
                  <a:gd name="T9" fmla="*/ 0 h 13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41"/>
                  <a:gd name="T16" fmla="*/ 0 h 1360"/>
                  <a:gd name="T17" fmla="*/ 1141 w 1141"/>
                  <a:gd name="T18" fmla="*/ 1360 h 13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41" h="1360">
                    <a:moveTo>
                      <a:pt x="0" y="0"/>
                    </a:moveTo>
                    <a:lnTo>
                      <a:pt x="0" y="1016"/>
                    </a:lnTo>
                    <a:lnTo>
                      <a:pt x="1141" y="1360"/>
                    </a:lnTo>
                    <a:lnTo>
                      <a:pt x="1141" y="282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8" name="Freeform 108"/>
              <p:cNvSpPr>
                <a:spLocks/>
              </p:cNvSpPr>
              <p:nvPr/>
            </p:nvSpPr>
            <p:spPr bwMode="auto">
              <a:xfrm>
                <a:off x="6428747" y="5162242"/>
                <a:ext cx="377264" cy="76731"/>
              </a:xfrm>
              <a:custGeom>
                <a:avLst/>
                <a:gdLst>
                  <a:gd name="T0" fmla="*/ 2147483647 w 2850"/>
                  <a:gd name="T1" fmla="*/ 2147483647 h 539"/>
                  <a:gd name="T2" fmla="*/ 2147483647 w 2850"/>
                  <a:gd name="T3" fmla="*/ 0 h 539"/>
                  <a:gd name="T4" fmla="*/ 0 w 2850"/>
                  <a:gd name="T5" fmla="*/ 2147483647 h 539"/>
                  <a:gd name="T6" fmla="*/ 2147483647 w 2850"/>
                  <a:gd name="T7" fmla="*/ 2147483647 h 539"/>
                  <a:gd name="T8" fmla="*/ 2147483647 w 2850"/>
                  <a:gd name="T9" fmla="*/ 2147483647 h 5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50"/>
                  <a:gd name="T16" fmla="*/ 0 h 539"/>
                  <a:gd name="T17" fmla="*/ 2850 w 2850"/>
                  <a:gd name="T18" fmla="*/ 539 h 53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50" h="539">
                    <a:moveTo>
                      <a:pt x="2850" y="271"/>
                    </a:moveTo>
                    <a:lnTo>
                      <a:pt x="1716" y="0"/>
                    </a:lnTo>
                    <a:lnTo>
                      <a:pt x="0" y="271"/>
                    </a:lnTo>
                    <a:lnTo>
                      <a:pt x="1134" y="539"/>
                    </a:lnTo>
                    <a:lnTo>
                      <a:pt x="2850" y="271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9" name="Freeform 109"/>
              <p:cNvSpPr>
                <a:spLocks/>
              </p:cNvSpPr>
              <p:nvPr/>
            </p:nvSpPr>
            <p:spPr bwMode="auto">
              <a:xfrm>
                <a:off x="6428747" y="5162242"/>
                <a:ext cx="377264" cy="76731"/>
              </a:xfrm>
              <a:custGeom>
                <a:avLst/>
                <a:gdLst>
                  <a:gd name="T0" fmla="*/ 2147483647 w 2850"/>
                  <a:gd name="T1" fmla="*/ 2147483647 h 539"/>
                  <a:gd name="T2" fmla="*/ 2147483647 w 2850"/>
                  <a:gd name="T3" fmla="*/ 0 h 539"/>
                  <a:gd name="T4" fmla="*/ 0 w 2850"/>
                  <a:gd name="T5" fmla="*/ 2147483647 h 539"/>
                  <a:gd name="T6" fmla="*/ 2147483647 w 2850"/>
                  <a:gd name="T7" fmla="*/ 2147483647 h 539"/>
                  <a:gd name="T8" fmla="*/ 2147483647 w 2850"/>
                  <a:gd name="T9" fmla="*/ 2147483647 h 5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50"/>
                  <a:gd name="T16" fmla="*/ 0 h 539"/>
                  <a:gd name="T17" fmla="*/ 2850 w 2850"/>
                  <a:gd name="T18" fmla="*/ 539 h 53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50" h="539">
                    <a:moveTo>
                      <a:pt x="2850" y="271"/>
                    </a:moveTo>
                    <a:lnTo>
                      <a:pt x="1716" y="0"/>
                    </a:lnTo>
                    <a:lnTo>
                      <a:pt x="0" y="271"/>
                    </a:lnTo>
                    <a:lnTo>
                      <a:pt x="1134" y="539"/>
                    </a:lnTo>
                    <a:lnTo>
                      <a:pt x="2850" y="271"/>
                    </a:lnTo>
                  </a:path>
                </a:pathLst>
              </a:custGeom>
              <a:solidFill>
                <a:srgbClr val="FFCC99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0" name="Freeform 110"/>
              <p:cNvSpPr>
                <a:spLocks/>
              </p:cNvSpPr>
              <p:nvPr/>
            </p:nvSpPr>
            <p:spPr bwMode="auto">
              <a:xfrm>
                <a:off x="6580931" y="5200608"/>
                <a:ext cx="225080" cy="74174"/>
              </a:xfrm>
              <a:custGeom>
                <a:avLst/>
                <a:gdLst>
                  <a:gd name="T0" fmla="*/ 0 w 1699"/>
                  <a:gd name="T1" fmla="*/ 2147483647 h 526"/>
                  <a:gd name="T2" fmla="*/ 0 w 1699"/>
                  <a:gd name="T3" fmla="*/ 2147483647 h 526"/>
                  <a:gd name="T4" fmla="*/ 2147483647 w 1699"/>
                  <a:gd name="T5" fmla="*/ 2147483647 h 526"/>
                  <a:gd name="T6" fmla="*/ 2147483647 w 1699"/>
                  <a:gd name="T7" fmla="*/ 0 h 526"/>
                  <a:gd name="T8" fmla="*/ 0 w 1699"/>
                  <a:gd name="T9" fmla="*/ 2147483647 h 5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9"/>
                  <a:gd name="T16" fmla="*/ 0 h 526"/>
                  <a:gd name="T17" fmla="*/ 1699 w 1699"/>
                  <a:gd name="T18" fmla="*/ 526 h 5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9" h="526">
                    <a:moveTo>
                      <a:pt x="0" y="271"/>
                    </a:moveTo>
                    <a:lnTo>
                      <a:pt x="4" y="526"/>
                    </a:lnTo>
                    <a:lnTo>
                      <a:pt x="1699" y="223"/>
                    </a:lnTo>
                    <a:lnTo>
                      <a:pt x="1699" y="0"/>
                    </a:lnTo>
                    <a:lnTo>
                      <a:pt x="0" y="271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1" name="Freeform 111"/>
              <p:cNvSpPr>
                <a:spLocks/>
              </p:cNvSpPr>
              <p:nvPr/>
            </p:nvSpPr>
            <p:spPr bwMode="auto">
              <a:xfrm>
                <a:off x="6580931" y="5200608"/>
                <a:ext cx="225080" cy="74174"/>
              </a:xfrm>
              <a:custGeom>
                <a:avLst/>
                <a:gdLst>
                  <a:gd name="T0" fmla="*/ 0 w 1699"/>
                  <a:gd name="T1" fmla="*/ 2147483647 h 526"/>
                  <a:gd name="T2" fmla="*/ 0 w 1699"/>
                  <a:gd name="T3" fmla="*/ 2147483647 h 526"/>
                  <a:gd name="T4" fmla="*/ 2147483647 w 1699"/>
                  <a:gd name="T5" fmla="*/ 2147483647 h 526"/>
                  <a:gd name="T6" fmla="*/ 2147483647 w 1699"/>
                  <a:gd name="T7" fmla="*/ 0 h 526"/>
                  <a:gd name="T8" fmla="*/ 0 w 1699"/>
                  <a:gd name="T9" fmla="*/ 2147483647 h 5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9"/>
                  <a:gd name="T16" fmla="*/ 0 h 526"/>
                  <a:gd name="T17" fmla="*/ 1699 w 1699"/>
                  <a:gd name="T18" fmla="*/ 526 h 5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9" h="526">
                    <a:moveTo>
                      <a:pt x="0" y="271"/>
                    </a:moveTo>
                    <a:lnTo>
                      <a:pt x="4" y="526"/>
                    </a:lnTo>
                    <a:lnTo>
                      <a:pt x="1699" y="223"/>
                    </a:lnTo>
                    <a:lnTo>
                      <a:pt x="1699" y="0"/>
                    </a:lnTo>
                    <a:lnTo>
                      <a:pt x="0" y="271"/>
                    </a:lnTo>
                  </a:path>
                </a:pathLst>
              </a:custGeom>
              <a:solidFill>
                <a:srgbClr val="FFCC99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2" name="Freeform 112"/>
              <p:cNvSpPr>
                <a:spLocks/>
              </p:cNvSpPr>
              <p:nvPr/>
            </p:nvSpPr>
            <p:spPr bwMode="auto">
              <a:xfrm>
                <a:off x="6428747" y="5200608"/>
                <a:ext cx="153463" cy="72894"/>
              </a:xfrm>
              <a:custGeom>
                <a:avLst/>
                <a:gdLst>
                  <a:gd name="T0" fmla="*/ 0 w 1151"/>
                  <a:gd name="T1" fmla="*/ 0 h 519"/>
                  <a:gd name="T2" fmla="*/ 0 w 1151"/>
                  <a:gd name="T3" fmla="*/ 2147483647 h 519"/>
                  <a:gd name="T4" fmla="*/ 2147483647 w 1151"/>
                  <a:gd name="T5" fmla="*/ 2147483647 h 519"/>
                  <a:gd name="T6" fmla="*/ 2147483647 w 1151"/>
                  <a:gd name="T7" fmla="*/ 2147483647 h 519"/>
                  <a:gd name="T8" fmla="*/ 0 w 1151"/>
                  <a:gd name="T9" fmla="*/ 0 h 5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51"/>
                  <a:gd name="T16" fmla="*/ 0 h 519"/>
                  <a:gd name="T17" fmla="*/ 1151 w 1151"/>
                  <a:gd name="T18" fmla="*/ 519 h 5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51" h="519">
                    <a:moveTo>
                      <a:pt x="0" y="0"/>
                    </a:moveTo>
                    <a:lnTo>
                      <a:pt x="0" y="209"/>
                    </a:lnTo>
                    <a:lnTo>
                      <a:pt x="1151" y="519"/>
                    </a:lnTo>
                    <a:lnTo>
                      <a:pt x="1151" y="2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3" name="Freeform 113"/>
              <p:cNvSpPr>
                <a:spLocks/>
              </p:cNvSpPr>
              <p:nvPr/>
            </p:nvSpPr>
            <p:spPr bwMode="auto">
              <a:xfrm>
                <a:off x="6428747" y="5200608"/>
                <a:ext cx="153463" cy="72894"/>
              </a:xfrm>
              <a:custGeom>
                <a:avLst/>
                <a:gdLst>
                  <a:gd name="T0" fmla="*/ 0 w 1151"/>
                  <a:gd name="T1" fmla="*/ 0 h 519"/>
                  <a:gd name="T2" fmla="*/ 0 w 1151"/>
                  <a:gd name="T3" fmla="*/ 2147483647 h 519"/>
                  <a:gd name="T4" fmla="*/ 2147483647 w 1151"/>
                  <a:gd name="T5" fmla="*/ 2147483647 h 519"/>
                  <a:gd name="T6" fmla="*/ 2147483647 w 1151"/>
                  <a:gd name="T7" fmla="*/ 2147483647 h 519"/>
                  <a:gd name="T8" fmla="*/ 0 w 1151"/>
                  <a:gd name="T9" fmla="*/ 0 h 5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51"/>
                  <a:gd name="T16" fmla="*/ 0 h 519"/>
                  <a:gd name="T17" fmla="*/ 1151 w 1151"/>
                  <a:gd name="T18" fmla="*/ 519 h 5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51" h="519">
                    <a:moveTo>
                      <a:pt x="0" y="0"/>
                    </a:moveTo>
                    <a:lnTo>
                      <a:pt x="0" y="209"/>
                    </a:lnTo>
                    <a:lnTo>
                      <a:pt x="1151" y="519"/>
                    </a:lnTo>
                    <a:lnTo>
                      <a:pt x="1151" y="268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4" name="Freeform 114"/>
              <p:cNvSpPr>
                <a:spLocks/>
              </p:cNvSpPr>
              <p:nvPr/>
            </p:nvSpPr>
            <p:spPr bwMode="auto">
              <a:xfrm>
                <a:off x="6586047" y="5231300"/>
                <a:ext cx="217407" cy="191829"/>
              </a:xfrm>
              <a:custGeom>
                <a:avLst/>
                <a:gdLst>
                  <a:gd name="T0" fmla="*/ 2147483647 w 1640"/>
                  <a:gd name="T1" fmla="*/ 0 h 1366"/>
                  <a:gd name="T2" fmla="*/ 2147483647 w 1640"/>
                  <a:gd name="T3" fmla="*/ 2147483647 h 1366"/>
                  <a:gd name="T4" fmla="*/ 0 w 1640"/>
                  <a:gd name="T5" fmla="*/ 2147483647 h 1366"/>
                  <a:gd name="T6" fmla="*/ 0 w 1640"/>
                  <a:gd name="T7" fmla="*/ 2147483647 h 1366"/>
                  <a:gd name="T8" fmla="*/ 2147483647 w 1640"/>
                  <a:gd name="T9" fmla="*/ 0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40"/>
                  <a:gd name="T16" fmla="*/ 0 h 1366"/>
                  <a:gd name="T17" fmla="*/ 1640 w 1640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40" h="1366">
                    <a:moveTo>
                      <a:pt x="1640" y="0"/>
                    </a:moveTo>
                    <a:lnTo>
                      <a:pt x="1640" y="920"/>
                    </a:lnTo>
                    <a:lnTo>
                      <a:pt x="0" y="1366"/>
                    </a:lnTo>
                    <a:lnTo>
                      <a:pt x="0" y="299"/>
                    </a:lnTo>
                    <a:lnTo>
                      <a:pt x="1640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5" name="Freeform 115"/>
              <p:cNvSpPr>
                <a:spLocks/>
              </p:cNvSpPr>
              <p:nvPr/>
            </p:nvSpPr>
            <p:spPr bwMode="auto">
              <a:xfrm>
                <a:off x="6586047" y="5231300"/>
                <a:ext cx="217407" cy="191829"/>
              </a:xfrm>
              <a:custGeom>
                <a:avLst/>
                <a:gdLst>
                  <a:gd name="T0" fmla="*/ 2147483647 w 1640"/>
                  <a:gd name="T1" fmla="*/ 0 h 1366"/>
                  <a:gd name="T2" fmla="*/ 2147483647 w 1640"/>
                  <a:gd name="T3" fmla="*/ 2147483647 h 1366"/>
                  <a:gd name="T4" fmla="*/ 0 w 1640"/>
                  <a:gd name="T5" fmla="*/ 2147483647 h 1366"/>
                  <a:gd name="T6" fmla="*/ 0 w 1640"/>
                  <a:gd name="T7" fmla="*/ 2147483647 h 1366"/>
                  <a:gd name="T8" fmla="*/ 2147483647 w 1640"/>
                  <a:gd name="T9" fmla="*/ 0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40"/>
                  <a:gd name="T16" fmla="*/ 0 h 1366"/>
                  <a:gd name="T17" fmla="*/ 1640 w 1640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40" h="1366">
                    <a:moveTo>
                      <a:pt x="1640" y="0"/>
                    </a:moveTo>
                    <a:lnTo>
                      <a:pt x="1640" y="920"/>
                    </a:lnTo>
                    <a:lnTo>
                      <a:pt x="0" y="1366"/>
                    </a:lnTo>
                    <a:lnTo>
                      <a:pt x="0" y="299"/>
                    </a:lnTo>
                    <a:lnTo>
                      <a:pt x="164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94" name="AutoShape 139"/>
            <p:cNvSpPr>
              <a:spLocks noChangeArrowheads="1"/>
            </p:cNvSpPr>
            <p:nvPr/>
          </p:nvSpPr>
          <p:spPr bwMode="auto">
            <a:xfrm rot="10811826">
              <a:off x="5220365" y="3563649"/>
              <a:ext cx="460390" cy="171330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CC99FF"/>
            </a:solidFill>
            <a:ln w="12700">
              <a:solidFill>
                <a:sysClr val="windowText" lastClr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" name="Grupo 1"/>
          <p:cNvGrpSpPr/>
          <p:nvPr/>
        </p:nvGrpSpPr>
        <p:grpSpPr>
          <a:xfrm>
            <a:off x="931625" y="4447433"/>
            <a:ext cx="460390" cy="1136445"/>
            <a:chOff x="853310" y="4170137"/>
            <a:chExt cx="460390" cy="1136445"/>
          </a:xfrm>
        </p:grpSpPr>
        <p:grpSp>
          <p:nvGrpSpPr>
            <p:cNvPr id="195" name="Grupo 194"/>
            <p:cNvGrpSpPr/>
            <p:nvPr/>
          </p:nvGrpSpPr>
          <p:grpSpPr>
            <a:xfrm>
              <a:off x="853310" y="4581128"/>
              <a:ext cx="460390" cy="725454"/>
              <a:chOff x="4677470" y="1437599"/>
              <a:chExt cx="460390" cy="725454"/>
            </a:xfrm>
          </p:grpSpPr>
          <p:grpSp>
            <p:nvGrpSpPr>
              <p:cNvPr id="208" name="Grupo 177"/>
              <p:cNvGrpSpPr>
                <a:grpSpLocks/>
              </p:cNvGrpSpPr>
              <p:nvPr/>
            </p:nvGrpSpPr>
            <p:grpSpPr bwMode="auto">
              <a:xfrm>
                <a:off x="4834265" y="1670610"/>
                <a:ext cx="141642" cy="492443"/>
                <a:chOff x="6238914" y="2714620"/>
                <a:chExt cx="333350" cy="1115184"/>
              </a:xfrm>
            </p:grpSpPr>
            <p:grpSp>
              <p:nvGrpSpPr>
                <p:cNvPr id="215" name="Group 117"/>
                <p:cNvGrpSpPr>
                  <a:grpSpLocks/>
                </p:cNvGrpSpPr>
                <p:nvPr/>
              </p:nvGrpSpPr>
              <p:grpSpPr bwMode="auto">
                <a:xfrm>
                  <a:off x="6238914" y="2716472"/>
                  <a:ext cx="333350" cy="398196"/>
                  <a:chOff x="1344" y="2499"/>
                  <a:chExt cx="424" cy="671"/>
                </a:xfrm>
              </p:grpSpPr>
              <p:sp>
                <p:nvSpPr>
                  <p:cNvPr id="217" name="Rectangle 118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2499"/>
                    <a:ext cx="424" cy="671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>
                    <a:solidFill>
                      <a:sysClr val="windowText" lastClr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pt-BR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218" name="Line 119"/>
                  <p:cNvSpPr>
                    <a:spLocks noChangeShapeType="1"/>
                  </p:cNvSpPr>
                  <p:nvPr/>
                </p:nvSpPr>
                <p:spPr bwMode="auto">
                  <a:xfrm>
                    <a:off x="1402" y="2618"/>
                    <a:ext cx="308" cy="0"/>
                  </a:xfrm>
                  <a:prstGeom prst="line">
                    <a:avLst/>
                  </a:prstGeom>
                  <a:noFill/>
                  <a:ln w="25400">
                    <a:solidFill>
                      <a:sysClr val="windowText" lastClr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pt-BR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219" name="Line 120"/>
                  <p:cNvSpPr>
                    <a:spLocks noChangeShapeType="1"/>
                  </p:cNvSpPr>
                  <p:nvPr/>
                </p:nvSpPr>
                <p:spPr bwMode="auto">
                  <a:xfrm>
                    <a:off x="1525" y="2680"/>
                    <a:ext cx="185" cy="0"/>
                  </a:xfrm>
                  <a:prstGeom prst="line">
                    <a:avLst/>
                  </a:prstGeom>
                  <a:noFill/>
                  <a:ln w="12700">
                    <a:solidFill>
                      <a:sysClr val="windowText" lastClr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pt-BR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220" name="Line 121"/>
                  <p:cNvSpPr>
                    <a:spLocks noChangeShapeType="1"/>
                  </p:cNvSpPr>
                  <p:nvPr/>
                </p:nvSpPr>
                <p:spPr bwMode="auto">
                  <a:xfrm>
                    <a:off x="1525" y="2742"/>
                    <a:ext cx="185" cy="0"/>
                  </a:xfrm>
                  <a:prstGeom prst="line">
                    <a:avLst/>
                  </a:prstGeom>
                  <a:noFill/>
                  <a:ln w="12700">
                    <a:solidFill>
                      <a:sysClr val="windowText" lastClr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pt-BR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221" name="Line 122"/>
                  <p:cNvSpPr>
                    <a:spLocks noChangeShapeType="1"/>
                  </p:cNvSpPr>
                  <p:nvPr/>
                </p:nvSpPr>
                <p:spPr bwMode="auto">
                  <a:xfrm>
                    <a:off x="1525" y="2804"/>
                    <a:ext cx="185" cy="0"/>
                  </a:xfrm>
                  <a:prstGeom prst="line">
                    <a:avLst/>
                  </a:prstGeom>
                  <a:noFill/>
                  <a:ln w="12700">
                    <a:solidFill>
                      <a:sysClr val="windowText" lastClr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pt-BR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222" name="Line 123"/>
                  <p:cNvSpPr>
                    <a:spLocks noChangeShapeType="1"/>
                  </p:cNvSpPr>
                  <p:nvPr/>
                </p:nvSpPr>
                <p:spPr bwMode="auto">
                  <a:xfrm>
                    <a:off x="1402" y="2927"/>
                    <a:ext cx="308" cy="0"/>
                  </a:xfrm>
                  <a:prstGeom prst="line">
                    <a:avLst/>
                  </a:prstGeom>
                  <a:noFill/>
                  <a:ln w="25400">
                    <a:solidFill>
                      <a:sysClr val="windowText" lastClr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pt-BR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223" name="Line 124"/>
                  <p:cNvSpPr>
                    <a:spLocks noChangeShapeType="1"/>
                  </p:cNvSpPr>
                  <p:nvPr/>
                </p:nvSpPr>
                <p:spPr bwMode="auto">
                  <a:xfrm>
                    <a:off x="1525" y="2990"/>
                    <a:ext cx="185" cy="0"/>
                  </a:xfrm>
                  <a:prstGeom prst="line">
                    <a:avLst/>
                  </a:prstGeom>
                  <a:noFill/>
                  <a:ln w="12700">
                    <a:solidFill>
                      <a:sysClr val="windowText" lastClr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pt-BR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224" name="Line 125"/>
                  <p:cNvSpPr>
                    <a:spLocks noChangeShapeType="1"/>
                  </p:cNvSpPr>
                  <p:nvPr/>
                </p:nvSpPr>
                <p:spPr bwMode="auto">
                  <a:xfrm>
                    <a:off x="1525" y="3051"/>
                    <a:ext cx="185" cy="0"/>
                  </a:xfrm>
                  <a:prstGeom prst="line">
                    <a:avLst/>
                  </a:prstGeom>
                  <a:noFill/>
                  <a:ln w="12700">
                    <a:solidFill>
                      <a:sysClr val="windowText" lastClr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pt-BR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225" name="Line 126"/>
                  <p:cNvSpPr>
                    <a:spLocks noChangeShapeType="1"/>
                  </p:cNvSpPr>
                  <p:nvPr/>
                </p:nvSpPr>
                <p:spPr bwMode="auto">
                  <a:xfrm>
                    <a:off x="1525" y="3112"/>
                    <a:ext cx="185" cy="0"/>
                  </a:xfrm>
                  <a:prstGeom prst="line">
                    <a:avLst/>
                  </a:prstGeom>
                  <a:noFill/>
                  <a:ln w="12700">
                    <a:solidFill>
                      <a:sysClr val="windowText" lastClr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pt-BR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sp>
              <p:nvSpPr>
                <p:cNvPr id="216" name="Rectangle 127"/>
                <p:cNvSpPr>
                  <a:spLocks noChangeArrowheads="1"/>
                </p:cNvSpPr>
                <p:nvPr/>
              </p:nvSpPr>
              <p:spPr bwMode="auto">
                <a:xfrm>
                  <a:off x="6422320" y="2714620"/>
                  <a:ext cx="118965" cy="11151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pPr marL="0" marR="0" lvl="0" indent="0" defTabSz="7620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C3399"/>
                    </a:solidFill>
                    <a:effectLst/>
                    <a:uLnTx/>
                    <a:uFillTx/>
                    <a:latin typeface="Wingdings" pitchFamily="2" charset="2"/>
                  </a:endParaRPr>
                </a:p>
              </p:txBody>
            </p:sp>
          </p:grpSp>
          <p:sp>
            <p:nvSpPr>
              <p:cNvPr id="209" name="Line 131"/>
              <p:cNvSpPr>
                <a:spLocks noChangeShapeType="1"/>
              </p:cNvSpPr>
              <p:nvPr/>
            </p:nvSpPr>
            <p:spPr bwMode="auto">
              <a:xfrm>
                <a:off x="4909971" y="1847875"/>
                <a:ext cx="0" cy="48496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0" name="Text Box 132"/>
              <p:cNvSpPr txBox="1">
                <a:spLocks noChangeAspect="1" noChangeArrowheads="1"/>
              </p:cNvSpPr>
              <p:nvPr/>
            </p:nvSpPr>
            <p:spPr bwMode="auto">
              <a:xfrm>
                <a:off x="4825880" y="1892641"/>
                <a:ext cx="163571" cy="144556"/>
              </a:xfrm>
              <a:prstGeom prst="rect">
                <a:avLst/>
              </a:prstGeom>
              <a:noFill/>
              <a:ln w="38100">
                <a:solidFill>
                  <a:srgbClr val="6699FF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lIns="0" tIns="0" rIns="0" bIns="0" anchor="ctr" anchorCtr="1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srgbClr val="6699FF"/>
                    </a:solidFill>
                  </a:rPr>
                  <a:t/>
                </a:r>
                <a:br>
                  <a:rPr lang="en-US" kern="0" dirty="0">
                    <a:solidFill>
                      <a:srgbClr val="6699FF"/>
                    </a:solidFill>
                  </a:rPr>
                </a:br>
                <a:r>
                  <a:rPr kumimoji="0" lang="en-US" sz="12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6699FF"/>
                    </a:solidFill>
                    <a:effectLst/>
                    <a:uLnTx/>
                    <a:uFillTx/>
                  </a:rPr>
                  <a:t>uc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6699FF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211" name="Conector reto 210"/>
              <p:cNvCxnSpPr/>
              <p:nvPr/>
            </p:nvCxnSpPr>
            <p:spPr bwMode="auto">
              <a:xfrm rot="5400000" flipH="1" flipV="1">
                <a:off x="4947074" y="1709337"/>
                <a:ext cx="47655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212" name="Conector reto 211"/>
              <p:cNvCxnSpPr/>
              <p:nvPr/>
            </p:nvCxnSpPr>
            <p:spPr bwMode="auto">
              <a:xfrm rot="16200000" flipV="1">
                <a:off x="4886788" y="1636151"/>
                <a:ext cx="47655" cy="675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sp>
            <p:nvSpPr>
              <p:cNvPr id="213" name="Retângulo 212"/>
              <p:cNvSpPr/>
              <p:nvPr/>
            </p:nvSpPr>
            <p:spPr>
              <a:xfrm>
                <a:off x="4854776" y="1532073"/>
                <a:ext cx="107968" cy="7764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2">
                    <a:lumMod val="65000"/>
                    <a:lumOff val="35000"/>
                  </a:schemeClr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endParaRPr lang="pt-BR" sz="1000" b="1" dirty="0" smtClean="0"/>
              </a:p>
            </p:txBody>
          </p:sp>
          <p:sp>
            <p:nvSpPr>
              <p:cNvPr id="214" name="AutoShape 139"/>
              <p:cNvSpPr>
                <a:spLocks noChangeArrowheads="1"/>
              </p:cNvSpPr>
              <p:nvPr/>
            </p:nvSpPr>
            <p:spPr bwMode="auto">
              <a:xfrm rot="10811826">
                <a:off x="4677470" y="1437599"/>
                <a:ext cx="460390" cy="171330"/>
              </a:xfrm>
              <a:custGeom>
                <a:avLst/>
                <a:gdLst>
                  <a:gd name="T0" fmla="*/ 2147483647 w 21600"/>
                  <a:gd name="T1" fmla="*/ 2147483647 h 21600"/>
                  <a:gd name="T2" fmla="*/ 2147483647 w 21600"/>
                  <a:gd name="T3" fmla="*/ 2147483647 h 21600"/>
                  <a:gd name="T4" fmla="*/ 2147483647 w 21600"/>
                  <a:gd name="T5" fmla="*/ 2147483647 h 21600"/>
                  <a:gd name="T6" fmla="*/ 2147483647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0 h 21600"/>
                  <a:gd name="T14" fmla="*/ 17100 w 21600"/>
                  <a:gd name="T15" fmla="*/ 171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CC99FF"/>
              </a:solidFill>
              <a:ln w="12700">
                <a:solidFill>
                  <a:sysClr val="windowText" lastClr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cxnSp>
          <p:nvCxnSpPr>
            <p:cNvPr id="196" name="Conector reto 195"/>
            <p:cNvCxnSpPr/>
            <p:nvPr/>
          </p:nvCxnSpPr>
          <p:spPr bwMode="auto">
            <a:xfrm rot="5400000">
              <a:off x="1001289" y="4502978"/>
              <a:ext cx="172646" cy="0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bg2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97" name="Grupo 196"/>
            <p:cNvGrpSpPr/>
            <p:nvPr/>
          </p:nvGrpSpPr>
          <p:grpSpPr>
            <a:xfrm>
              <a:off x="884982" y="4170137"/>
              <a:ext cx="377264" cy="260887"/>
              <a:chOff x="6428747" y="5162242"/>
              <a:chExt cx="377264" cy="260887"/>
            </a:xfrm>
          </p:grpSpPr>
          <p:sp>
            <p:nvSpPr>
              <p:cNvPr id="198" name="Freeform 106"/>
              <p:cNvSpPr>
                <a:spLocks/>
              </p:cNvSpPr>
              <p:nvPr/>
            </p:nvSpPr>
            <p:spPr bwMode="auto">
              <a:xfrm>
                <a:off x="6435141" y="5232579"/>
                <a:ext cx="150906" cy="190550"/>
              </a:xfrm>
              <a:custGeom>
                <a:avLst/>
                <a:gdLst>
                  <a:gd name="T0" fmla="*/ 0 w 1141"/>
                  <a:gd name="T1" fmla="*/ 0 h 1360"/>
                  <a:gd name="T2" fmla="*/ 0 w 1141"/>
                  <a:gd name="T3" fmla="*/ 2147483647 h 1360"/>
                  <a:gd name="T4" fmla="*/ 2147483647 w 1141"/>
                  <a:gd name="T5" fmla="*/ 2147483647 h 1360"/>
                  <a:gd name="T6" fmla="*/ 2147483647 w 1141"/>
                  <a:gd name="T7" fmla="*/ 2147483647 h 1360"/>
                  <a:gd name="T8" fmla="*/ 0 w 1141"/>
                  <a:gd name="T9" fmla="*/ 0 h 13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41"/>
                  <a:gd name="T16" fmla="*/ 0 h 1360"/>
                  <a:gd name="T17" fmla="*/ 1141 w 1141"/>
                  <a:gd name="T18" fmla="*/ 1360 h 13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41" h="1360">
                    <a:moveTo>
                      <a:pt x="0" y="0"/>
                    </a:moveTo>
                    <a:lnTo>
                      <a:pt x="0" y="1016"/>
                    </a:lnTo>
                    <a:lnTo>
                      <a:pt x="1141" y="1360"/>
                    </a:lnTo>
                    <a:lnTo>
                      <a:pt x="1141" y="2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9" name="Freeform 107"/>
              <p:cNvSpPr>
                <a:spLocks/>
              </p:cNvSpPr>
              <p:nvPr/>
            </p:nvSpPr>
            <p:spPr bwMode="auto">
              <a:xfrm>
                <a:off x="6435141" y="5232579"/>
                <a:ext cx="150906" cy="190550"/>
              </a:xfrm>
              <a:custGeom>
                <a:avLst/>
                <a:gdLst>
                  <a:gd name="T0" fmla="*/ 0 w 1141"/>
                  <a:gd name="T1" fmla="*/ 0 h 1360"/>
                  <a:gd name="T2" fmla="*/ 0 w 1141"/>
                  <a:gd name="T3" fmla="*/ 2147483647 h 1360"/>
                  <a:gd name="T4" fmla="*/ 2147483647 w 1141"/>
                  <a:gd name="T5" fmla="*/ 2147483647 h 1360"/>
                  <a:gd name="T6" fmla="*/ 2147483647 w 1141"/>
                  <a:gd name="T7" fmla="*/ 2147483647 h 1360"/>
                  <a:gd name="T8" fmla="*/ 0 w 1141"/>
                  <a:gd name="T9" fmla="*/ 0 h 13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41"/>
                  <a:gd name="T16" fmla="*/ 0 h 1360"/>
                  <a:gd name="T17" fmla="*/ 1141 w 1141"/>
                  <a:gd name="T18" fmla="*/ 1360 h 13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41" h="1360">
                    <a:moveTo>
                      <a:pt x="0" y="0"/>
                    </a:moveTo>
                    <a:lnTo>
                      <a:pt x="0" y="1016"/>
                    </a:lnTo>
                    <a:lnTo>
                      <a:pt x="1141" y="1360"/>
                    </a:lnTo>
                    <a:lnTo>
                      <a:pt x="1141" y="282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0" name="Freeform 108"/>
              <p:cNvSpPr>
                <a:spLocks/>
              </p:cNvSpPr>
              <p:nvPr/>
            </p:nvSpPr>
            <p:spPr bwMode="auto">
              <a:xfrm>
                <a:off x="6428747" y="5162242"/>
                <a:ext cx="377264" cy="76731"/>
              </a:xfrm>
              <a:custGeom>
                <a:avLst/>
                <a:gdLst>
                  <a:gd name="T0" fmla="*/ 2147483647 w 2850"/>
                  <a:gd name="T1" fmla="*/ 2147483647 h 539"/>
                  <a:gd name="T2" fmla="*/ 2147483647 w 2850"/>
                  <a:gd name="T3" fmla="*/ 0 h 539"/>
                  <a:gd name="T4" fmla="*/ 0 w 2850"/>
                  <a:gd name="T5" fmla="*/ 2147483647 h 539"/>
                  <a:gd name="T6" fmla="*/ 2147483647 w 2850"/>
                  <a:gd name="T7" fmla="*/ 2147483647 h 539"/>
                  <a:gd name="T8" fmla="*/ 2147483647 w 2850"/>
                  <a:gd name="T9" fmla="*/ 2147483647 h 5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50"/>
                  <a:gd name="T16" fmla="*/ 0 h 539"/>
                  <a:gd name="T17" fmla="*/ 2850 w 2850"/>
                  <a:gd name="T18" fmla="*/ 539 h 53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50" h="539">
                    <a:moveTo>
                      <a:pt x="2850" y="271"/>
                    </a:moveTo>
                    <a:lnTo>
                      <a:pt x="1716" y="0"/>
                    </a:lnTo>
                    <a:lnTo>
                      <a:pt x="0" y="271"/>
                    </a:lnTo>
                    <a:lnTo>
                      <a:pt x="1134" y="539"/>
                    </a:lnTo>
                    <a:lnTo>
                      <a:pt x="2850" y="271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1" name="Freeform 109"/>
              <p:cNvSpPr>
                <a:spLocks/>
              </p:cNvSpPr>
              <p:nvPr/>
            </p:nvSpPr>
            <p:spPr bwMode="auto">
              <a:xfrm>
                <a:off x="6428747" y="5162242"/>
                <a:ext cx="377264" cy="76731"/>
              </a:xfrm>
              <a:custGeom>
                <a:avLst/>
                <a:gdLst>
                  <a:gd name="T0" fmla="*/ 2147483647 w 2850"/>
                  <a:gd name="T1" fmla="*/ 2147483647 h 539"/>
                  <a:gd name="T2" fmla="*/ 2147483647 w 2850"/>
                  <a:gd name="T3" fmla="*/ 0 h 539"/>
                  <a:gd name="T4" fmla="*/ 0 w 2850"/>
                  <a:gd name="T5" fmla="*/ 2147483647 h 539"/>
                  <a:gd name="T6" fmla="*/ 2147483647 w 2850"/>
                  <a:gd name="T7" fmla="*/ 2147483647 h 539"/>
                  <a:gd name="T8" fmla="*/ 2147483647 w 2850"/>
                  <a:gd name="T9" fmla="*/ 2147483647 h 5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50"/>
                  <a:gd name="T16" fmla="*/ 0 h 539"/>
                  <a:gd name="T17" fmla="*/ 2850 w 2850"/>
                  <a:gd name="T18" fmla="*/ 539 h 53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50" h="539">
                    <a:moveTo>
                      <a:pt x="2850" y="271"/>
                    </a:moveTo>
                    <a:lnTo>
                      <a:pt x="1716" y="0"/>
                    </a:lnTo>
                    <a:lnTo>
                      <a:pt x="0" y="271"/>
                    </a:lnTo>
                    <a:lnTo>
                      <a:pt x="1134" y="539"/>
                    </a:lnTo>
                    <a:lnTo>
                      <a:pt x="2850" y="271"/>
                    </a:lnTo>
                  </a:path>
                </a:pathLst>
              </a:custGeom>
              <a:solidFill>
                <a:srgbClr val="FFCC99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2" name="Freeform 110"/>
              <p:cNvSpPr>
                <a:spLocks/>
              </p:cNvSpPr>
              <p:nvPr/>
            </p:nvSpPr>
            <p:spPr bwMode="auto">
              <a:xfrm>
                <a:off x="6580931" y="5200608"/>
                <a:ext cx="225080" cy="74174"/>
              </a:xfrm>
              <a:custGeom>
                <a:avLst/>
                <a:gdLst>
                  <a:gd name="T0" fmla="*/ 0 w 1699"/>
                  <a:gd name="T1" fmla="*/ 2147483647 h 526"/>
                  <a:gd name="T2" fmla="*/ 0 w 1699"/>
                  <a:gd name="T3" fmla="*/ 2147483647 h 526"/>
                  <a:gd name="T4" fmla="*/ 2147483647 w 1699"/>
                  <a:gd name="T5" fmla="*/ 2147483647 h 526"/>
                  <a:gd name="T6" fmla="*/ 2147483647 w 1699"/>
                  <a:gd name="T7" fmla="*/ 0 h 526"/>
                  <a:gd name="T8" fmla="*/ 0 w 1699"/>
                  <a:gd name="T9" fmla="*/ 2147483647 h 5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9"/>
                  <a:gd name="T16" fmla="*/ 0 h 526"/>
                  <a:gd name="T17" fmla="*/ 1699 w 1699"/>
                  <a:gd name="T18" fmla="*/ 526 h 5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9" h="526">
                    <a:moveTo>
                      <a:pt x="0" y="271"/>
                    </a:moveTo>
                    <a:lnTo>
                      <a:pt x="4" y="526"/>
                    </a:lnTo>
                    <a:lnTo>
                      <a:pt x="1699" y="223"/>
                    </a:lnTo>
                    <a:lnTo>
                      <a:pt x="1699" y="0"/>
                    </a:lnTo>
                    <a:lnTo>
                      <a:pt x="0" y="271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3" name="Freeform 111"/>
              <p:cNvSpPr>
                <a:spLocks/>
              </p:cNvSpPr>
              <p:nvPr/>
            </p:nvSpPr>
            <p:spPr bwMode="auto">
              <a:xfrm>
                <a:off x="6580931" y="5200608"/>
                <a:ext cx="225080" cy="74174"/>
              </a:xfrm>
              <a:custGeom>
                <a:avLst/>
                <a:gdLst>
                  <a:gd name="T0" fmla="*/ 0 w 1699"/>
                  <a:gd name="T1" fmla="*/ 2147483647 h 526"/>
                  <a:gd name="T2" fmla="*/ 0 w 1699"/>
                  <a:gd name="T3" fmla="*/ 2147483647 h 526"/>
                  <a:gd name="T4" fmla="*/ 2147483647 w 1699"/>
                  <a:gd name="T5" fmla="*/ 2147483647 h 526"/>
                  <a:gd name="T6" fmla="*/ 2147483647 w 1699"/>
                  <a:gd name="T7" fmla="*/ 0 h 526"/>
                  <a:gd name="T8" fmla="*/ 0 w 1699"/>
                  <a:gd name="T9" fmla="*/ 2147483647 h 5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9"/>
                  <a:gd name="T16" fmla="*/ 0 h 526"/>
                  <a:gd name="T17" fmla="*/ 1699 w 1699"/>
                  <a:gd name="T18" fmla="*/ 526 h 5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9" h="526">
                    <a:moveTo>
                      <a:pt x="0" y="271"/>
                    </a:moveTo>
                    <a:lnTo>
                      <a:pt x="4" y="526"/>
                    </a:lnTo>
                    <a:lnTo>
                      <a:pt x="1699" y="223"/>
                    </a:lnTo>
                    <a:lnTo>
                      <a:pt x="1699" y="0"/>
                    </a:lnTo>
                    <a:lnTo>
                      <a:pt x="0" y="271"/>
                    </a:lnTo>
                  </a:path>
                </a:pathLst>
              </a:custGeom>
              <a:solidFill>
                <a:srgbClr val="FFCC99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4" name="Freeform 112"/>
              <p:cNvSpPr>
                <a:spLocks/>
              </p:cNvSpPr>
              <p:nvPr/>
            </p:nvSpPr>
            <p:spPr bwMode="auto">
              <a:xfrm>
                <a:off x="6428747" y="5200608"/>
                <a:ext cx="153463" cy="72894"/>
              </a:xfrm>
              <a:custGeom>
                <a:avLst/>
                <a:gdLst>
                  <a:gd name="T0" fmla="*/ 0 w 1151"/>
                  <a:gd name="T1" fmla="*/ 0 h 519"/>
                  <a:gd name="T2" fmla="*/ 0 w 1151"/>
                  <a:gd name="T3" fmla="*/ 2147483647 h 519"/>
                  <a:gd name="T4" fmla="*/ 2147483647 w 1151"/>
                  <a:gd name="T5" fmla="*/ 2147483647 h 519"/>
                  <a:gd name="T6" fmla="*/ 2147483647 w 1151"/>
                  <a:gd name="T7" fmla="*/ 2147483647 h 519"/>
                  <a:gd name="T8" fmla="*/ 0 w 1151"/>
                  <a:gd name="T9" fmla="*/ 0 h 5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51"/>
                  <a:gd name="T16" fmla="*/ 0 h 519"/>
                  <a:gd name="T17" fmla="*/ 1151 w 1151"/>
                  <a:gd name="T18" fmla="*/ 519 h 5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51" h="519">
                    <a:moveTo>
                      <a:pt x="0" y="0"/>
                    </a:moveTo>
                    <a:lnTo>
                      <a:pt x="0" y="209"/>
                    </a:lnTo>
                    <a:lnTo>
                      <a:pt x="1151" y="519"/>
                    </a:lnTo>
                    <a:lnTo>
                      <a:pt x="1151" y="2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5" name="Freeform 113"/>
              <p:cNvSpPr>
                <a:spLocks/>
              </p:cNvSpPr>
              <p:nvPr/>
            </p:nvSpPr>
            <p:spPr bwMode="auto">
              <a:xfrm>
                <a:off x="6428747" y="5200608"/>
                <a:ext cx="153463" cy="72894"/>
              </a:xfrm>
              <a:custGeom>
                <a:avLst/>
                <a:gdLst>
                  <a:gd name="T0" fmla="*/ 0 w 1151"/>
                  <a:gd name="T1" fmla="*/ 0 h 519"/>
                  <a:gd name="T2" fmla="*/ 0 w 1151"/>
                  <a:gd name="T3" fmla="*/ 2147483647 h 519"/>
                  <a:gd name="T4" fmla="*/ 2147483647 w 1151"/>
                  <a:gd name="T5" fmla="*/ 2147483647 h 519"/>
                  <a:gd name="T6" fmla="*/ 2147483647 w 1151"/>
                  <a:gd name="T7" fmla="*/ 2147483647 h 519"/>
                  <a:gd name="T8" fmla="*/ 0 w 1151"/>
                  <a:gd name="T9" fmla="*/ 0 h 5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51"/>
                  <a:gd name="T16" fmla="*/ 0 h 519"/>
                  <a:gd name="T17" fmla="*/ 1151 w 1151"/>
                  <a:gd name="T18" fmla="*/ 519 h 5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51" h="519">
                    <a:moveTo>
                      <a:pt x="0" y="0"/>
                    </a:moveTo>
                    <a:lnTo>
                      <a:pt x="0" y="209"/>
                    </a:lnTo>
                    <a:lnTo>
                      <a:pt x="1151" y="519"/>
                    </a:lnTo>
                    <a:lnTo>
                      <a:pt x="1151" y="268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6" name="Freeform 114"/>
              <p:cNvSpPr>
                <a:spLocks/>
              </p:cNvSpPr>
              <p:nvPr/>
            </p:nvSpPr>
            <p:spPr bwMode="auto">
              <a:xfrm>
                <a:off x="6586047" y="5231300"/>
                <a:ext cx="217407" cy="191829"/>
              </a:xfrm>
              <a:custGeom>
                <a:avLst/>
                <a:gdLst>
                  <a:gd name="T0" fmla="*/ 2147483647 w 1640"/>
                  <a:gd name="T1" fmla="*/ 0 h 1366"/>
                  <a:gd name="T2" fmla="*/ 2147483647 w 1640"/>
                  <a:gd name="T3" fmla="*/ 2147483647 h 1366"/>
                  <a:gd name="T4" fmla="*/ 0 w 1640"/>
                  <a:gd name="T5" fmla="*/ 2147483647 h 1366"/>
                  <a:gd name="T6" fmla="*/ 0 w 1640"/>
                  <a:gd name="T7" fmla="*/ 2147483647 h 1366"/>
                  <a:gd name="T8" fmla="*/ 2147483647 w 1640"/>
                  <a:gd name="T9" fmla="*/ 0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40"/>
                  <a:gd name="T16" fmla="*/ 0 h 1366"/>
                  <a:gd name="T17" fmla="*/ 1640 w 1640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40" h="1366">
                    <a:moveTo>
                      <a:pt x="1640" y="0"/>
                    </a:moveTo>
                    <a:lnTo>
                      <a:pt x="1640" y="920"/>
                    </a:lnTo>
                    <a:lnTo>
                      <a:pt x="0" y="1366"/>
                    </a:lnTo>
                    <a:lnTo>
                      <a:pt x="0" y="299"/>
                    </a:lnTo>
                    <a:lnTo>
                      <a:pt x="1640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7" name="Freeform 115"/>
              <p:cNvSpPr>
                <a:spLocks/>
              </p:cNvSpPr>
              <p:nvPr/>
            </p:nvSpPr>
            <p:spPr bwMode="auto">
              <a:xfrm>
                <a:off x="6586047" y="5231300"/>
                <a:ext cx="217407" cy="191829"/>
              </a:xfrm>
              <a:custGeom>
                <a:avLst/>
                <a:gdLst>
                  <a:gd name="T0" fmla="*/ 2147483647 w 1640"/>
                  <a:gd name="T1" fmla="*/ 0 h 1366"/>
                  <a:gd name="T2" fmla="*/ 2147483647 w 1640"/>
                  <a:gd name="T3" fmla="*/ 2147483647 h 1366"/>
                  <a:gd name="T4" fmla="*/ 0 w 1640"/>
                  <a:gd name="T5" fmla="*/ 2147483647 h 1366"/>
                  <a:gd name="T6" fmla="*/ 0 w 1640"/>
                  <a:gd name="T7" fmla="*/ 2147483647 h 1366"/>
                  <a:gd name="T8" fmla="*/ 2147483647 w 1640"/>
                  <a:gd name="T9" fmla="*/ 0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40"/>
                  <a:gd name="T16" fmla="*/ 0 h 1366"/>
                  <a:gd name="T17" fmla="*/ 1640 w 1640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40" h="1366">
                    <a:moveTo>
                      <a:pt x="1640" y="0"/>
                    </a:moveTo>
                    <a:lnTo>
                      <a:pt x="1640" y="920"/>
                    </a:lnTo>
                    <a:lnTo>
                      <a:pt x="0" y="1366"/>
                    </a:lnTo>
                    <a:lnTo>
                      <a:pt x="0" y="299"/>
                    </a:lnTo>
                    <a:lnTo>
                      <a:pt x="164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308" name="Espaço Reservado para Texto 3"/>
          <p:cNvSpPr txBox="1">
            <a:spLocks/>
          </p:cNvSpPr>
          <p:nvPr/>
        </p:nvSpPr>
        <p:spPr>
          <a:xfrm>
            <a:off x="1404391" y="1530160"/>
            <a:ext cx="3023595" cy="607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rtlCol="0">
            <a:spAutoFit/>
          </a:bodyPr>
          <a:lstStyle>
            <a:lvl1pPr marL="342900" indent="-341313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lang="en-US" sz="1800" kern="1200" baseline="0" dirty="0" smtClean="0">
                <a:solidFill>
                  <a:srgbClr val="5A528F"/>
                </a:solidFill>
                <a:latin typeface="Arial" charset="0"/>
                <a:ea typeface="MS Gothic" charset="-128"/>
                <a:cs typeface="+mn-cs"/>
              </a:defRPr>
            </a:lvl1pPr>
            <a:lvl2pPr marL="534988" indent="-150813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lang="en-US" sz="1200" kern="1200" dirty="0" smtClean="0">
                <a:solidFill>
                  <a:srgbClr val="BFAF8F"/>
                </a:solidFill>
                <a:latin typeface="Arial" charset="0"/>
                <a:ea typeface="MS Gothic" charset="-128"/>
                <a:cs typeface="+mn-cs"/>
              </a:defRPr>
            </a:lvl2pPr>
            <a:lvl3pPr marL="892175" indent="-153988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>
                <a:tab pos="892175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lang="en-US" sz="1200" kern="1200" dirty="0" smtClean="0">
                <a:solidFill>
                  <a:srgbClr val="BFAF8F"/>
                </a:solidFill>
                <a:latin typeface="Arial" charset="0"/>
                <a:ea typeface="MS Gothic" charset="-128"/>
                <a:cs typeface="+mn-cs"/>
              </a:defRPr>
            </a:lvl3pPr>
            <a:lvl4pPr marL="1260475" indent="-166688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lang="en-US" sz="1200" kern="1200" dirty="0" smtClean="0">
                <a:solidFill>
                  <a:srgbClr val="BFAF8F"/>
                </a:solidFill>
                <a:latin typeface="Arial" charset="0"/>
                <a:ea typeface="MS Gothic" charset="-128"/>
                <a:cs typeface="+mn-cs"/>
              </a:defRPr>
            </a:lvl4pPr>
            <a:lvl5pPr marL="1617663" indent="-169863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lang="pt-BR" sz="1200" kern="1200" dirty="0" smtClean="0">
                <a:solidFill>
                  <a:srgbClr val="BFAF8F"/>
                </a:solidFill>
                <a:latin typeface="Arial" charset="0"/>
                <a:ea typeface="MS Gothic" charset="-128"/>
                <a:cs typeface="+mn-cs"/>
              </a:defRPr>
            </a:lvl5pPr>
            <a:lvl6pPr marL="2514600" indent="-228600" algn="l" defTabSz="457200" rtl="0" fontAlgn="base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-106" charset="0"/>
              <a:defRPr sz="2000">
                <a:solidFill>
                  <a:srgbClr val="D7472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fontAlgn="base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-106" charset="0"/>
              <a:defRPr sz="2000">
                <a:solidFill>
                  <a:srgbClr val="D7472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fontAlgn="base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-106" charset="0"/>
              <a:defRPr sz="2000">
                <a:solidFill>
                  <a:srgbClr val="D7472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fontAlgn="base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-106" charset="0"/>
              <a:defRPr sz="2000">
                <a:solidFill>
                  <a:srgbClr val="D7472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 smtClean="0">
                <a:solidFill>
                  <a:schemeClr val="bg2"/>
                </a:solidFill>
              </a:rPr>
              <a:t>Pacote RC</a:t>
            </a:r>
          </a:p>
          <a:p>
            <a:r>
              <a:rPr lang="pt-BR" sz="1200" dirty="0" smtClean="0">
                <a:solidFill>
                  <a:schemeClr val="bg2"/>
                </a:solidFill>
              </a:rPr>
              <a:t>Assinatura</a:t>
            </a:r>
          </a:p>
          <a:p>
            <a:r>
              <a:rPr lang="pt-BR" sz="1200" dirty="0" smtClean="0">
                <a:solidFill>
                  <a:schemeClr val="bg2"/>
                </a:solidFill>
              </a:rPr>
              <a:t>Cobrança recorrente</a:t>
            </a:r>
            <a:endParaRPr lang="pt-BR" sz="1200" dirty="0">
              <a:solidFill>
                <a:schemeClr val="bg2"/>
              </a:solidFill>
            </a:endParaRPr>
          </a:p>
        </p:txBody>
      </p:sp>
      <p:sp>
        <p:nvSpPr>
          <p:cNvPr id="309" name="Espaço Reservado para Texto 3"/>
          <p:cNvSpPr txBox="1">
            <a:spLocks/>
          </p:cNvSpPr>
          <p:nvPr/>
        </p:nvSpPr>
        <p:spPr>
          <a:xfrm>
            <a:off x="1530027" y="2827693"/>
            <a:ext cx="3023595" cy="264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rtlCol="0">
            <a:spAutoFit/>
          </a:bodyPr>
          <a:lstStyle>
            <a:lvl1pPr marL="342900" indent="-341313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lang="en-US" sz="1800" kern="1200" baseline="0" dirty="0" smtClean="0">
                <a:solidFill>
                  <a:srgbClr val="5A528F"/>
                </a:solidFill>
                <a:latin typeface="Arial" charset="0"/>
                <a:ea typeface="MS Gothic" charset="-128"/>
                <a:cs typeface="+mn-cs"/>
              </a:defRPr>
            </a:lvl1pPr>
            <a:lvl2pPr marL="534988" indent="-150813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lang="en-US" sz="1200" kern="1200" dirty="0" smtClean="0">
                <a:solidFill>
                  <a:srgbClr val="BFAF8F"/>
                </a:solidFill>
                <a:latin typeface="Arial" charset="0"/>
                <a:ea typeface="MS Gothic" charset="-128"/>
                <a:cs typeface="+mn-cs"/>
              </a:defRPr>
            </a:lvl2pPr>
            <a:lvl3pPr marL="892175" indent="-153988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>
                <a:tab pos="892175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lang="en-US" sz="1200" kern="1200" dirty="0" smtClean="0">
                <a:solidFill>
                  <a:srgbClr val="BFAF8F"/>
                </a:solidFill>
                <a:latin typeface="Arial" charset="0"/>
                <a:ea typeface="MS Gothic" charset="-128"/>
                <a:cs typeface="+mn-cs"/>
              </a:defRPr>
            </a:lvl3pPr>
            <a:lvl4pPr marL="1260475" indent="-166688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lang="en-US" sz="1200" kern="1200" dirty="0" smtClean="0">
                <a:solidFill>
                  <a:srgbClr val="BFAF8F"/>
                </a:solidFill>
                <a:latin typeface="Arial" charset="0"/>
                <a:ea typeface="MS Gothic" charset="-128"/>
                <a:cs typeface="+mn-cs"/>
              </a:defRPr>
            </a:lvl4pPr>
            <a:lvl5pPr marL="1617663" indent="-169863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lang="pt-BR" sz="1200" kern="1200" dirty="0" smtClean="0">
                <a:solidFill>
                  <a:srgbClr val="BFAF8F"/>
                </a:solidFill>
                <a:latin typeface="Arial" charset="0"/>
                <a:ea typeface="MS Gothic" charset="-128"/>
                <a:cs typeface="+mn-cs"/>
              </a:defRPr>
            </a:lvl5pPr>
            <a:lvl6pPr marL="2514600" indent="-228600" algn="l" defTabSz="457200" rtl="0" fontAlgn="base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-106" charset="0"/>
              <a:defRPr sz="2000">
                <a:solidFill>
                  <a:srgbClr val="D7472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fontAlgn="base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-106" charset="0"/>
              <a:defRPr sz="2000">
                <a:solidFill>
                  <a:srgbClr val="D7472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fontAlgn="base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-106" charset="0"/>
              <a:defRPr sz="2000">
                <a:solidFill>
                  <a:srgbClr val="D7472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fontAlgn="base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-106" charset="0"/>
              <a:defRPr sz="2000">
                <a:solidFill>
                  <a:srgbClr val="D7472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 smtClean="0">
                <a:solidFill>
                  <a:schemeClr val="bg2"/>
                </a:solidFill>
              </a:rPr>
              <a:t>Pacote Desconto</a:t>
            </a:r>
            <a:endParaRPr lang="pt-BR" sz="1200" dirty="0">
              <a:solidFill>
                <a:schemeClr val="bg2"/>
              </a:solidFill>
            </a:endParaRPr>
          </a:p>
        </p:txBody>
      </p:sp>
      <p:sp>
        <p:nvSpPr>
          <p:cNvPr id="310" name="Espaço Reservado para Texto 3"/>
          <p:cNvSpPr txBox="1">
            <a:spLocks/>
          </p:cNvSpPr>
          <p:nvPr/>
        </p:nvSpPr>
        <p:spPr>
          <a:xfrm>
            <a:off x="1596560" y="4426665"/>
            <a:ext cx="3023595" cy="43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rtlCol="0">
            <a:spAutoFit/>
          </a:bodyPr>
          <a:lstStyle>
            <a:lvl1pPr marL="342900" indent="-341313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lang="en-US" sz="1800" kern="1200" baseline="0" dirty="0" smtClean="0">
                <a:solidFill>
                  <a:srgbClr val="5A528F"/>
                </a:solidFill>
                <a:latin typeface="Arial" charset="0"/>
                <a:ea typeface="MS Gothic" charset="-128"/>
                <a:cs typeface="+mn-cs"/>
              </a:defRPr>
            </a:lvl1pPr>
            <a:lvl2pPr marL="534988" indent="-150813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lang="en-US" sz="1200" kern="1200" dirty="0" smtClean="0">
                <a:solidFill>
                  <a:srgbClr val="BFAF8F"/>
                </a:solidFill>
                <a:latin typeface="Arial" charset="0"/>
                <a:ea typeface="MS Gothic" charset="-128"/>
                <a:cs typeface="+mn-cs"/>
              </a:defRPr>
            </a:lvl2pPr>
            <a:lvl3pPr marL="892175" indent="-153988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>
                <a:tab pos="892175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lang="en-US" sz="1200" kern="1200" dirty="0" smtClean="0">
                <a:solidFill>
                  <a:srgbClr val="BFAF8F"/>
                </a:solidFill>
                <a:latin typeface="Arial" charset="0"/>
                <a:ea typeface="MS Gothic" charset="-128"/>
                <a:cs typeface="+mn-cs"/>
              </a:defRPr>
            </a:lvl3pPr>
            <a:lvl4pPr marL="1260475" indent="-166688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lang="en-US" sz="1200" kern="1200" dirty="0" smtClean="0">
                <a:solidFill>
                  <a:srgbClr val="BFAF8F"/>
                </a:solidFill>
                <a:latin typeface="Arial" charset="0"/>
                <a:ea typeface="MS Gothic" charset="-128"/>
                <a:cs typeface="+mn-cs"/>
              </a:defRPr>
            </a:lvl4pPr>
            <a:lvl5pPr marL="1617663" indent="-169863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lang="pt-BR" sz="1200" kern="1200" dirty="0" smtClean="0">
                <a:solidFill>
                  <a:srgbClr val="BFAF8F"/>
                </a:solidFill>
                <a:latin typeface="Arial" charset="0"/>
                <a:ea typeface="MS Gothic" charset="-128"/>
                <a:cs typeface="+mn-cs"/>
              </a:defRPr>
            </a:lvl5pPr>
            <a:lvl6pPr marL="2514600" indent="-228600" algn="l" defTabSz="457200" rtl="0" fontAlgn="base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-106" charset="0"/>
              <a:defRPr sz="2000">
                <a:solidFill>
                  <a:srgbClr val="D7472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fontAlgn="base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-106" charset="0"/>
              <a:defRPr sz="2000">
                <a:solidFill>
                  <a:srgbClr val="D7472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fontAlgn="base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-106" charset="0"/>
              <a:defRPr sz="2000">
                <a:solidFill>
                  <a:srgbClr val="D7472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fontAlgn="base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-106" charset="0"/>
              <a:defRPr sz="2000">
                <a:solidFill>
                  <a:srgbClr val="D7472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 smtClean="0">
                <a:solidFill>
                  <a:schemeClr val="bg2"/>
                </a:solidFill>
              </a:rPr>
              <a:t>Pacote Unidade de Credito</a:t>
            </a:r>
          </a:p>
          <a:p>
            <a:r>
              <a:rPr lang="pt-BR" sz="1200" dirty="0" smtClean="0">
                <a:solidFill>
                  <a:schemeClr val="bg2"/>
                </a:solidFill>
              </a:rPr>
              <a:t>Franquia</a:t>
            </a:r>
            <a:endParaRPr lang="pt-BR" sz="1200" dirty="0">
              <a:solidFill>
                <a:schemeClr val="bg2"/>
              </a:solidFill>
            </a:endParaRPr>
          </a:p>
        </p:txBody>
      </p:sp>
      <p:sp>
        <p:nvSpPr>
          <p:cNvPr id="316" name="Espaço Reservado para Texto 3"/>
          <p:cNvSpPr txBox="1">
            <a:spLocks/>
          </p:cNvSpPr>
          <p:nvPr/>
        </p:nvSpPr>
        <p:spPr>
          <a:xfrm>
            <a:off x="5148066" y="1513568"/>
            <a:ext cx="3023595" cy="264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rtlCol="0">
            <a:spAutoFit/>
          </a:bodyPr>
          <a:lstStyle>
            <a:lvl1pPr marL="342900" indent="-341313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lang="en-US" sz="1800" kern="1200" baseline="0" dirty="0" smtClean="0">
                <a:solidFill>
                  <a:srgbClr val="5A528F"/>
                </a:solidFill>
                <a:latin typeface="Arial" charset="0"/>
                <a:ea typeface="MS Gothic" charset="-128"/>
                <a:cs typeface="+mn-cs"/>
              </a:defRPr>
            </a:lvl1pPr>
            <a:lvl2pPr marL="534988" indent="-150813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lang="en-US" sz="1200" kern="1200" dirty="0" smtClean="0">
                <a:solidFill>
                  <a:srgbClr val="BFAF8F"/>
                </a:solidFill>
                <a:latin typeface="Arial" charset="0"/>
                <a:ea typeface="MS Gothic" charset="-128"/>
                <a:cs typeface="+mn-cs"/>
              </a:defRPr>
            </a:lvl2pPr>
            <a:lvl3pPr marL="892175" indent="-153988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>
                <a:tab pos="892175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lang="en-US" sz="1200" kern="1200" dirty="0" smtClean="0">
                <a:solidFill>
                  <a:srgbClr val="BFAF8F"/>
                </a:solidFill>
                <a:latin typeface="Arial" charset="0"/>
                <a:ea typeface="MS Gothic" charset="-128"/>
                <a:cs typeface="+mn-cs"/>
              </a:defRPr>
            </a:lvl3pPr>
            <a:lvl4pPr marL="1260475" indent="-166688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lang="en-US" sz="1200" kern="1200" dirty="0" smtClean="0">
                <a:solidFill>
                  <a:srgbClr val="BFAF8F"/>
                </a:solidFill>
                <a:latin typeface="Arial" charset="0"/>
                <a:ea typeface="MS Gothic" charset="-128"/>
                <a:cs typeface="+mn-cs"/>
              </a:defRPr>
            </a:lvl4pPr>
            <a:lvl5pPr marL="1617663" indent="-169863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lang="pt-BR" sz="1200" kern="1200" dirty="0" smtClean="0">
                <a:solidFill>
                  <a:srgbClr val="BFAF8F"/>
                </a:solidFill>
                <a:latin typeface="Arial" charset="0"/>
                <a:ea typeface="MS Gothic" charset="-128"/>
                <a:cs typeface="+mn-cs"/>
              </a:defRPr>
            </a:lvl5pPr>
            <a:lvl6pPr marL="2514600" indent="-228600" algn="l" defTabSz="457200" rtl="0" fontAlgn="base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-106" charset="0"/>
              <a:defRPr sz="2000">
                <a:solidFill>
                  <a:srgbClr val="D7472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fontAlgn="base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-106" charset="0"/>
              <a:defRPr sz="2000">
                <a:solidFill>
                  <a:srgbClr val="D7472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fontAlgn="base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-106" charset="0"/>
              <a:defRPr sz="2000">
                <a:solidFill>
                  <a:srgbClr val="D7472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fontAlgn="base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-106" charset="0"/>
              <a:defRPr sz="2000">
                <a:solidFill>
                  <a:srgbClr val="D7472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 smtClean="0">
                <a:solidFill>
                  <a:schemeClr val="bg2"/>
                </a:solidFill>
              </a:rPr>
              <a:t>Pacote Guia de uso</a:t>
            </a:r>
            <a:endParaRPr lang="pt-BR" sz="1200" dirty="0">
              <a:solidFill>
                <a:schemeClr val="bg2"/>
              </a:solidFill>
            </a:endParaRPr>
          </a:p>
        </p:txBody>
      </p:sp>
      <p:sp>
        <p:nvSpPr>
          <p:cNvPr id="318" name="Espaço Reservado para Texto 3"/>
          <p:cNvSpPr txBox="1">
            <a:spLocks/>
          </p:cNvSpPr>
          <p:nvPr/>
        </p:nvSpPr>
        <p:spPr>
          <a:xfrm>
            <a:off x="5163494" y="3019577"/>
            <a:ext cx="3023595" cy="607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rtlCol="0">
            <a:spAutoFit/>
          </a:bodyPr>
          <a:lstStyle>
            <a:lvl1pPr marL="342900" indent="-341313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lang="en-US" sz="1800" kern="1200" baseline="0" dirty="0" smtClean="0">
                <a:solidFill>
                  <a:srgbClr val="5A528F"/>
                </a:solidFill>
                <a:latin typeface="Arial" charset="0"/>
                <a:ea typeface="MS Gothic" charset="-128"/>
                <a:cs typeface="+mn-cs"/>
              </a:defRPr>
            </a:lvl1pPr>
            <a:lvl2pPr marL="534988" indent="-150813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lang="en-US" sz="1200" kern="1200" dirty="0" smtClean="0">
                <a:solidFill>
                  <a:srgbClr val="BFAF8F"/>
                </a:solidFill>
                <a:latin typeface="Arial" charset="0"/>
                <a:ea typeface="MS Gothic" charset="-128"/>
                <a:cs typeface="+mn-cs"/>
              </a:defRPr>
            </a:lvl2pPr>
            <a:lvl3pPr marL="892175" indent="-153988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>
                <a:tab pos="892175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lang="en-US" sz="1200" kern="1200" dirty="0" smtClean="0">
                <a:solidFill>
                  <a:srgbClr val="BFAF8F"/>
                </a:solidFill>
                <a:latin typeface="Arial" charset="0"/>
                <a:ea typeface="MS Gothic" charset="-128"/>
                <a:cs typeface="+mn-cs"/>
              </a:defRPr>
            </a:lvl3pPr>
            <a:lvl4pPr marL="1260475" indent="-166688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lang="en-US" sz="1200" kern="1200" dirty="0" smtClean="0">
                <a:solidFill>
                  <a:srgbClr val="BFAF8F"/>
                </a:solidFill>
                <a:latin typeface="Arial" charset="0"/>
                <a:ea typeface="MS Gothic" charset="-128"/>
                <a:cs typeface="+mn-cs"/>
              </a:defRPr>
            </a:lvl4pPr>
            <a:lvl5pPr marL="1617663" indent="-169863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lang="pt-BR" sz="1200" kern="1200" dirty="0" smtClean="0">
                <a:solidFill>
                  <a:srgbClr val="BFAF8F"/>
                </a:solidFill>
                <a:latin typeface="Arial" charset="0"/>
                <a:ea typeface="MS Gothic" charset="-128"/>
                <a:cs typeface="+mn-cs"/>
              </a:defRPr>
            </a:lvl5pPr>
            <a:lvl6pPr marL="2514600" indent="-228600" algn="l" defTabSz="457200" rtl="0" fontAlgn="base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-106" charset="0"/>
              <a:defRPr sz="2000">
                <a:solidFill>
                  <a:srgbClr val="D7472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fontAlgn="base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-106" charset="0"/>
              <a:defRPr sz="2000">
                <a:solidFill>
                  <a:srgbClr val="D7472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fontAlgn="base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-106" charset="0"/>
              <a:defRPr sz="2000">
                <a:solidFill>
                  <a:srgbClr val="D7472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fontAlgn="base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-106" charset="0"/>
              <a:defRPr sz="2000">
                <a:solidFill>
                  <a:srgbClr val="D7472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 smtClean="0">
                <a:solidFill>
                  <a:schemeClr val="bg2"/>
                </a:solidFill>
              </a:rPr>
              <a:t>Pacote NRC</a:t>
            </a:r>
          </a:p>
          <a:p>
            <a:r>
              <a:rPr lang="pt-BR" sz="1200" dirty="0" smtClean="0">
                <a:solidFill>
                  <a:schemeClr val="bg2"/>
                </a:solidFill>
              </a:rPr>
              <a:t>Taxa</a:t>
            </a:r>
          </a:p>
          <a:p>
            <a:r>
              <a:rPr lang="pt-BR" sz="1200" dirty="0" smtClean="0">
                <a:solidFill>
                  <a:schemeClr val="bg2"/>
                </a:solidFill>
              </a:rPr>
              <a:t>Cobrança Não recorrente</a:t>
            </a:r>
            <a:endParaRPr lang="pt-BR" sz="1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998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1">
            <a:hlinkClick r:id="rId3" action="ppaction://hlinksldjump"/>
          </p:cNvPr>
          <p:cNvSpPr/>
          <p:nvPr/>
        </p:nvSpPr>
        <p:spPr>
          <a:xfrm>
            <a:off x="5646658" y="1052736"/>
            <a:ext cx="775452" cy="432048"/>
          </a:xfrm>
          <a:prstGeom prst="roundRect">
            <a:avLst/>
          </a:prstGeom>
          <a:solidFill>
            <a:srgbClr val="FFC000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36000" tIns="36000" rIns="36000" bIns="36000" rtlCol="0" anchor="t">
            <a:noAutofit/>
          </a:bodyPr>
          <a:lstStyle/>
          <a:p>
            <a:pPr algn="ctr"/>
            <a:r>
              <a:rPr lang="pt-BR" sz="1100" b="1" dirty="0" smtClean="0">
                <a:solidFill>
                  <a:sysClr val="windowText" lastClr="000000"/>
                </a:solidFill>
              </a:rPr>
              <a:t>Fixo</a:t>
            </a:r>
            <a:endParaRPr lang="en-US" sz="1100" b="1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8" name="Rounded Rectangle 5">
            <a:hlinkClick r:id="rId4" action="ppaction://hlinksldjump"/>
          </p:cNvPr>
          <p:cNvSpPr/>
          <p:nvPr/>
        </p:nvSpPr>
        <p:spPr>
          <a:xfrm>
            <a:off x="7197562" y="1052736"/>
            <a:ext cx="775452" cy="432048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" tIns="36000" rIns="36000" bIns="36000" rtlCol="0" anchor="t">
            <a:noAutofit/>
          </a:bodyPr>
          <a:lstStyle/>
          <a:p>
            <a:pPr algn="ctr"/>
            <a:r>
              <a:rPr lang="pt-BR" sz="1100" b="1" dirty="0" smtClean="0">
                <a:solidFill>
                  <a:schemeClr val="bg2">
                    <a:lumMod val="65000"/>
                    <a:lumOff val="35000"/>
                  </a:schemeClr>
                </a:solidFill>
              </a:rPr>
              <a:t>Móvel</a:t>
            </a:r>
            <a:endParaRPr lang="en-US" sz="1100" b="1" dirty="0">
              <a:solidFill>
                <a:schemeClr val="bg2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Rounded Rectangle 7">
            <a:hlinkClick r:id="rId5" action="ppaction://hlinksldjump"/>
          </p:cNvPr>
          <p:cNvSpPr/>
          <p:nvPr/>
        </p:nvSpPr>
        <p:spPr>
          <a:xfrm>
            <a:off x="7973014" y="1052736"/>
            <a:ext cx="775452" cy="432048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" tIns="36000" rIns="36000" bIns="36000" rtlCol="0" anchor="t">
            <a:noAutofit/>
          </a:bodyPr>
          <a:lstStyle/>
          <a:p>
            <a:pPr algn="ctr"/>
            <a:r>
              <a:rPr lang="pt-BR" sz="1100" b="1" dirty="0">
                <a:solidFill>
                  <a:schemeClr val="bg2">
                    <a:lumMod val="65000"/>
                    <a:lumOff val="35000"/>
                  </a:schemeClr>
                </a:solidFill>
                <a:latin typeface="+mn-lt"/>
              </a:rPr>
              <a:t>TV</a:t>
            </a:r>
            <a:endParaRPr lang="en-US" sz="1100" b="1" dirty="0">
              <a:solidFill>
                <a:schemeClr val="bg2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31" name="Rounded Rectangle 9">
            <a:hlinkClick r:id="rId6" action="ppaction://hlinksldjump"/>
          </p:cNvPr>
          <p:cNvSpPr/>
          <p:nvPr/>
        </p:nvSpPr>
        <p:spPr>
          <a:xfrm>
            <a:off x="6422110" y="1052736"/>
            <a:ext cx="775452" cy="432048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" tIns="36000" rIns="36000" bIns="36000" rtlCol="0" anchor="t">
            <a:noAutofit/>
          </a:bodyPr>
          <a:lstStyle/>
          <a:p>
            <a:pPr algn="ctr"/>
            <a:r>
              <a:rPr lang="pt-BR" sz="1100" b="1" dirty="0">
                <a:solidFill>
                  <a:schemeClr val="bg2">
                    <a:lumMod val="65000"/>
                    <a:lumOff val="35000"/>
                  </a:schemeClr>
                </a:solidFill>
                <a:latin typeface="+mn-lt"/>
              </a:rPr>
              <a:t>Velox</a:t>
            </a:r>
            <a:endParaRPr lang="en-US" sz="1100" b="1" dirty="0">
              <a:solidFill>
                <a:schemeClr val="bg2">
                  <a:lumMod val="65000"/>
                  <a:lumOff val="35000"/>
                </a:schemeClr>
              </a:solidFill>
              <a:latin typeface="+mn-lt"/>
            </a:endParaRPr>
          </a:p>
        </p:txBody>
      </p:sp>
      <p:graphicFrame>
        <p:nvGraphicFramePr>
          <p:cNvPr id="98" name="Tabela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556699"/>
              </p:ext>
            </p:extLst>
          </p:nvPr>
        </p:nvGraphicFramePr>
        <p:xfrm>
          <a:off x="424522" y="1324207"/>
          <a:ext cx="8395952" cy="478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3384"/>
                <a:gridCol w="2664294"/>
                <a:gridCol w="2448274"/>
              </a:tblGrid>
              <a:tr h="223751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>
                          <a:solidFill>
                            <a:schemeClr val="tx1"/>
                          </a:solidFill>
                        </a:rPr>
                        <a:t>Estrutura</a:t>
                      </a:r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>
                          <a:solidFill>
                            <a:schemeClr val="tx1"/>
                          </a:solidFill>
                        </a:rPr>
                        <a:t>Descrição</a:t>
                      </a:r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>
                          <a:solidFill>
                            <a:schemeClr val="tx1"/>
                          </a:solidFill>
                        </a:rPr>
                        <a:t>Exemplo</a:t>
                      </a:r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  <a:tr h="467227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1" kern="1200" dirty="0" smtClean="0">
                        <a:solidFill>
                          <a:schemeClr val="bg2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pt-BR" sz="1200" kern="1200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Linha de Produto</a:t>
                      </a:r>
                      <a:endParaRPr lang="pt-BR" sz="1200" kern="1200" baseline="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pt-BR" sz="1000" dirty="0" smtClean="0">
                          <a:solidFill>
                            <a:schemeClr val="bg2"/>
                          </a:solidFill>
                        </a:rPr>
                        <a:t>Fixo</a:t>
                      </a:r>
                    </a:p>
                  </a:txBody>
                  <a:tcPr anchor="ctr"/>
                </a:tc>
              </a:tr>
              <a:tr h="612893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1" kern="1200" dirty="0" smtClean="0">
                        <a:solidFill>
                          <a:schemeClr val="bg2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pt-BR" sz="1100" kern="1200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Representa cobrança do Serviço e os componentes que o compõem</a:t>
                      </a:r>
                      <a:endParaRPr lang="pt-BR" sz="1100" kern="1200" baseline="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1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pt-BR" sz="100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Controlado</a:t>
                      </a:r>
                    </a:p>
                    <a:p>
                      <a:pPr marL="171450" marR="0" lvl="1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pt-BR" sz="100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Franqueado (</a:t>
                      </a:r>
                      <a:r>
                        <a:rPr kumimoji="0" lang="pt-BR" sz="100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</a:t>
                      </a:r>
                      <a:r>
                        <a:rPr kumimoji="0" lang="pt-BR" sz="100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Fale)</a:t>
                      </a:r>
                    </a:p>
                    <a:p>
                      <a:pPr marL="171450" marR="0" lvl="1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pt-BR" sz="100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PASOO</a:t>
                      </a:r>
                    </a:p>
                  </a:txBody>
                  <a:tcPr anchor="ctr"/>
                </a:tc>
              </a:tr>
              <a:tr h="31407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1" kern="1200" dirty="0" smtClean="0">
                        <a:solidFill>
                          <a:schemeClr val="bg2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pt-BR" sz="1100" kern="1200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Componentes que agregam ou complementam o Produto</a:t>
                      </a:r>
                      <a:endParaRPr lang="pt-BR" sz="1100" kern="1200" baseline="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1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pt-BR" sz="10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Identificador de Chamadas</a:t>
                      </a:r>
                    </a:p>
                    <a:p>
                      <a:pPr marL="171450" marR="0" lvl="1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pt-BR" sz="10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Chamada em Espera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kumimoji="0" lang="pt-BR" sz="10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Siga-me</a:t>
                      </a:r>
                    </a:p>
                  </a:txBody>
                  <a:tcPr anchor="ctr"/>
                </a:tc>
              </a:tr>
              <a:tr h="5040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1" kern="1200" dirty="0" smtClean="0">
                        <a:solidFill>
                          <a:schemeClr val="bg2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pt-BR" sz="1200" kern="1200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Bloqueios inerentes aos Serviços e Produto</a:t>
                      </a:r>
                      <a:endParaRPr lang="pt-BR" sz="1200" kern="1200" baseline="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pt-BR" sz="10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Suspensão: a pedido do cliente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pt-BR" sz="10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Bloqueio de uso: DDD, 0300, celular, a cobrar</a:t>
                      </a:r>
                    </a:p>
                  </a:txBody>
                  <a:tcPr anchor="ctr"/>
                </a:tc>
              </a:tr>
              <a:tr h="5040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1" kern="1200" dirty="0" smtClean="0">
                        <a:solidFill>
                          <a:schemeClr val="bg2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defTabSz="4572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pt-BR" sz="120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Componentes que proporciona</a:t>
                      </a:r>
                      <a:r>
                        <a:rPr lang="pt-BR" sz="1200" kern="1200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beneficio financeiro</a:t>
                      </a:r>
                      <a:endParaRPr lang="pt-BR" sz="1200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pt-BR" sz="1000" dirty="0" smtClean="0">
                          <a:solidFill>
                            <a:schemeClr val="bg2"/>
                          </a:solidFill>
                          <a:latin typeface="Arial" pitchFamily="34" charset="0"/>
                        </a:rPr>
                        <a:t>Franquias Adicionais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pt-BR" sz="1000" dirty="0" smtClean="0">
                          <a:solidFill>
                            <a:schemeClr val="bg2"/>
                          </a:solidFill>
                          <a:latin typeface="Arial" pitchFamily="34" charset="0"/>
                        </a:rPr>
                        <a:t>Pacotes de Serviços e Bloqueios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kumimoji="0" lang="pt-BR" sz="100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48995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1" kern="1200" dirty="0" smtClean="0">
                        <a:solidFill>
                          <a:schemeClr val="bg2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pt-BR" sz="1100" kern="1200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Componentes que estendem as características do plano</a:t>
                      </a:r>
                      <a:endParaRPr lang="pt-BR" sz="1100" kern="1200" baseline="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pt-BR" sz="1000" dirty="0" smtClean="0">
                          <a:solidFill>
                            <a:schemeClr val="bg2"/>
                          </a:solidFill>
                        </a:rPr>
                        <a:t>Pacote de Serviços / Bloqueios</a:t>
                      </a:r>
                      <a:endParaRPr lang="pt-BR" sz="1000" b="1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kumimoji="0" lang="pt-BR" sz="100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kumimoji="0" lang="pt-BR" sz="100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48995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1" kern="1200" dirty="0" smtClean="0">
                        <a:solidFill>
                          <a:schemeClr val="bg2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defTabSz="4572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pt-BR" sz="120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Componente físico</a:t>
                      </a:r>
                      <a:endParaRPr lang="pt-BR" sz="1200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kumimoji="0" lang="pt-BR" sz="100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kumimoji="0" lang="pt-BR" sz="10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Aparelho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kumimoji="0" lang="pt-BR" sz="100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SIMCard</a:t>
                      </a:r>
                      <a:r>
                        <a:rPr kumimoji="0" lang="pt-BR" sz="10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(WLL)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kumimoji="0" lang="pt-BR" sz="100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48995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1" kern="1200" dirty="0" smtClean="0">
                        <a:solidFill>
                          <a:schemeClr val="bg2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defTabSz="4572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pt-BR" sz="120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Componentes cobráveis não recorrentes</a:t>
                      </a:r>
                      <a:endParaRPr lang="pt-BR" sz="1200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kumimoji="0" lang="pt-BR" sz="100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Habilitação de linha (parcelada)</a:t>
                      </a:r>
                    </a:p>
                    <a:p>
                      <a:pPr marL="171450" marR="0" lvl="1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pt-BR" sz="100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Mudança de Endereço</a:t>
                      </a:r>
                    </a:p>
                    <a:p>
                      <a:pPr marL="171450" marR="0" lvl="1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pt-BR" sz="100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Troca de número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000" dirty="0" smtClean="0"/>
              <a:t>Nova Estrutura do Produto</a:t>
            </a:r>
            <a:endParaRPr lang="pt-BR" sz="200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539751" y="928674"/>
            <a:ext cx="7537281" cy="292709"/>
          </a:xfrm>
        </p:spPr>
        <p:txBody>
          <a:bodyPr/>
          <a:lstStyle/>
          <a:p>
            <a:r>
              <a:rPr lang="pt-BR" sz="1400" b="1" dirty="0" smtClean="0"/>
              <a:t>Conceito Produto do Varejo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1187624" y="1628800"/>
            <a:ext cx="1152129" cy="356096"/>
          </a:xfrm>
          <a:prstGeom prst="rect">
            <a:avLst/>
          </a:prstGeom>
          <a:solidFill>
            <a:srgbClr val="002060"/>
          </a:solidFill>
          <a:ln>
            <a:solidFill>
              <a:schemeClr val="bg2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pt-BR" sz="1000" b="1" dirty="0" smtClean="0"/>
              <a:t>Produto</a:t>
            </a:r>
          </a:p>
        </p:txBody>
      </p:sp>
      <p:sp>
        <p:nvSpPr>
          <p:cNvPr id="23" name="Retângulo 22"/>
          <p:cNvSpPr/>
          <p:nvPr/>
        </p:nvSpPr>
        <p:spPr>
          <a:xfrm>
            <a:off x="2021788" y="2160838"/>
            <a:ext cx="1296144" cy="319227"/>
          </a:xfrm>
          <a:prstGeom prst="rect">
            <a:avLst/>
          </a:prstGeom>
          <a:solidFill>
            <a:srgbClr val="002060"/>
          </a:solidFill>
          <a:ln>
            <a:solidFill>
              <a:schemeClr val="bg2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pt-BR" sz="1000" b="1" dirty="0"/>
              <a:t>Plano</a:t>
            </a:r>
          </a:p>
        </p:txBody>
      </p:sp>
      <p:cxnSp>
        <p:nvCxnSpPr>
          <p:cNvPr id="24" name="Conector angulado 23"/>
          <p:cNvCxnSpPr>
            <a:stCxn id="12" idx="2"/>
            <a:endCxn id="23" idx="1"/>
          </p:cNvCxnSpPr>
          <p:nvPr/>
        </p:nvCxnSpPr>
        <p:spPr bwMode="auto">
          <a:xfrm rot="16200000" flipH="1">
            <a:off x="1724961" y="2023625"/>
            <a:ext cx="335552" cy="258101"/>
          </a:xfrm>
          <a:prstGeom prst="bentConnector2">
            <a:avLst/>
          </a:prstGeom>
          <a:solidFill>
            <a:srgbClr val="00B8FF"/>
          </a:solidFill>
          <a:ln w="38100" cap="flat" cmpd="sng" algn="ctr">
            <a:solidFill>
              <a:schemeClr val="bg2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7" name="Conector angulado 56"/>
          <p:cNvCxnSpPr>
            <a:stCxn id="12" idx="2"/>
            <a:endCxn id="36" idx="1"/>
          </p:cNvCxnSpPr>
          <p:nvPr/>
        </p:nvCxnSpPr>
        <p:spPr bwMode="auto">
          <a:xfrm rot="16200000" flipH="1">
            <a:off x="1177905" y="2570678"/>
            <a:ext cx="1444782" cy="273218"/>
          </a:xfrm>
          <a:prstGeom prst="bentConnector2">
            <a:avLst/>
          </a:prstGeom>
          <a:solidFill>
            <a:srgbClr val="00B8FF"/>
          </a:solidFill>
          <a:ln w="38100" cap="flat" cmpd="sng" algn="ctr">
            <a:solidFill>
              <a:schemeClr val="bg2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0" name="Conector angulado 59"/>
          <p:cNvCxnSpPr>
            <a:stCxn id="12" idx="2"/>
            <a:endCxn id="34" idx="1"/>
          </p:cNvCxnSpPr>
          <p:nvPr/>
        </p:nvCxnSpPr>
        <p:spPr bwMode="auto">
          <a:xfrm rot="16200000" flipH="1">
            <a:off x="888727" y="2859858"/>
            <a:ext cx="2034806" cy="284886"/>
          </a:xfrm>
          <a:prstGeom prst="bentConnector2">
            <a:avLst/>
          </a:prstGeom>
          <a:solidFill>
            <a:srgbClr val="00B8FF"/>
          </a:solidFill>
          <a:ln w="38100" cap="flat" cmpd="sng" algn="ctr">
            <a:solidFill>
              <a:schemeClr val="bg2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3" name="Conector angulado 62"/>
          <p:cNvCxnSpPr>
            <a:stCxn id="12" idx="2"/>
            <a:endCxn id="39" idx="1"/>
          </p:cNvCxnSpPr>
          <p:nvPr/>
        </p:nvCxnSpPr>
        <p:spPr bwMode="auto">
          <a:xfrm rot="16200000" flipH="1">
            <a:off x="587881" y="3160702"/>
            <a:ext cx="2624830" cy="273218"/>
          </a:xfrm>
          <a:prstGeom prst="bentConnector2">
            <a:avLst/>
          </a:prstGeom>
          <a:solidFill>
            <a:srgbClr val="00B8FF"/>
          </a:solidFill>
          <a:ln w="38100" cap="flat" cmpd="sng" algn="ctr">
            <a:solidFill>
              <a:schemeClr val="bg2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4" name="Retângulo 33"/>
          <p:cNvSpPr/>
          <p:nvPr/>
        </p:nvSpPr>
        <p:spPr>
          <a:xfrm>
            <a:off x="2048573" y="3827677"/>
            <a:ext cx="1296144" cy="384050"/>
          </a:xfrm>
          <a:prstGeom prst="rect">
            <a:avLst/>
          </a:prstGeom>
          <a:solidFill>
            <a:srgbClr val="E37823"/>
          </a:solidFill>
          <a:ln>
            <a:solidFill>
              <a:schemeClr val="bg2">
                <a:lumMod val="65000"/>
                <a:lumOff val="3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b="1" dirty="0">
                <a:solidFill>
                  <a:schemeClr val="tx1"/>
                </a:solidFill>
              </a:rPr>
              <a:t>Pacotes Adicionais</a:t>
            </a:r>
          </a:p>
        </p:txBody>
      </p:sp>
      <p:sp>
        <p:nvSpPr>
          <p:cNvPr id="35" name="Retângulo 34"/>
          <p:cNvSpPr/>
          <p:nvPr/>
        </p:nvSpPr>
        <p:spPr>
          <a:xfrm>
            <a:off x="2051719" y="2686035"/>
            <a:ext cx="1296144" cy="345644"/>
          </a:xfrm>
          <a:prstGeom prst="rect">
            <a:avLst/>
          </a:prstGeom>
          <a:solidFill>
            <a:srgbClr val="E37823"/>
          </a:solidFill>
          <a:ln>
            <a:solidFill>
              <a:schemeClr val="bg2">
                <a:lumMod val="65000"/>
                <a:lumOff val="3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Serviço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2036905" y="3237653"/>
            <a:ext cx="1296144" cy="384050"/>
          </a:xfrm>
          <a:prstGeom prst="rect">
            <a:avLst/>
          </a:prstGeom>
          <a:solidFill>
            <a:srgbClr val="E37823"/>
          </a:solidFill>
          <a:ln>
            <a:solidFill>
              <a:schemeClr val="bg2">
                <a:lumMod val="65000"/>
                <a:lumOff val="3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b="1" dirty="0">
                <a:solidFill>
                  <a:schemeClr val="tx1"/>
                </a:solidFill>
              </a:rPr>
              <a:t>Bloqueios e Suspensões</a:t>
            </a:r>
          </a:p>
        </p:txBody>
      </p:sp>
      <p:sp>
        <p:nvSpPr>
          <p:cNvPr id="39" name="Retângulo 38"/>
          <p:cNvSpPr/>
          <p:nvPr/>
        </p:nvSpPr>
        <p:spPr>
          <a:xfrm>
            <a:off x="2036905" y="4417701"/>
            <a:ext cx="1296144" cy="384050"/>
          </a:xfrm>
          <a:prstGeom prst="rect">
            <a:avLst/>
          </a:prstGeom>
          <a:solidFill>
            <a:srgbClr val="E37823"/>
          </a:solidFill>
          <a:ln>
            <a:solidFill>
              <a:schemeClr val="bg2">
                <a:lumMod val="65000"/>
                <a:lumOff val="3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Benefícios</a:t>
            </a:r>
            <a:endParaRPr lang="pt-BR" sz="1000" b="1" dirty="0">
              <a:solidFill>
                <a:schemeClr val="tx1"/>
              </a:solidFill>
            </a:endParaRPr>
          </a:p>
        </p:txBody>
      </p:sp>
      <p:cxnSp>
        <p:nvCxnSpPr>
          <p:cNvPr id="40" name="Conector angulado 39"/>
          <p:cNvCxnSpPr>
            <a:stCxn id="12" idx="2"/>
            <a:endCxn id="35" idx="1"/>
          </p:cNvCxnSpPr>
          <p:nvPr/>
        </p:nvCxnSpPr>
        <p:spPr bwMode="auto">
          <a:xfrm rot="16200000" flipH="1">
            <a:off x="1470725" y="2277862"/>
            <a:ext cx="873961" cy="288032"/>
          </a:xfrm>
          <a:prstGeom prst="bentConnector2">
            <a:avLst/>
          </a:prstGeom>
          <a:solidFill>
            <a:srgbClr val="00B8FF"/>
          </a:solidFill>
          <a:ln w="38100" cap="flat" cmpd="sng" algn="ctr">
            <a:solidFill>
              <a:schemeClr val="bg2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2" name="Retângulo 51"/>
          <p:cNvSpPr/>
          <p:nvPr/>
        </p:nvSpPr>
        <p:spPr>
          <a:xfrm>
            <a:off x="2045676" y="5007725"/>
            <a:ext cx="1296144" cy="384050"/>
          </a:xfrm>
          <a:prstGeom prst="rect">
            <a:avLst/>
          </a:prstGeom>
          <a:solidFill>
            <a:srgbClr val="E37823"/>
          </a:solidFill>
          <a:ln>
            <a:solidFill>
              <a:schemeClr val="bg2">
                <a:lumMod val="65000"/>
                <a:lumOff val="3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Equipamento</a:t>
            </a:r>
            <a:endParaRPr lang="pt-BR" sz="1000" b="1" dirty="0">
              <a:solidFill>
                <a:schemeClr val="tx1"/>
              </a:solidFill>
            </a:endParaRPr>
          </a:p>
        </p:txBody>
      </p:sp>
      <p:cxnSp>
        <p:nvCxnSpPr>
          <p:cNvPr id="53" name="Conector angulado 52"/>
          <p:cNvCxnSpPr>
            <a:stCxn id="12" idx="2"/>
            <a:endCxn id="52" idx="1"/>
          </p:cNvCxnSpPr>
          <p:nvPr/>
        </p:nvCxnSpPr>
        <p:spPr bwMode="auto">
          <a:xfrm rot="16200000" flipH="1">
            <a:off x="297254" y="3451330"/>
            <a:ext cx="3214854" cy="281989"/>
          </a:xfrm>
          <a:prstGeom prst="bentConnector2">
            <a:avLst/>
          </a:prstGeom>
          <a:solidFill>
            <a:srgbClr val="00B8FF"/>
          </a:solidFill>
          <a:ln w="38100" cap="flat" cmpd="sng" algn="ctr">
            <a:solidFill>
              <a:schemeClr val="bg2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5" name="Retângulo 64"/>
          <p:cNvSpPr/>
          <p:nvPr/>
        </p:nvSpPr>
        <p:spPr>
          <a:xfrm>
            <a:off x="2042954" y="5597748"/>
            <a:ext cx="1296144" cy="384050"/>
          </a:xfrm>
          <a:prstGeom prst="rect">
            <a:avLst/>
          </a:prstGeom>
          <a:solidFill>
            <a:srgbClr val="E37823"/>
          </a:solidFill>
          <a:ln>
            <a:solidFill>
              <a:schemeClr val="bg2">
                <a:lumMod val="65000"/>
                <a:lumOff val="3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Taxas / Multas</a:t>
            </a:r>
            <a:endParaRPr lang="pt-BR" sz="1000" b="1" dirty="0">
              <a:solidFill>
                <a:schemeClr val="tx1"/>
              </a:solidFill>
            </a:endParaRPr>
          </a:p>
        </p:txBody>
      </p:sp>
      <p:cxnSp>
        <p:nvCxnSpPr>
          <p:cNvPr id="67" name="Conector angulado 66"/>
          <p:cNvCxnSpPr>
            <a:stCxn id="12" idx="2"/>
            <a:endCxn id="65" idx="1"/>
          </p:cNvCxnSpPr>
          <p:nvPr/>
        </p:nvCxnSpPr>
        <p:spPr bwMode="auto">
          <a:xfrm rot="16200000" flipH="1">
            <a:off x="884" y="3747700"/>
            <a:ext cx="3804877" cy="279267"/>
          </a:xfrm>
          <a:prstGeom prst="bentConnector2">
            <a:avLst/>
          </a:prstGeom>
          <a:solidFill>
            <a:srgbClr val="00B8FF"/>
          </a:solidFill>
          <a:ln w="38100" cap="flat" cmpd="sng" algn="ctr">
            <a:solidFill>
              <a:schemeClr val="bg2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27949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1">
            <a:hlinkClick r:id="rId3" action="ppaction://hlinksldjump"/>
          </p:cNvPr>
          <p:cNvSpPr/>
          <p:nvPr/>
        </p:nvSpPr>
        <p:spPr>
          <a:xfrm>
            <a:off x="5646658" y="1052736"/>
            <a:ext cx="775452" cy="432048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" tIns="36000" rIns="36000" bIns="36000" rtlCol="0" anchor="t">
            <a:noAutofit/>
          </a:bodyPr>
          <a:lstStyle/>
          <a:p>
            <a:pPr algn="ctr"/>
            <a:r>
              <a:rPr lang="pt-BR" sz="1100" b="1" dirty="0">
                <a:solidFill>
                  <a:schemeClr val="bg2">
                    <a:lumMod val="65000"/>
                    <a:lumOff val="35000"/>
                  </a:schemeClr>
                </a:solidFill>
              </a:rPr>
              <a:t>Fixo</a:t>
            </a:r>
            <a:endParaRPr lang="en-US" sz="1100" b="1" dirty="0">
              <a:solidFill>
                <a:schemeClr val="bg2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Rounded Rectangle 5">
            <a:hlinkClick r:id="rId4" action="ppaction://hlinksldjump"/>
          </p:cNvPr>
          <p:cNvSpPr/>
          <p:nvPr/>
        </p:nvSpPr>
        <p:spPr>
          <a:xfrm>
            <a:off x="7197562" y="1052736"/>
            <a:ext cx="775452" cy="432048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" tIns="36000" rIns="36000" bIns="36000" rtlCol="0" anchor="t">
            <a:noAutofit/>
          </a:bodyPr>
          <a:lstStyle/>
          <a:p>
            <a:pPr algn="ctr"/>
            <a:r>
              <a:rPr lang="pt-BR" sz="1100" b="1" dirty="0" smtClean="0">
                <a:solidFill>
                  <a:schemeClr val="bg2">
                    <a:lumMod val="65000"/>
                    <a:lumOff val="35000"/>
                  </a:schemeClr>
                </a:solidFill>
              </a:rPr>
              <a:t>Móvel</a:t>
            </a:r>
            <a:endParaRPr lang="en-US" sz="1100" b="1" dirty="0">
              <a:solidFill>
                <a:schemeClr val="bg2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Rounded Rectangle 7">
            <a:hlinkClick r:id="rId5" action="ppaction://hlinksldjump"/>
          </p:cNvPr>
          <p:cNvSpPr/>
          <p:nvPr/>
        </p:nvSpPr>
        <p:spPr>
          <a:xfrm>
            <a:off x="7973014" y="1052736"/>
            <a:ext cx="775452" cy="432048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" tIns="36000" rIns="36000" bIns="36000" rtlCol="0" anchor="t">
            <a:noAutofit/>
          </a:bodyPr>
          <a:lstStyle/>
          <a:p>
            <a:pPr algn="ctr"/>
            <a:r>
              <a:rPr lang="pt-BR" sz="1100" b="1" dirty="0">
                <a:solidFill>
                  <a:schemeClr val="bg2">
                    <a:lumMod val="65000"/>
                    <a:lumOff val="35000"/>
                  </a:schemeClr>
                </a:solidFill>
                <a:latin typeface="+mn-lt"/>
              </a:rPr>
              <a:t>TV</a:t>
            </a:r>
            <a:endParaRPr lang="en-US" sz="1100" b="1" dirty="0">
              <a:solidFill>
                <a:schemeClr val="bg2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37" name="Rounded Rectangle 9">
            <a:hlinkClick r:id="rId6" action="ppaction://hlinksldjump"/>
          </p:cNvPr>
          <p:cNvSpPr/>
          <p:nvPr/>
        </p:nvSpPr>
        <p:spPr>
          <a:xfrm>
            <a:off x="6422110" y="1052736"/>
            <a:ext cx="775452" cy="432048"/>
          </a:xfrm>
          <a:prstGeom prst="roundRect">
            <a:avLst/>
          </a:prstGeom>
          <a:solidFill>
            <a:srgbClr val="FFC000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36000" tIns="36000" rIns="36000" bIns="36000" rtlCol="0" anchor="t">
            <a:noAutofit/>
          </a:bodyPr>
          <a:lstStyle/>
          <a:p>
            <a:pPr algn="ctr"/>
            <a:r>
              <a:rPr lang="pt-BR" sz="1100" b="1" dirty="0">
                <a:solidFill>
                  <a:sysClr val="windowText" lastClr="000000"/>
                </a:solidFill>
              </a:rPr>
              <a:t>Velox</a:t>
            </a:r>
            <a:endParaRPr lang="en-US" sz="1100" b="1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98" name="Tabela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351822"/>
              </p:ext>
            </p:extLst>
          </p:nvPr>
        </p:nvGraphicFramePr>
        <p:xfrm>
          <a:off x="424522" y="1324207"/>
          <a:ext cx="8395952" cy="49805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3384"/>
                <a:gridCol w="2664294"/>
                <a:gridCol w="2448274"/>
              </a:tblGrid>
              <a:tr h="223751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>
                          <a:solidFill>
                            <a:schemeClr val="tx1"/>
                          </a:solidFill>
                        </a:rPr>
                        <a:t>Estrutura</a:t>
                      </a:r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>
                          <a:solidFill>
                            <a:schemeClr val="tx1"/>
                          </a:solidFill>
                        </a:rPr>
                        <a:t>Descrição</a:t>
                      </a:r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>
                          <a:solidFill>
                            <a:schemeClr val="tx1"/>
                          </a:solidFill>
                        </a:rPr>
                        <a:t>Exemplo</a:t>
                      </a:r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  <a:tr h="467227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1" kern="1200" dirty="0" smtClean="0">
                        <a:solidFill>
                          <a:schemeClr val="bg2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pt-BR" sz="1200" kern="1200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Linha de Produto</a:t>
                      </a:r>
                      <a:endParaRPr lang="pt-BR" sz="1200" kern="1200" baseline="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pt-BR" sz="100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Velox</a:t>
                      </a:r>
                      <a:endParaRPr lang="pt-BR" sz="1000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612893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1" kern="1200" dirty="0" smtClean="0">
                        <a:solidFill>
                          <a:schemeClr val="bg2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pt-BR" sz="1100" kern="1200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Representa cobrança do Serviço e os componentes que o compõem</a:t>
                      </a:r>
                      <a:endParaRPr lang="pt-BR" sz="1100" kern="1200" baseline="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defTabSz="457200" rtl="0" eaLnBrk="1" latinLnBrk="0" hangingPunct="1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pt-BR" sz="100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Ilimitado</a:t>
                      </a:r>
                    </a:p>
                    <a:p>
                      <a:pPr marL="171450" indent="-171450" algn="l" defTabSz="457200" rtl="0" eaLnBrk="1" latinLnBrk="0" hangingPunct="1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pt-BR" sz="100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Franqueado sem cobrança de excedente</a:t>
                      </a:r>
                    </a:p>
                    <a:p>
                      <a:pPr marL="171450" indent="-171450" algn="l" defTabSz="457200" rtl="0" eaLnBrk="1" latinLnBrk="0" hangingPunct="1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pt-BR" sz="100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Velox </a:t>
                      </a:r>
                      <a:r>
                        <a:rPr lang="pt-BR" sz="1000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Alone</a:t>
                      </a:r>
                      <a:endParaRPr lang="pt-BR" sz="1000" kern="1200" dirty="0" smtClean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1407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1" kern="1200" dirty="0" smtClean="0">
                        <a:solidFill>
                          <a:schemeClr val="bg2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pt-BR" sz="1100" kern="1200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Componentes que agregam ou complementam o Produto</a:t>
                      </a:r>
                      <a:endParaRPr lang="pt-BR" sz="1100" kern="1200" baseline="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lvl="1" indent="-171450" algn="l" defTabSz="457200" rtl="0" eaLnBrk="1" latinLnBrk="0" hangingPunct="1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pt-BR" sz="100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IP Fixo</a:t>
                      </a:r>
                    </a:p>
                    <a:p>
                      <a:pPr marL="171450" lvl="1" indent="-171450" algn="l" defTabSz="457200" rtl="0" eaLnBrk="1" latinLnBrk="0" hangingPunct="1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pt-BR" sz="100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Provedores</a:t>
                      </a:r>
                    </a:p>
                    <a:p>
                      <a:pPr marL="0" indent="0" algn="l" defTabSz="457200" rtl="0" eaLnBrk="1" latinLnBrk="0" hangingPunct="1">
                        <a:buFont typeface="Arial" pitchFamily="34" charset="0"/>
                        <a:buNone/>
                      </a:pPr>
                      <a:endParaRPr lang="pt-BR" sz="1000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040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1" kern="1200" dirty="0" smtClean="0">
                        <a:solidFill>
                          <a:schemeClr val="bg2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pt-BR" sz="1200" kern="1200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Bloqueios inerentes aos Serviços e Produto</a:t>
                      </a:r>
                      <a:endParaRPr lang="pt-BR" sz="1200" kern="1200" baseline="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lvl="1" indent="-171450" algn="l" defTabSz="457200" rtl="0" eaLnBrk="1" latinLnBrk="0" hangingPunct="1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pt-BR" sz="100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Suspensão total</a:t>
                      </a:r>
                      <a:endParaRPr lang="pt-BR" sz="1000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040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1" kern="1200" dirty="0" smtClean="0">
                        <a:solidFill>
                          <a:schemeClr val="bg2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defTabSz="4572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pt-BR" sz="120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Componentes que proporciona</a:t>
                      </a:r>
                      <a:r>
                        <a:rPr lang="pt-BR" sz="1200" kern="1200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beneficio financeiro</a:t>
                      </a:r>
                      <a:endParaRPr lang="pt-BR" sz="1200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1" indent="-171450" algn="l" defTabSz="4572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pt-BR" sz="100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Cota Adicional</a:t>
                      </a:r>
                    </a:p>
                    <a:p>
                      <a:pPr marL="171450" lvl="1" indent="-171450" algn="l" defTabSz="457200" rtl="0" eaLnBrk="1" latinLnBrk="0" hangingPunct="1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endParaRPr lang="pt-BR" sz="1000" kern="1200" dirty="0" smtClean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48995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1" kern="1200" dirty="0" smtClean="0">
                        <a:solidFill>
                          <a:schemeClr val="bg2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pt-BR" sz="1100" kern="1200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Componentes que estendem as características do plano</a:t>
                      </a:r>
                      <a:endParaRPr lang="pt-BR" sz="1100" kern="1200" baseline="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defTabSz="457200" rtl="0" eaLnBrk="1" latinLnBrk="0" hangingPunct="1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pt-BR" sz="100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Descontos</a:t>
                      </a:r>
                    </a:p>
                    <a:p>
                      <a:pPr marL="171450" lvl="1" indent="-171450" algn="l" defTabSz="457200" rtl="0" eaLnBrk="1" latinLnBrk="0" hangingPunct="1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pt-BR" sz="100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Reais</a:t>
                      </a:r>
                    </a:p>
                    <a:p>
                      <a:pPr marL="171450" lvl="1" indent="-171450" algn="l" defTabSz="457200" rtl="0" eaLnBrk="1" latinLnBrk="0" hangingPunct="1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pt-BR" sz="100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Percentual</a:t>
                      </a:r>
                    </a:p>
                  </a:txBody>
                  <a:tcPr anchor="ctr"/>
                </a:tc>
              </a:tr>
              <a:tr h="48995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1" kern="1200" dirty="0" smtClean="0">
                        <a:solidFill>
                          <a:schemeClr val="bg2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defTabSz="4572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pt-BR" sz="120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Componente físico</a:t>
                      </a:r>
                      <a:endParaRPr lang="pt-BR" sz="1200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lvl="1" indent="-171450" algn="l" defTabSz="457200" rtl="0" eaLnBrk="1" latinLnBrk="0" hangingPunct="1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pt-BR" sz="100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Modem da Oi Locação</a:t>
                      </a:r>
                    </a:p>
                    <a:p>
                      <a:pPr marL="171450" lvl="1" indent="-171450" algn="l" defTabSz="457200" rtl="0" eaLnBrk="1" latinLnBrk="0" hangingPunct="1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pt-BR" sz="100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Modem da Oi Comodato</a:t>
                      </a:r>
                    </a:p>
                    <a:p>
                      <a:pPr marL="171450" lvl="1" indent="-171450" algn="l" defTabSz="457200" rtl="0" eaLnBrk="1" latinLnBrk="0" hangingPunct="1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pt-BR" sz="100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Modem da Oi Doação</a:t>
                      </a:r>
                    </a:p>
                    <a:p>
                      <a:pPr marL="171450" lvl="1" indent="-171450" algn="l" defTabSz="457200" rtl="0" eaLnBrk="1" latinLnBrk="0" hangingPunct="1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pt-BR" sz="100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Modem do Cliente</a:t>
                      </a:r>
                    </a:p>
                  </a:txBody>
                  <a:tcPr anchor="ctr"/>
                </a:tc>
              </a:tr>
              <a:tr h="48995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1" kern="1200" dirty="0" smtClean="0">
                        <a:solidFill>
                          <a:schemeClr val="bg2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defTabSz="4572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pt-BR" sz="120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Componentes cobráveis não recorrentes</a:t>
                      </a:r>
                      <a:endParaRPr lang="pt-BR" sz="1200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1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pt-BR" sz="100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Habilitação (parcelada)</a:t>
                      </a:r>
                    </a:p>
                    <a:p>
                      <a:pPr marL="171450" marR="0" lvl="1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pt-BR" sz="100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Visita improdutiva</a:t>
                      </a:r>
                    </a:p>
                    <a:p>
                      <a:pPr marL="171450" indent="-171450" algn="l" defTabSz="457200" rtl="0" eaLnBrk="1" latinLnBrk="0" hangingPunct="1">
                        <a:buFont typeface="Arial" pitchFamily="34" charset="0"/>
                        <a:buChar char="•"/>
                      </a:pPr>
                      <a:endParaRPr lang="pt-BR" sz="1000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000" dirty="0" smtClean="0"/>
              <a:t>Nova Estrutura do Produto</a:t>
            </a:r>
            <a:endParaRPr lang="pt-BR" sz="200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539751" y="928674"/>
            <a:ext cx="4896347" cy="292709"/>
          </a:xfrm>
        </p:spPr>
        <p:txBody>
          <a:bodyPr/>
          <a:lstStyle/>
          <a:p>
            <a:r>
              <a:rPr lang="pt-BR" sz="1400" b="1" dirty="0" smtClean="0"/>
              <a:t>Conceito Produto do Varejo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1139682" y="1644226"/>
            <a:ext cx="1152129" cy="356096"/>
          </a:xfrm>
          <a:prstGeom prst="rect">
            <a:avLst/>
          </a:prstGeom>
          <a:solidFill>
            <a:srgbClr val="002060"/>
          </a:solidFill>
          <a:ln>
            <a:solidFill>
              <a:schemeClr val="bg2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pt-BR" sz="1000" b="1" dirty="0" smtClean="0"/>
              <a:t>Produto</a:t>
            </a:r>
          </a:p>
        </p:txBody>
      </p:sp>
      <p:sp>
        <p:nvSpPr>
          <p:cNvPr id="23" name="Retângulo 22"/>
          <p:cNvSpPr/>
          <p:nvPr/>
        </p:nvSpPr>
        <p:spPr>
          <a:xfrm>
            <a:off x="1973846" y="2264172"/>
            <a:ext cx="1296144" cy="319227"/>
          </a:xfrm>
          <a:prstGeom prst="rect">
            <a:avLst/>
          </a:prstGeom>
          <a:solidFill>
            <a:srgbClr val="002060"/>
          </a:solidFill>
          <a:ln>
            <a:solidFill>
              <a:schemeClr val="bg2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pt-BR" sz="1000" b="1" dirty="0"/>
              <a:t>Plano</a:t>
            </a:r>
          </a:p>
        </p:txBody>
      </p:sp>
      <p:cxnSp>
        <p:nvCxnSpPr>
          <p:cNvPr id="24" name="Conector angulado 23"/>
          <p:cNvCxnSpPr>
            <a:stCxn id="12" idx="2"/>
            <a:endCxn id="23" idx="1"/>
          </p:cNvCxnSpPr>
          <p:nvPr/>
        </p:nvCxnSpPr>
        <p:spPr bwMode="auto">
          <a:xfrm rot="16200000" flipH="1">
            <a:off x="1633064" y="2083004"/>
            <a:ext cx="423464" cy="258099"/>
          </a:xfrm>
          <a:prstGeom prst="bentConnector2">
            <a:avLst/>
          </a:prstGeom>
          <a:solidFill>
            <a:srgbClr val="00B8FF"/>
          </a:solidFill>
          <a:ln w="38100" cap="flat" cmpd="sng" algn="ctr">
            <a:solidFill>
              <a:schemeClr val="bg2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7" name="Conector angulado 56"/>
          <p:cNvCxnSpPr>
            <a:stCxn id="12" idx="2"/>
            <a:endCxn id="36" idx="1"/>
          </p:cNvCxnSpPr>
          <p:nvPr/>
        </p:nvCxnSpPr>
        <p:spPr bwMode="auto">
          <a:xfrm rot="16200000" flipH="1">
            <a:off x="1009920" y="2706149"/>
            <a:ext cx="1684870" cy="273216"/>
          </a:xfrm>
          <a:prstGeom prst="bentConnector2">
            <a:avLst/>
          </a:prstGeom>
          <a:solidFill>
            <a:srgbClr val="00B8FF"/>
          </a:solidFill>
          <a:ln w="38100" cap="flat" cmpd="sng" algn="ctr">
            <a:solidFill>
              <a:schemeClr val="bg2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0" name="Conector angulado 59"/>
          <p:cNvCxnSpPr>
            <a:stCxn id="12" idx="2"/>
            <a:endCxn id="34" idx="1"/>
          </p:cNvCxnSpPr>
          <p:nvPr/>
        </p:nvCxnSpPr>
        <p:spPr bwMode="auto">
          <a:xfrm rot="16200000" flipH="1">
            <a:off x="756746" y="2959323"/>
            <a:ext cx="2202886" cy="284884"/>
          </a:xfrm>
          <a:prstGeom prst="bentConnector2">
            <a:avLst/>
          </a:prstGeom>
          <a:solidFill>
            <a:srgbClr val="00B8FF"/>
          </a:solidFill>
          <a:ln w="38100" cap="flat" cmpd="sng" algn="ctr">
            <a:solidFill>
              <a:schemeClr val="bg2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3" name="Conector angulado 62"/>
          <p:cNvCxnSpPr>
            <a:stCxn id="12" idx="2"/>
            <a:endCxn id="39" idx="1"/>
          </p:cNvCxnSpPr>
          <p:nvPr/>
        </p:nvCxnSpPr>
        <p:spPr bwMode="auto">
          <a:xfrm rot="16200000" flipH="1">
            <a:off x="487650" y="3228419"/>
            <a:ext cx="2729410" cy="273216"/>
          </a:xfrm>
          <a:prstGeom prst="bentConnector2">
            <a:avLst/>
          </a:prstGeom>
          <a:solidFill>
            <a:srgbClr val="00B8FF"/>
          </a:solidFill>
          <a:ln w="38100" cap="flat" cmpd="sng" algn="ctr">
            <a:solidFill>
              <a:schemeClr val="bg2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4" name="Retângulo 33"/>
          <p:cNvSpPr/>
          <p:nvPr/>
        </p:nvSpPr>
        <p:spPr>
          <a:xfrm>
            <a:off x="2000631" y="4011183"/>
            <a:ext cx="1296144" cy="384050"/>
          </a:xfrm>
          <a:prstGeom prst="rect">
            <a:avLst/>
          </a:prstGeom>
          <a:solidFill>
            <a:srgbClr val="E37823"/>
          </a:solidFill>
          <a:ln>
            <a:solidFill>
              <a:schemeClr val="bg2">
                <a:lumMod val="65000"/>
                <a:lumOff val="3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b="1" dirty="0">
                <a:solidFill>
                  <a:schemeClr val="tx1"/>
                </a:solidFill>
              </a:rPr>
              <a:t>Pacotes Adicionais</a:t>
            </a:r>
          </a:p>
        </p:txBody>
      </p:sp>
      <p:sp>
        <p:nvSpPr>
          <p:cNvPr id="35" name="Retângulo 34"/>
          <p:cNvSpPr/>
          <p:nvPr/>
        </p:nvSpPr>
        <p:spPr>
          <a:xfrm>
            <a:off x="2003777" y="2941549"/>
            <a:ext cx="1296144" cy="345644"/>
          </a:xfrm>
          <a:prstGeom prst="rect">
            <a:avLst/>
          </a:prstGeom>
          <a:solidFill>
            <a:srgbClr val="E37823"/>
          </a:solidFill>
          <a:ln>
            <a:solidFill>
              <a:schemeClr val="bg2">
                <a:lumMod val="65000"/>
                <a:lumOff val="3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Serviço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1988963" y="3493167"/>
            <a:ext cx="1296144" cy="384050"/>
          </a:xfrm>
          <a:prstGeom prst="rect">
            <a:avLst/>
          </a:prstGeom>
          <a:solidFill>
            <a:srgbClr val="E37823"/>
          </a:solidFill>
          <a:ln>
            <a:solidFill>
              <a:schemeClr val="bg2">
                <a:lumMod val="65000"/>
                <a:lumOff val="3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b="1" dirty="0">
                <a:solidFill>
                  <a:schemeClr val="tx1"/>
                </a:solidFill>
              </a:rPr>
              <a:t>Bloqueios e Suspensões</a:t>
            </a:r>
          </a:p>
        </p:txBody>
      </p:sp>
      <p:sp>
        <p:nvSpPr>
          <p:cNvPr id="39" name="Retângulo 38"/>
          <p:cNvSpPr/>
          <p:nvPr/>
        </p:nvSpPr>
        <p:spPr>
          <a:xfrm>
            <a:off x="1988963" y="4537707"/>
            <a:ext cx="1296144" cy="384050"/>
          </a:xfrm>
          <a:prstGeom prst="rect">
            <a:avLst/>
          </a:prstGeom>
          <a:solidFill>
            <a:srgbClr val="E37823"/>
          </a:solidFill>
          <a:ln>
            <a:solidFill>
              <a:schemeClr val="bg2">
                <a:lumMod val="65000"/>
                <a:lumOff val="3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Benefícios</a:t>
            </a:r>
            <a:endParaRPr lang="pt-BR" sz="1000" b="1" dirty="0">
              <a:solidFill>
                <a:schemeClr val="tx1"/>
              </a:solidFill>
            </a:endParaRPr>
          </a:p>
        </p:txBody>
      </p:sp>
      <p:cxnSp>
        <p:nvCxnSpPr>
          <p:cNvPr id="40" name="Conector angulado 39"/>
          <p:cNvCxnSpPr>
            <a:stCxn id="12" idx="2"/>
            <a:endCxn id="35" idx="1"/>
          </p:cNvCxnSpPr>
          <p:nvPr/>
        </p:nvCxnSpPr>
        <p:spPr bwMode="auto">
          <a:xfrm rot="16200000" flipH="1">
            <a:off x="1302738" y="2413331"/>
            <a:ext cx="1114049" cy="288030"/>
          </a:xfrm>
          <a:prstGeom prst="bentConnector2">
            <a:avLst/>
          </a:prstGeom>
          <a:solidFill>
            <a:srgbClr val="00B8FF"/>
          </a:solidFill>
          <a:ln w="38100" cap="flat" cmpd="sng" algn="ctr">
            <a:solidFill>
              <a:schemeClr val="bg2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2" name="Retângulo 51"/>
          <p:cNvSpPr/>
          <p:nvPr/>
        </p:nvSpPr>
        <p:spPr>
          <a:xfrm>
            <a:off x="1997734" y="5127731"/>
            <a:ext cx="1296144" cy="384050"/>
          </a:xfrm>
          <a:prstGeom prst="rect">
            <a:avLst/>
          </a:prstGeom>
          <a:solidFill>
            <a:srgbClr val="E37823"/>
          </a:solidFill>
          <a:ln>
            <a:solidFill>
              <a:schemeClr val="bg2">
                <a:lumMod val="65000"/>
                <a:lumOff val="3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Equipamento</a:t>
            </a:r>
            <a:endParaRPr lang="pt-BR" sz="1000" b="1" dirty="0">
              <a:solidFill>
                <a:schemeClr val="tx1"/>
              </a:solidFill>
            </a:endParaRPr>
          </a:p>
        </p:txBody>
      </p:sp>
      <p:cxnSp>
        <p:nvCxnSpPr>
          <p:cNvPr id="53" name="Conector angulado 52"/>
          <p:cNvCxnSpPr>
            <a:stCxn id="12" idx="2"/>
            <a:endCxn id="52" idx="1"/>
          </p:cNvCxnSpPr>
          <p:nvPr/>
        </p:nvCxnSpPr>
        <p:spPr bwMode="auto">
          <a:xfrm rot="16200000" flipH="1">
            <a:off x="197023" y="3519045"/>
            <a:ext cx="3319434" cy="281987"/>
          </a:xfrm>
          <a:prstGeom prst="bentConnector2">
            <a:avLst/>
          </a:prstGeom>
          <a:solidFill>
            <a:srgbClr val="00B8FF"/>
          </a:solidFill>
          <a:ln w="38100" cap="flat" cmpd="sng" algn="ctr">
            <a:solidFill>
              <a:schemeClr val="bg2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5" name="Retângulo 64"/>
          <p:cNvSpPr/>
          <p:nvPr/>
        </p:nvSpPr>
        <p:spPr>
          <a:xfrm>
            <a:off x="1995012" y="5853262"/>
            <a:ext cx="1296144" cy="384050"/>
          </a:xfrm>
          <a:prstGeom prst="rect">
            <a:avLst/>
          </a:prstGeom>
          <a:solidFill>
            <a:srgbClr val="E37823"/>
          </a:solidFill>
          <a:ln>
            <a:solidFill>
              <a:schemeClr val="bg2">
                <a:lumMod val="65000"/>
                <a:lumOff val="3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Taxas / Multas</a:t>
            </a:r>
            <a:endParaRPr lang="pt-BR" sz="1000" b="1" dirty="0">
              <a:solidFill>
                <a:schemeClr val="tx1"/>
              </a:solidFill>
            </a:endParaRPr>
          </a:p>
        </p:txBody>
      </p:sp>
      <p:cxnSp>
        <p:nvCxnSpPr>
          <p:cNvPr id="67" name="Conector angulado 66"/>
          <p:cNvCxnSpPr>
            <a:stCxn id="12" idx="2"/>
            <a:endCxn id="65" idx="1"/>
          </p:cNvCxnSpPr>
          <p:nvPr/>
        </p:nvCxnSpPr>
        <p:spPr bwMode="auto">
          <a:xfrm rot="16200000" flipH="1">
            <a:off x="-167103" y="3883171"/>
            <a:ext cx="4044965" cy="279265"/>
          </a:xfrm>
          <a:prstGeom prst="bentConnector2">
            <a:avLst/>
          </a:prstGeom>
          <a:solidFill>
            <a:srgbClr val="00B8FF"/>
          </a:solidFill>
          <a:ln w="38100" cap="flat" cmpd="sng" algn="ctr">
            <a:solidFill>
              <a:schemeClr val="bg2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735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_Office Theme">
  <a:themeElements>
    <a:clrScheme name="Oi">
      <a:dk1>
        <a:srgbClr val="FFFFFF"/>
      </a:dk1>
      <a:lt1>
        <a:srgbClr val="FFFFFF"/>
      </a:lt1>
      <a:dk2>
        <a:srgbClr val="BFAF8F"/>
      </a:dk2>
      <a:lt2>
        <a:srgbClr val="000000"/>
      </a:lt2>
      <a:accent1>
        <a:srgbClr val="C9B799"/>
      </a:accent1>
      <a:accent2>
        <a:srgbClr val="E4DED1"/>
      </a:accent2>
      <a:accent3>
        <a:srgbClr val="E3D7BF"/>
      </a:accent3>
      <a:accent4>
        <a:srgbClr val="D4C5A9"/>
      </a:accent4>
      <a:accent5>
        <a:srgbClr val="C9B799"/>
      </a:accent5>
      <a:accent6>
        <a:srgbClr val="7F7F7F"/>
      </a:accent6>
      <a:hlink>
        <a:srgbClr val="CCCCFF"/>
      </a:hlink>
      <a:folHlink>
        <a:srgbClr val="85858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37823"/>
        </a:solidFill>
      </a:spPr>
      <a:bodyPr wrap="square" rtlCol="0" anchor="ctr">
        <a:noAutofit/>
      </a:bodyPr>
      <a:lstStyle>
        <a:defPPr algn="ctr">
          <a:defRPr sz="1400" b="1" dirty="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-106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pitchFamily="-106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ctr">
          <a:defRPr sz="1200" dirty="0" smtClean="0">
            <a:solidFill>
              <a:schemeClr val="bg2"/>
            </a:solidFill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13675A2DC3FD848A850D8AE75E4FCEE" ma:contentTypeVersion="3" ma:contentTypeDescription="Crie um novo documento." ma:contentTypeScope="" ma:versionID="7686bb03bff1881aea49f28c6bf03d1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e078010f886becc52d8153076464ff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2E3B71E-189C-4B6A-8C81-053B253E72F3}"/>
</file>

<file path=customXml/itemProps2.xml><?xml version="1.0" encoding="utf-8"?>
<ds:datastoreItem xmlns:ds="http://schemas.openxmlformats.org/officeDocument/2006/customXml" ds:itemID="{8588BA96-826F-45BF-B0E1-A651828CEBCF}"/>
</file>

<file path=customXml/itemProps3.xml><?xml version="1.0" encoding="utf-8"?>
<ds:datastoreItem xmlns:ds="http://schemas.openxmlformats.org/officeDocument/2006/customXml" ds:itemID="{BB2AFA7A-1390-4A8C-98D2-4373733947B9}"/>
</file>

<file path=docProps/app.xml><?xml version="1.0" encoding="utf-8"?>
<Properties xmlns="http://schemas.openxmlformats.org/officeDocument/2006/extended-properties" xmlns:vt="http://schemas.openxmlformats.org/officeDocument/2006/docPropsVTypes">
  <Template>Oi - Gestão da Demanda -TemplateProcessoAlvo v003 - CD 04112011</Template>
  <TotalTime>48215</TotalTime>
  <Words>1364</Words>
  <Application>Microsoft Office PowerPoint</Application>
  <PresentationFormat>Apresentação na tela (4:3)</PresentationFormat>
  <Paragraphs>573</Paragraphs>
  <Slides>18</Slides>
  <Notes>18</Notes>
  <HiddenSlides>6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5_Office Theme</vt:lpstr>
      <vt:lpstr>Nova Estrututa de produto Varejo</vt:lpstr>
      <vt:lpstr>Apresentação do PowerPoint</vt:lpstr>
      <vt:lpstr>Nova Estrutura do Produto</vt:lpstr>
      <vt:lpstr>Nova Estrutura do Produto</vt:lpstr>
      <vt:lpstr>Nova Estrutura do Produto</vt:lpstr>
      <vt:lpstr>Nova Estrutura do Produto</vt:lpstr>
      <vt:lpstr>Nova Estrutura do Produto</vt:lpstr>
      <vt:lpstr>Nova Estrutura do Produto</vt:lpstr>
      <vt:lpstr>Nova Estrutura do Produto</vt:lpstr>
      <vt:lpstr>Nova Estrutura do Produto</vt:lpstr>
      <vt:lpstr>Nova Estrutura do Produto</vt:lpstr>
      <vt:lpstr>Nova Estrutura do Produto</vt:lpstr>
      <vt:lpstr>Nova Estrutura do Produto</vt:lpstr>
      <vt:lpstr>Nova Estrutura do Produto</vt:lpstr>
      <vt:lpstr>Nova Estrutura do Produto</vt:lpstr>
      <vt:lpstr>Nova Estrutura do Produto</vt:lpstr>
      <vt:lpstr>Nova Estrutura do Produto</vt:lpstr>
      <vt:lpstr>Nova Estrutura do Produto</vt:lpstr>
    </vt:vector>
  </TitlesOfParts>
  <Company>Maksen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rmartins@oi.net.br</dc:creator>
  <cp:lastModifiedBy>profile</cp:lastModifiedBy>
  <cp:revision>472</cp:revision>
  <cp:lastPrinted>2011-11-16T18:25:52Z</cp:lastPrinted>
  <dcterms:created xsi:type="dcterms:W3CDTF">2011-11-04T18:16:33Z</dcterms:created>
  <dcterms:modified xsi:type="dcterms:W3CDTF">2012-06-19T20:31:14Z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0x010100413675A2DC3FD848A850D8AE75E4FCEE</vt:lpwstr>
  </property>
</Properties>
</file>