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8"/>
  </p:notesMasterIdLst>
  <p:handoutMasterIdLst>
    <p:handoutMasterId r:id="rId19"/>
  </p:handoutMasterIdLst>
  <p:sldIdLst>
    <p:sldId id="278" r:id="rId6"/>
    <p:sldId id="268" r:id="rId7"/>
    <p:sldId id="270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6" clrIdx="0">
    <p:extLst/>
  </p:cmAuthor>
  <p:cmAuthor id="2" name="Chimnani, Rajkumar" initials="C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B4C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94434" autoAdjust="0"/>
  </p:normalViewPr>
  <p:slideViewPr>
    <p:cSldViewPr snapToGrid="0" showGuides="1">
      <p:cViewPr varScale="1">
        <p:scale>
          <a:sx n="92" d="100"/>
          <a:sy n="92" d="100"/>
        </p:scale>
        <p:origin x="1374" y="36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outlineViewPr>
    <p:cViewPr>
      <p:scale>
        <a:sx n="33" d="100"/>
        <a:sy n="33" d="100"/>
      </p:scale>
      <p:origin x="0" y="-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AE5813AF-40EF-4675-B2BD-79CB37560D86}" type="presOf" srcId="{B5CFEF5D-6A3C-420A-ADD2-365C63B302B9}" destId="{8DC6C1E0-B984-4F7F-A090-7E6A8EDF7369}" srcOrd="2" destOrd="0" presId="urn:microsoft.com/office/officeart/2005/8/layout/gear1"/>
    <dgm:cxn modelId="{C453F739-4913-408B-930C-1BE61649ECAE}" type="presOf" srcId="{B4AC21DC-EC9A-40FF-B178-A91C2EADC8C6}" destId="{473C5192-4D9E-4697-8CA4-283C87844328}" srcOrd="1" destOrd="0" presId="urn:microsoft.com/office/officeart/2005/8/layout/gear1"/>
    <dgm:cxn modelId="{347D6379-1C36-4939-AAA7-431570B3C207}" type="presOf" srcId="{E6907C63-A233-4DAE-B96D-589B5E60B434}" destId="{1D106DD1-2D3A-4EAC-B3CC-942B5CA4B912}" srcOrd="0" destOrd="0" presId="urn:microsoft.com/office/officeart/2005/8/layout/gear1"/>
    <dgm:cxn modelId="{506061F5-8437-4895-9D8B-0AAF6CECCAEC}" type="presOf" srcId="{B4AC21DC-EC9A-40FF-B178-A91C2EADC8C6}" destId="{746F4FA9-5757-4AAD-9A04-5E552DBB9F9F}" srcOrd="3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2C60923A-D293-4208-A955-51E69E253F16}" type="presOf" srcId="{B4AC21DC-EC9A-40FF-B178-A91C2EADC8C6}" destId="{BD007EEB-61A5-4C7D-B8A4-8E994164C878}" srcOrd="2" destOrd="0" presId="urn:microsoft.com/office/officeart/2005/8/layout/gear1"/>
    <dgm:cxn modelId="{3414FF01-68AE-4B10-9A92-2BC08DF13FA9}" type="presOf" srcId="{B5CFEF5D-6A3C-420A-ADD2-365C63B302B9}" destId="{D9CF0B2A-E4E4-4B79-9291-B91AB5224007}" srcOrd="0" destOrd="0" presId="urn:microsoft.com/office/officeart/2005/8/layout/gear1"/>
    <dgm:cxn modelId="{F3E4B099-8808-4418-AF24-2DC3E2E3DACA}" type="presOf" srcId="{B5CFEF5D-6A3C-420A-ADD2-365C63B302B9}" destId="{1C9BEAEE-8AF8-4D52-8651-CC1937F1A321}" srcOrd="1" destOrd="0" presId="urn:microsoft.com/office/officeart/2005/8/layout/gear1"/>
    <dgm:cxn modelId="{9DF5AC79-9D19-467E-8FD6-129D11647155}" type="presOf" srcId="{B4AC21DC-EC9A-40FF-B178-A91C2EADC8C6}" destId="{2427AE9A-B7B7-44EE-9688-471A19F67348}" srcOrd="0" destOrd="0" presId="urn:microsoft.com/office/officeart/2005/8/layout/gear1"/>
    <dgm:cxn modelId="{D77F9872-F565-4496-B451-CFDEC10FADAC}" type="presOf" srcId="{89543BFC-411C-4932-84AF-F95B3D323F93}" destId="{2EA225CC-2E49-44ED-8CC1-3CCBF84AD379}" srcOrd="0" destOrd="0" presId="urn:microsoft.com/office/officeart/2005/8/layout/gear1"/>
    <dgm:cxn modelId="{9B3158D0-E6ED-4937-BF9F-FA3B4B0B2DBF}" type="presOf" srcId="{2EF8CFD4-E9EA-4BA0-9A33-C8F1A9BA201E}" destId="{0D328973-7EA0-4BDA-8345-B35D0D5F9918}" srcOrd="0" destOrd="0" presId="urn:microsoft.com/office/officeart/2005/8/layout/gear1"/>
    <dgm:cxn modelId="{2946A790-C8E8-4DBF-B92D-534C273366A3}" type="presOf" srcId="{0DEF3A54-425B-425D-9087-3815B7A4B7CF}" destId="{A6069DFB-10A0-41DC-94CF-D614D68D696C}" srcOrd="0" destOrd="0" presId="urn:microsoft.com/office/officeart/2005/8/layout/gear1"/>
    <dgm:cxn modelId="{FD932DAD-0459-41C3-AA20-D1B09B02D816}" type="presOf" srcId="{A67CEFC1-6D07-4C9E-8B9B-16F4DFA5DE31}" destId="{9508E0F8-14DF-4543-B5FB-A17B54BCD50D}" srcOrd="1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C55FBF6F-0A02-4644-91DD-869E0B975378}" type="presOf" srcId="{A67CEFC1-6D07-4C9E-8B9B-16F4DFA5DE31}" destId="{E2C9D73F-FB76-4109-9C3B-CDD964B9A9DF}" srcOrd="0" destOrd="0" presId="urn:microsoft.com/office/officeart/2005/8/layout/gear1"/>
    <dgm:cxn modelId="{7CCA82E1-0B97-4BB7-BA08-E05066BC2687}" type="presOf" srcId="{A67CEFC1-6D07-4C9E-8B9B-16F4DFA5DE31}" destId="{00883E4F-EDF6-4DBF-8F50-80F81724BAB1}" srcOrd="2" destOrd="0" presId="urn:microsoft.com/office/officeart/2005/8/layout/gear1"/>
    <dgm:cxn modelId="{6A5F8CDF-5069-43CF-9E5D-AED35F921B8A}" type="presParOf" srcId="{2EA225CC-2E49-44ED-8CC1-3CCBF84AD379}" destId="{D9CF0B2A-E4E4-4B79-9291-B91AB5224007}" srcOrd="0" destOrd="0" presId="urn:microsoft.com/office/officeart/2005/8/layout/gear1"/>
    <dgm:cxn modelId="{10F0C8B1-B0F1-4443-8D0E-79B857791424}" type="presParOf" srcId="{2EA225CC-2E49-44ED-8CC1-3CCBF84AD379}" destId="{1C9BEAEE-8AF8-4D52-8651-CC1937F1A321}" srcOrd="1" destOrd="0" presId="urn:microsoft.com/office/officeart/2005/8/layout/gear1"/>
    <dgm:cxn modelId="{B9B93C88-ED76-467E-863C-36AB6744F85C}" type="presParOf" srcId="{2EA225CC-2E49-44ED-8CC1-3CCBF84AD379}" destId="{8DC6C1E0-B984-4F7F-A090-7E6A8EDF7369}" srcOrd="2" destOrd="0" presId="urn:microsoft.com/office/officeart/2005/8/layout/gear1"/>
    <dgm:cxn modelId="{D6521D39-164D-4EE8-8CBF-835365D7F324}" type="presParOf" srcId="{2EA225CC-2E49-44ED-8CC1-3CCBF84AD379}" destId="{E2C9D73F-FB76-4109-9C3B-CDD964B9A9DF}" srcOrd="3" destOrd="0" presId="urn:microsoft.com/office/officeart/2005/8/layout/gear1"/>
    <dgm:cxn modelId="{C2C6A017-3BA9-4050-8817-9E8C6D1DA568}" type="presParOf" srcId="{2EA225CC-2E49-44ED-8CC1-3CCBF84AD379}" destId="{9508E0F8-14DF-4543-B5FB-A17B54BCD50D}" srcOrd="4" destOrd="0" presId="urn:microsoft.com/office/officeart/2005/8/layout/gear1"/>
    <dgm:cxn modelId="{5ACCFB2F-0D50-4413-B9B3-E4D17F04A6BC}" type="presParOf" srcId="{2EA225CC-2E49-44ED-8CC1-3CCBF84AD379}" destId="{00883E4F-EDF6-4DBF-8F50-80F81724BAB1}" srcOrd="5" destOrd="0" presId="urn:microsoft.com/office/officeart/2005/8/layout/gear1"/>
    <dgm:cxn modelId="{2324C12B-50D7-42D1-A2D9-49A03A35A14D}" type="presParOf" srcId="{2EA225CC-2E49-44ED-8CC1-3CCBF84AD379}" destId="{2427AE9A-B7B7-44EE-9688-471A19F67348}" srcOrd="6" destOrd="0" presId="urn:microsoft.com/office/officeart/2005/8/layout/gear1"/>
    <dgm:cxn modelId="{12539367-C140-45CE-B6B6-34BE54809F36}" type="presParOf" srcId="{2EA225CC-2E49-44ED-8CC1-3CCBF84AD379}" destId="{473C5192-4D9E-4697-8CA4-283C87844328}" srcOrd="7" destOrd="0" presId="urn:microsoft.com/office/officeart/2005/8/layout/gear1"/>
    <dgm:cxn modelId="{4A453EEE-AD98-4FA6-AF99-271681DD0E0A}" type="presParOf" srcId="{2EA225CC-2E49-44ED-8CC1-3CCBF84AD379}" destId="{BD007EEB-61A5-4C7D-B8A4-8E994164C878}" srcOrd="8" destOrd="0" presId="urn:microsoft.com/office/officeart/2005/8/layout/gear1"/>
    <dgm:cxn modelId="{CC02011C-9A8B-4663-87C0-02AFE84E7078}" type="presParOf" srcId="{2EA225CC-2E49-44ED-8CC1-3CCBF84AD379}" destId="{746F4FA9-5757-4AAD-9A04-5E552DBB9F9F}" srcOrd="9" destOrd="0" presId="urn:microsoft.com/office/officeart/2005/8/layout/gear1"/>
    <dgm:cxn modelId="{92085124-3582-454D-8C35-3205A834F238}" type="presParOf" srcId="{2EA225CC-2E49-44ED-8CC1-3CCBF84AD379}" destId="{1D106DD1-2D3A-4EAC-B3CC-942B5CA4B912}" srcOrd="10" destOrd="0" presId="urn:microsoft.com/office/officeart/2005/8/layout/gear1"/>
    <dgm:cxn modelId="{FA108509-3DFC-4EEF-A3C8-26FBFD42BF1E}" type="presParOf" srcId="{2EA225CC-2E49-44ED-8CC1-3CCBF84AD379}" destId="{0D328973-7EA0-4BDA-8345-B35D0D5F9918}" srcOrd="11" destOrd="0" presId="urn:microsoft.com/office/officeart/2005/8/layout/gear1"/>
    <dgm:cxn modelId="{60ECA094-16C5-49E5-A6E1-2E2B8FB79F5A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C646E294-4B70-4B20-B331-F20A91924945}" type="presOf" srcId="{4314EE2F-1D85-463E-BD29-E4D93DDC1295}" destId="{64433F73-E662-4882-9F7F-758FD3AE30B7}" srcOrd="0" destOrd="0" presId="urn:microsoft.com/office/officeart/2005/8/layout/pyramid4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931513E8-5819-4E7A-9C98-5B0FE88052BF}" type="presOf" srcId="{F69F900E-8C12-4BFD-BBDB-E325B9398904}" destId="{B20675A2-03EE-4DCD-82FA-BB78A0EAE284}" srcOrd="0" destOrd="0" presId="urn:microsoft.com/office/officeart/2005/8/layout/pyramid4"/>
    <dgm:cxn modelId="{1C822401-15F4-4A9D-B7E5-640C036B2D82}" type="presOf" srcId="{F9BF7ABB-0667-4304-89B4-F2A4A15BB821}" destId="{C955E634-30BF-4B53-8E9F-76C4E7C0546C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D2EF30F0-0010-432B-8E36-E24E7585B4A3}" type="presOf" srcId="{6BBB511E-E8E4-4B74-A314-88D6D7CD540C}" destId="{FCC81336-869F-411B-9391-B04824C3D716}" srcOrd="0" destOrd="0" presId="urn:microsoft.com/office/officeart/2005/8/layout/pyramid4"/>
    <dgm:cxn modelId="{9A2D2975-3908-42C0-B04D-CCC7F5CEB029}" type="presOf" srcId="{CCAFF948-E824-4B26-BEF8-E377FB33BB79}" destId="{0DA0B4D2-89D2-4A8F-917F-F074B8961B3D}" srcOrd="0" destOrd="0" presId="urn:microsoft.com/office/officeart/2005/8/layout/pyramid4"/>
    <dgm:cxn modelId="{6475D149-DC44-4822-92D4-D8EB95F37C4B}" type="presParOf" srcId="{B20675A2-03EE-4DCD-82FA-BB78A0EAE284}" destId="{64433F73-E662-4882-9F7F-758FD3AE30B7}" srcOrd="0" destOrd="0" presId="urn:microsoft.com/office/officeart/2005/8/layout/pyramid4"/>
    <dgm:cxn modelId="{345D5A5A-0E8A-40E9-9E59-957C1198C546}" type="presParOf" srcId="{B20675A2-03EE-4DCD-82FA-BB78A0EAE284}" destId="{0DA0B4D2-89D2-4A8F-917F-F074B8961B3D}" srcOrd="1" destOrd="0" presId="urn:microsoft.com/office/officeart/2005/8/layout/pyramid4"/>
    <dgm:cxn modelId="{AEA6BC45-92F6-4C26-B3DB-DCFA8A2F6892}" type="presParOf" srcId="{B20675A2-03EE-4DCD-82FA-BB78A0EAE284}" destId="{FCC81336-869F-411B-9391-B04824C3D716}" srcOrd="2" destOrd="0" presId="urn:microsoft.com/office/officeart/2005/8/layout/pyramid4"/>
    <dgm:cxn modelId="{65C45AC4-08A9-4E0A-81B2-64D253031B22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1477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35912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217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97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623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078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4538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7584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en-US" sz="20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Novembro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/2015</a:t>
            </a:r>
            <a:endParaRPr lang="en-US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4893647"/>
          </a:xfrm>
        </p:spPr>
        <p:txBody>
          <a:bodyPr/>
          <a:lstStyle/>
          <a:p>
            <a:pPr marL="0" lvl="2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Componentes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/>
              <a:t>Oi Velox/Oi </a:t>
            </a:r>
            <a:r>
              <a:rPr lang="en-US" b="1" dirty="0" err="1"/>
              <a:t>Fixo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fontAlgn="b">
              <a:buNone/>
            </a:pPr>
            <a:r>
              <a:rPr lang="en-US" b="1" dirty="0"/>
              <a:t>Oi Internet </a:t>
            </a:r>
            <a:r>
              <a:rPr lang="en-US" b="1" dirty="0" err="1"/>
              <a:t>Móvel</a:t>
            </a:r>
            <a:endParaRPr lang="en-US" b="1" dirty="0"/>
          </a:p>
          <a:p>
            <a:pPr marL="0" indent="0" fontAlgn="b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0" y="1576820"/>
            <a:ext cx="42672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0" y="5117696"/>
            <a:ext cx="4229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6478697"/>
          </a:xfrm>
        </p:spPr>
        <p:txBody>
          <a:bodyPr/>
          <a:lstStyle/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pacotes com guias de uso de voz nível instância foram configurados com o COD_REGRA= 7 e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Todos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que contenham somente componentes do nível instância (funcionalmente a nível instância) e não podem ser duplicados em uma mesma instância foram cadastrados com o COD_REGRA = 8 e o TIPO_ELEMENT_ID = 'PAC'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Componentes </a:t>
            </a: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Oi Conta Smartphone</a:t>
            </a:r>
          </a:p>
          <a:p>
            <a:pPr marL="0" indent="0" fontAlgn="b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pacotes nível Conta que não possam sofrer duplicação foram cadastrados com o COD_REGRA = 2 e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Todos os pacotes que possuam componentes obrigatórios foram cadastrados com o COD_REGRA = 10 e o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45" y="3265278"/>
            <a:ext cx="4181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3647152"/>
          </a:xfrm>
        </p:spPr>
        <p:txBody>
          <a:bodyPr/>
          <a:lstStyle/>
          <a:p>
            <a:pPr marL="361950" lvl="2" indent="0" fontAlgn="b">
              <a:buNone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Oi Conta Smartphone</a:t>
            </a:r>
          </a:p>
          <a:p>
            <a:pPr marL="361950" lvl="2" indent="0" fontAlgn="b">
              <a:buNone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pt-BR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Pactes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nível Conta que não possam sofrer duplicação foram cadastrados com o COD_REGRA = 2 e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Todos os pacotes que possuam componentes obrigatórios foram cadastrados com o COD_REGRA = 10 e o TIPO_ELEMENT_ID = 'PAC'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Component Rules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componentes nível conta que não podem ser aprovisionados duplicados numa mesma conta foram configurados com COD_REGRA = 3 e o TIPO_ELEMENT_ID = 'COM'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4014" y="1408469"/>
            <a:ext cx="7439833" cy="1516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Descrição básica de Batimento</a:t>
            </a:r>
          </a:p>
          <a:p>
            <a:pPr marL="67618">
              <a:lnSpc>
                <a:spcPct val="107000"/>
              </a:lnSpc>
            </a:pP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200" dirty="0" smtClean="0"/>
          </a:p>
          <a:p>
            <a:r>
              <a:rPr lang="pt-BR" sz="1400" dirty="0" smtClean="0"/>
              <a:t>Esta é uma forma ou processo de garantir que Siebel vs. Arbor estão sincronia. No batimento Arbor vs. Arbor, por outro lado, é o processo ou conjunto de regras para garantir que Arbor está alinhado com o que é necessário ao provisionamento. Isto é para evitar o faturamento duplo.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38908324"/>
              </p:ext>
            </p:extLst>
          </p:nvPr>
        </p:nvGraphicFramePr>
        <p:xfrm>
          <a:off x="206460" y="156223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2110151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1614015" y="3967240"/>
            <a:ext cx="7529985" cy="1277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demanda do #P</a:t>
            </a:r>
          </a:p>
          <a:p>
            <a:pPr marL="67618">
              <a:lnSpc>
                <a:spcPct val="107000"/>
              </a:lnSpc>
            </a:pPr>
            <a:endParaRPr lang="en-US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Não há necessidades específicas de batimento para Multiproduto a não ser a própria necessidade trivial do batimento de garantir a integridade de aprovisionamento das contas uma vez que os #Ps possuem uma estrutura de aprovisionamento relativamente complexa.</a:t>
            </a:r>
            <a:endParaRPr lang="pt-BR" sz="12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2462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Regras de Batimento Arbor x Arbor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43591"/>
              </p:ext>
            </p:extLst>
          </p:nvPr>
        </p:nvGraphicFramePr>
        <p:xfrm>
          <a:off x="435220" y="1452224"/>
          <a:ext cx="8275804" cy="4957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5804"/>
              </a:tblGrid>
              <a:tr h="335986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Os pacotes nível Conta que não possam sofrer duplicação foram cadastrados com o COD_REGRA = 2 e TIPO_ELEMENT_ID = 'PAC' 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4798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Os componentes nível conta que não podem ser aprovisionados duplicados numa mesma conta foram configurados com COD_REGRA = 3 e o TIPO_ELEMENT_ID = 'COM' 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559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Os pacotes do tipo Oi Familia foram confgurados com o COD REGRA = 6 e o TIPO_ELEMENT_ID = 'PAC'?  Os outros pacotes que não podem estar na mesma conta que um Oi Familia, foram configurados com o COD_REGRA = 6A e o TIPO_ELEMENT_ID = 'PAC?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95963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Os pacotes com guias de uso de voz nível instância foram configurados com o COD_REGRA= 7 e TIPO_ELEMENT_ID = 'PAC' ? Os pacotes com guias de uso de dados nível instância foram configurados com o COD_REGRA= 7A e TIPO_ELEMENT_ID = 'PAC'  e os componentes de guias de uso de dados (obrigatórios e opcionais) desses pacotes forma configurados com o COD_REGRA= 7 e TIPO_ELEMENT_ID = 'COM'?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559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Todos os pacotes que contenham somente componentes do nível instância (funcionalmente a nível instância) e não podem ser duplicados em uma mesma instância foram cadastrados com o COD_REGRA = 8 e o TIPO_ELEMENT_ID = 'PAC' 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35986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Todos os componentes nível instância que podem ser duplicados em uma mesma instância foram cadastrados com o COD_REGRA = 9 e o TIPO_ELEMENT_ID = 'COM' 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335986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Todos os pacotes que possuam componentes obrigatórios foram cadastrados com o COD_REGRA = 10 e o TIPO_ELEMENT_ID = 'PAC' 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559977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Todos os pacotes que possuam guia de uso de voz foram cadastrados com COD_REGRA =  13 e TIPO_ELEMENT_ID = 'PAC'? Todos os componentes que identificam esses guias de uso de voz foram cadastrados com COD_REGRA =  13A e TIPO_ELEMENT_ID = 'COM'?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95963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u="none" strike="noStrike" dirty="0">
                          <a:effectLst/>
                        </a:rPr>
                        <a:t>Todos os pacotes que possuam guia de uso foram cadastrados com COD_REGRA =  12 eTIPO_ELEMENT_ID = 'PAC'? Todos os componentes que identificam as guias de  uso de voz que não são mais vendidas foram cadastrados com COD_REGRA =  12 e TIPO_ELEMENT_ID = 'COM'? Todos os componentes que identificam as guias de uso de voz que são vendidas foram cadastrados com COD_REGRA =  12A e TIPO_ELEMENT_ID = 'COM'?</a:t>
                      </a:r>
                      <a:endParaRPr lang="pt-BR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220" y="1278082"/>
            <a:ext cx="8279423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1400" b="1" dirty="0" smtClean="0"/>
              <a:t>LIMPEZA.BAS_CONFIG_COMP_CORR_ARBOR</a:t>
            </a:r>
          </a:p>
          <a:p>
            <a:endParaRPr lang="pt-BR" sz="1400" dirty="0" smtClean="0"/>
          </a:p>
          <a:p>
            <a:r>
              <a:rPr lang="pt-BR" sz="1400" dirty="0" smtClean="0"/>
              <a:t>Opcional no pacote e não inclui o pacote flex. Esta tabela é utilizada para garantir que os componentes opcionais instalados de Siebel estão instalados no ARBOR.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b="1" dirty="0" smtClean="0"/>
              <a:t>TELEMAR.BAS_CADASTRO_ELEMENTOS</a:t>
            </a:r>
          </a:p>
          <a:p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400" dirty="0" smtClean="0">
                <a:latin typeface="Arial" pitchFamily="34" charset="0"/>
                <a:cs typeface="Arial" pitchFamily="34" charset="0"/>
              </a:rPr>
              <a:t>Indica as regras aplicadas dentro de Arbor para garantir que não há duplicados ou conflitos no provisionamento.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4585871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Batimento</a:t>
            </a:r>
            <a:r>
              <a:rPr lang="en-US" b="1" dirty="0" smtClean="0"/>
              <a:t> 2P</a:t>
            </a:r>
          </a:p>
          <a:p>
            <a:pPr marL="0" indent="0" fontAlgn="b">
              <a:buNone/>
            </a:pPr>
            <a:r>
              <a:rPr lang="en-US" dirty="0"/>
              <a:t>Oi Internet </a:t>
            </a:r>
            <a:r>
              <a:rPr lang="en-US" dirty="0" err="1" smtClean="0"/>
              <a:t>Móvel</a:t>
            </a:r>
            <a:endParaRPr lang="en-US" dirty="0" smtClean="0"/>
          </a:p>
          <a:p>
            <a:pPr marL="0" indent="0" fontAlgn="b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61950" lvl="2" indent="0" fontAlgn="b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</a:p>
          <a:p>
            <a:pPr marL="361950" lvl="2" indent="0" fontAlgn="b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Todos os pacotes que contenham somente componentes do nível instância (funcionalmente a nível instância) e não podem ser duplicados em uma mesma instância foram cadastrados com o COD_REGRA = 8 e o TIPO_ELEMENT_ID = 'PAC' </a:t>
            </a:r>
          </a:p>
          <a:p>
            <a:pPr marL="0" indent="0" fontAlgn="b">
              <a:buNone/>
            </a:pPr>
            <a:r>
              <a:rPr lang="pt-BR" dirty="0" smtClean="0">
                <a:latin typeface="Calibri" panose="020F0502020204030204" pitchFamily="34" charset="0"/>
              </a:rPr>
              <a:t>Regras de Componentes</a:t>
            </a:r>
            <a:endParaRPr lang="pt-B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45" y="2364105"/>
            <a:ext cx="4229100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5" y="4987384"/>
            <a:ext cx="4181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53510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Oi Velox/Oi </a:t>
            </a:r>
            <a:r>
              <a:rPr lang="en-US" b="1" dirty="0" err="1" smtClean="0"/>
              <a:t>Fixo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b="1" dirty="0" err="1" smtClean="0"/>
              <a:t>Batimento</a:t>
            </a:r>
            <a:r>
              <a:rPr lang="en-US" b="1" dirty="0" smtClean="0"/>
              <a:t> 3P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Oi </a:t>
            </a:r>
            <a:r>
              <a:rPr lang="en-US" b="1" dirty="0" smtClean="0"/>
              <a:t>TV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pt-BR" b="1" dirty="0"/>
              <a:t>Oi Dados </a:t>
            </a:r>
            <a:r>
              <a:rPr lang="pt-BR" b="1" dirty="0" smtClean="0"/>
              <a:t>Avulsos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b="1" dirty="0"/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0" y="5537921"/>
            <a:ext cx="4229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4893647"/>
          </a:xfrm>
        </p:spPr>
        <p:txBody>
          <a:bodyPr/>
          <a:lstStyle/>
          <a:p>
            <a:pPr marL="0" lvl="2" indent="0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Componentes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/>
              <a:t>Oi Velox/Oi </a:t>
            </a:r>
            <a:r>
              <a:rPr lang="en-US" b="1" dirty="0" err="1"/>
              <a:t>Fixo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fontAlgn="b">
              <a:buNone/>
            </a:pPr>
            <a:r>
              <a:rPr lang="en-US" b="1" dirty="0"/>
              <a:t>Oi Internet </a:t>
            </a:r>
            <a:r>
              <a:rPr lang="en-US" b="1" dirty="0" err="1"/>
              <a:t>Móvel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0" y="1576820"/>
            <a:ext cx="42672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0" y="5117696"/>
            <a:ext cx="4229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6401753"/>
          </a:xfrm>
        </p:spPr>
        <p:txBody>
          <a:bodyPr/>
          <a:lstStyle/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pacotes com guias de uso de voz nível instância foram configurados com o COD_REGRA= 7 e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Todos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que contenham somente componentes do nível instância (funcionalmente a nível instância) e não podem ser duplicados em uma mesma instância foram cadastrados com o COD_REGRA = 8 e o TIPO_ELEMENT_ID = 'PAC'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Component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Rules</a:t>
            </a: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Oi Conta Smartphone</a:t>
            </a:r>
          </a:p>
          <a:p>
            <a:pPr marL="361950" lvl="2" indent="0" fontAlgn="b">
              <a:buNone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Pacotes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nível Conta que não possam sofrer duplicação foram cadastrados com o COD_REGRA = 2 e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Todos os pacotes que possuam componentes obrigatórios foram cadastrados com o COD_REGRA = 10 e o TIPO_ELEMENT_ID = 'PAC' </a:t>
            </a:r>
          </a:p>
          <a:p>
            <a:pPr lvl="2" fontAlgn="b">
              <a:buFont typeface="Arial" panose="020B0604020202020204" pitchFamily="34" charset="0"/>
              <a:buChar char="•"/>
            </a:pPr>
            <a:endParaRPr lang="pt-B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61950" lvl="2" indent="0" fontAlgn="b"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45" y="3265278"/>
            <a:ext cx="4181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DOS MÓD. DE CONF.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Batimento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21" y="1206003"/>
            <a:ext cx="8275803" cy="4493538"/>
          </a:xfrm>
        </p:spPr>
        <p:txBody>
          <a:bodyPr/>
          <a:lstStyle/>
          <a:p>
            <a:pPr marL="0" lvl="2" indent="0">
              <a:spcBef>
                <a:spcPts val="1200"/>
              </a:spcBef>
              <a:buNone/>
            </a:pPr>
            <a:r>
              <a:rPr lang="en-US" b="1" dirty="0" err="1" smtClean="0"/>
              <a:t>Batimento</a:t>
            </a:r>
            <a:r>
              <a:rPr lang="en-US" b="1" dirty="0" smtClean="0"/>
              <a:t> 4P</a:t>
            </a:r>
          </a:p>
          <a:p>
            <a:pPr marL="0" indent="0">
              <a:buNone/>
            </a:pPr>
            <a:r>
              <a:rPr lang="en-US" b="1" dirty="0"/>
              <a:t>Oi TV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Os pacotes com guias de uso de voz nível instância foram configurados com o COD_REGRA= 7 e TIPO_ELEMENT_ID = 'PAC' </a:t>
            </a:r>
          </a:p>
          <a:p>
            <a:pPr marL="0" lvl="2" indent="0">
              <a:spcBef>
                <a:spcPts val="1200"/>
              </a:spcBef>
              <a:buNone/>
            </a:pPr>
            <a:r>
              <a:rPr lang="pt-BR" b="1" dirty="0"/>
              <a:t>Oi Dados Avulsos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Regras de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Pacotes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pt-BR" b="1" dirty="0"/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b="1" dirty="0"/>
          </a:p>
          <a:p>
            <a:pPr marL="0" lvl="2" indent="0">
              <a:spcBef>
                <a:spcPts val="1200"/>
              </a:spcBef>
              <a:buNone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120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20" y="3833812"/>
            <a:ext cx="4229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99F8BF-03D3-4FF2-A36B-983C8BD7516C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D2786AF2-F1DF-406C-AFE4-206740C43600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2057</TotalTime>
  <Words>1036</Words>
  <Application>Microsoft Office PowerPoint</Application>
  <PresentationFormat>On-screen Show (4:3)</PresentationFormat>
  <Paragraphs>138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Accenture_Image_Pencils_Letter</vt:lpstr>
      <vt:lpstr>Accenture Management Consulting Accordian Leafes</vt:lpstr>
      <vt:lpstr>think-cell Slide</vt:lpstr>
      <vt:lpstr>PowerPoint Presentation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  <vt:lpstr>TREINAMENTO DOS MÓD. DE CONF. Batimento P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Teixeira, Julio Cesar</cp:lastModifiedBy>
  <cp:revision>162</cp:revision>
  <dcterms:created xsi:type="dcterms:W3CDTF">2015-07-20T19:08:40Z</dcterms:created>
  <dcterms:modified xsi:type="dcterms:W3CDTF">2015-11-18T16:34:30Z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