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12"/>
  </p:notesMasterIdLst>
  <p:handoutMasterIdLst>
    <p:handoutMasterId r:id="rId13"/>
  </p:handoutMasterIdLst>
  <p:sldIdLst>
    <p:sldId id="278" r:id="rId6"/>
    <p:sldId id="268" r:id="rId7"/>
    <p:sldId id="280" r:id="rId8"/>
    <p:sldId id="282" r:id="rId9"/>
    <p:sldId id="270" r:id="rId10"/>
    <p:sldId id="281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7">
          <p15:clr>
            <a:srgbClr val="A4A3A4"/>
          </p15:clr>
        </p15:guide>
        <p15:guide id="2" orient="horz" pos="623">
          <p15:clr>
            <a:srgbClr val="A4A3A4"/>
          </p15:clr>
        </p15:guide>
        <p15:guide id="3" pos="2880">
          <p15:clr>
            <a:srgbClr val="A4A3A4"/>
          </p15:clr>
        </p15:guide>
        <p15:guide id="4" pos="274">
          <p15:clr>
            <a:srgbClr val="A4A3A4"/>
          </p15:clr>
        </p15:guide>
        <p15:guide id="5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s, Julio C." initials="RJC" lastIdx="16" clrIdx="0">
    <p:extLst/>
  </p:cmAuthor>
  <p:cmAuthor id="2" name="Chimnani, Rajkumar" initials="CR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B4C"/>
    <a:srgbClr val="FF9900"/>
    <a:srgbClr val="AA1133"/>
    <a:srgbClr val="551155"/>
    <a:srgbClr val="DD4411"/>
    <a:srgbClr val="002266"/>
    <a:srgbClr val="408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7" autoAdjust="0"/>
    <p:restoredTop sz="86404" autoAdjust="0"/>
  </p:normalViewPr>
  <p:slideViewPr>
    <p:cSldViewPr snapToGrid="0" showGuides="1">
      <p:cViewPr varScale="1">
        <p:scale>
          <a:sx n="92" d="100"/>
          <a:sy n="92" d="100"/>
        </p:scale>
        <p:origin x="1374" y="66"/>
      </p:cViewPr>
      <p:guideLst>
        <p:guide orient="horz" pos="4027"/>
        <p:guide orient="horz" pos="623"/>
        <p:guide pos="2880"/>
        <p:guide pos="274"/>
        <p:guide pos="5490"/>
      </p:guideLst>
    </p:cSldViewPr>
  </p:slideViewPr>
  <p:outlineViewPr>
    <p:cViewPr>
      <p:scale>
        <a:sx n="33" d="100"/>
        <a:sy n="33" d="100"/>
      </p:scale>
      <p:origin x="0" y="-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43BFC-411C-4932-84AF-F95B3D323F9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B5CFEF5D-6A3C-420A-ADD2-365C63B302B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A5BB9162-F31A-4C77-A5A7-16057C8DD5C2}" type="parTrans" cxnId="{9E1BCEF6-DC52-4147-83A0-D489900552E5}">
      <dgm:prSet/>
      <dgm:spPr/>
      <dgm:t>
        <a:bodyPr/>
        <a:lstStyle/>
        <a:p>
          <a:endParaRPr lang="pt-BR"/>
        </a:p>
      </dgm:t>
    </dgm:pt>
    <dgm:pt modelId="{E6907C63-A233-4DAE-B96D-589B5E60B434}" type="sibTrans" cxnId="{9E1BCEF6-DC52-4147-83A0-D489900552E5}">
      <dgm:prSet/>
      <dgm:spPr/>
      <dgm:t>
        <a:bodyPr/>
        <a:lstStyle/>
        <a:p>
          <a:endParaRPr lang="pt-BR"/>
        </a:p>
      </dgm:t>
    </dgm:pt>
    <dgm:pt modelId="{A67CEFC1-6D07-4C9E-8B9B-16F4DFA5DE3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5EB51751-5104-4F4F-84E6-C5AB9C5DEB0E}" type="parTrans" cxnId="{15ACD264-4B48-4EB2-B810-9D956BFDA8D0}">
      <dgm:prSet/>
      <dgm:spPr/>
      <dgm:t>
        <a:bodyPr/>
        <a:lstStyle/>
        <a:p>
          <a:endParaRPr lang="pt-BR"/>
        </a:p>
      </dgm:t>
    </dgm:pt>
    <dgm:pt modelId="{2EF8CFD4-E9EA-4BA0-9A33-C8F1A9BA201E}" type="sibTrans" cxnId="{15ACD264-4B48-4EB2-B810-9D956BFDA8D0}">
      <dgm:prSet/>
      <dgm:spPr/>
      <dgm:t>
        <a:bodyPr/>
        <a:lstStyle/>
        <a:p>
          <a:endParaRPr lang="pt-BR"/>
        </a:p>
      </dgm:t>
    </dgm:pt>
    <dgm:pt modelId="{B4AC21DC-EC9A-40FF-B178-A91C2EADC8C6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BC6CC89C-0F52-49EE-8FCE-7A600796F706}" type="parTrans" cxnId="{7E65CBE5-1855-4622-917B-5C42C8450EB3}">
      <dgm:prSet/>
      <dgm:spPr/>
      <dgm:t>
        <a:bodyPr/>
        <a:lstStyle/>
        <a:p>
          <a:endParaRPr lang="pt-BR"/>
        </a:p>
      </dgm:t>
    </dgm:pt>
    <dgm:pt modelId="{0DEF3A54-425B-425D-9087-3815B7A4B7CF}" type="sibTrans" cxnId="{7E65CBE5-1855-4622-917B-5C42C8450EB3}">
      <dgm:prSet/>
      <dgm:spPr/>
      <dgm:t>
        <a:bodyPr/>
        <a:lstStyle/>
        <a:p>
          <a:endParaRPr lang="pt-BR"/>
        </a:p>
      </dgm:t>
    </dgm:pt>
    <dgm:pt modelId="{2EA225CC-2E49-44ED-8CC1-3CCBF84AD379}" type="pres">
      <dgm:prSet presAssocID="{89543BFC-411C-4932-84AF-F95B3D323F9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9CF0B2A-E4E4-4B79-9291-B91AB5224007}" type="pres">
      <dgm:prSet presAssocID="{B5CFEF5D-6A3C-420A-ADD2-365C63B302B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9BEAEE-8AF8-4D52-8651-CC1937F1A321}" type="pres">
      <dgm:prSet presAssocID="{B5CFEF5D-6A3C-420A-ADD2-365C63B302B9}" presName="gear1srcNode" presStyleLbl="node1" presStyleIdx="0" presStyleCnt="3"/>
      <dgm:spPr/>
      <dgm:t>
        <a:bodyPr/>
        <a:lstStyle/>
        <a:p>
          <a:endParaRPr lang="pt-BR"/>
        </a:p>
      </dgm:t>
    </dgm:pt>
    <dgm:pt modelId="{8DC6C1E0-B984-4F7F-A090-7E6A8EDF7369}" type="pres">
      <dgm:prSet presAssocID="{B5CFEF5D-6A3C-420A-ADD2-365C63B302B9}" presName="gear1dstNode" presStyleLbl="node1" presStyleIdx="0" presStyleCnt="3"/>
      <dgm:spPr/>
      <dgm:t>
        <a:bodyPr/>
        <a:lstStyle/>
        <a:p>
          <a:endParaRPr lang="pt-BR"/>
        </a:p>
      </dgm:t>
    </dgm:pt>
    <dgm:pt modelId="{E2C9D73F-FB76-4109-9C3B-CDD964B9A9DF}" type="pres">
      <dgm:prSet presAssocID="{A67CEFC1-6D07-4C9E-8B9B-16F4DFA5DE3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08E0F8-14DF-4543-B5FB-A17B54BCD50D}" type="pres">
      <dgm:prSet presAssocID="{A67CEFC1-6D07-4C9E-8B9B-16F4DFA5DE31}" presName="gear2srcNode" presStyleLbl="node1" presStyleIdx="1" presStyleCnt="3"/>
      <dgm:spPr/>
      <dgm:t>
        <a:bodyPr/>
        <a:lstStyle/>
        <a:p>
          <a:endParaRPr lang="pt-BR"/>
        </a:p>
      </dgm:t>
    </dgm:pt>
    <dgm:pt modelId="{00883E4F-EDF6-4DBF-8F50-80F81724BAB1}" type="pres">
      <dgm:prSet presAssocID="{A67CEFC1-6D07-4C9E-8B9B-16F4DFA5DE31}" presName="gear2dstNode" presStyleLbl="node1" presStyleIdx="1" presStyleCnt="3"/>
      <dgm:spPr/>
      <dgm:t>
        <a:bodyPr/>
        <a:lstStyle/>
        <a:p>
          <a:endParaRPr lang="pt-BR"/>
        </a:p>
      </dgm:t>
    </dgm:pt>
    <dgm:pt modelId="{2427AE9A-B7B7-44EE-9688-471A19F67348}" type="pres">
      <dgm:prSet presAssocID="{B4AC21DC-EC9A-40FF-B178-A91C2EADC8C6}" presName="gear3" presStyleLbl="node1" presStyleIdx="2" presStyleCnt="3"/>
      <dgm:spPr/>
      <dgm:t>
        <a:bodyPr/>
        <a:lstStyle/>
        <a:p>
          <a:endParaRPr lang="pt-BR"/>
        </a:p>
      </dgm:t>
    </dgm:pt>
    <dgm:pt modelId="{473C5192-4D9E-4697-8CA4-283C87844328}" type="pres">
      <dgm:prSet presAssocID="{B4AC21DC-EC9A-40FF-B178-A91C2EADC8C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007EEB-61A5-4C7D-B8A4-8E994164C878}" type="pres">
      <dgm:prSet presAssocID="{B4AC21DC-EC9A-40FF-B178-A91C2EADC8C6}" presName="gear3srcNode" presStyleLbl="node1" presStyleIdx="2" presStyleCnt="3"/>
      <dgm:spPr/>
      <dgm:t>
        <a:bodyPr/>
        <a:lstStyle/>
        <a:p>
          <a:endParaRPr lang="pt-BR"/>
        </a:p>
      </dgm:t>
    </dgm:pt>
    <dgm:pt modelId="{746F4FA9-5757-4AAD-9A04-5E552DBB9F9F}" type="pres">
      <dgm:prSet presAssocID="{B4AC21DC-EC9A-40FF-B178-A91C2EADC8C6}" presName="gear3dstNode" presStyleLbl="node1" presStyleIdx="2" presStyleCnt="3"/>
      <dgm:spPr/>
      <dgm:t>
        <a:bodyPr/>
        <a:lstStyle/>
        <a:p>
          <a:endParaRPr lang="pt-BR"/>
        </a:p>
      </dgm:t>
    </dgm:pt>
    <dgm:pt modelId="{1D106DD1-2D3A-4EAC-B3CC-942B5CA4B912}" type="pres">
      <dgm:prSet presAssocID="{E6907C63-A233-4DAE-B96D-589B5E60B434}" presName="connector1" presStyleLbl="sibTrans2D1" presStyleIdx="0" presStyleCnt="3"/>
      <dgm:spPr/>
      <dgm:t>
        <a:bodyPr/>
        <a:lstStyle/>
        <a:p>
          <a:endParaRPr lang="pt-BR"/>
        </a:p>
      </dgm:t>
    </dgm:pt>
    <dgm:pt modelId="{0D328973-7EA0-4BDA-8345-B35D0D5F9918}" type="pres">
      <dgm:prSet presAssocID="{2EF8CFD4-E9EA-4BA0-9A33-C8F1A9BA201E}" presName="connector2" presStyleLbl="sibTrans2D1" presStyleIdx="1" presStyleCnt="3"/>
      <dgm:spPr/>
      <dgm:t>
        <a:bodyPr/>
        <a:lstStyle/>
        <a:p>
          <a:endParaRPr lang="pt-BR"/>
        </a:p>
      </dgm:t>
    </dgm:pt>
    <dgm:pt modelId="{A6069DFB-10A0-41DC-94CF-D614D68D696C}" type="pres">
      <dgm:prSet presAssocID="{0DEF3A54-425B-425D-9087-3815B7A4B7CF}" presName="connector3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AE5813AF-40EF-4675-B2BD-79CB37560D86}" type="presOf" srcId="{B5CFEF5D-6A3C-420A-ADD2-365C63B302B9}" destId="{8DC6C1E0-B984-4F7F-A090-7E6A8EDF7369}" srcOrd="2" destOrd="0" presId="urn:microsoft.com/office/officeart/2005/8/layout/gear1"/>
    <dgm:cxn modelId="{C453F739-4913-408B-930C-1BE61649ECAE}" type="presOf" srcId="{B4AC21DC-EC9A-40FF-B178-A91C2EADC8C6}" destId="{473C5192-4D9E-4697-8CA4-283C87844328}" srcOrd="1" destOrd="0" presId="urn:microsoft.com/office/officeart/2005/8/layout/gear1"/>
    <dgm:cxn modelId="{347D6379-1C36-4939-AAA7-431570B3C207}" type="presOf" srcId="{E6907C63-A233-4DAE-B96D-589B5E60B434}" destId="{1D106DD1-2D3A-4EAC-B3CC-942B5CA4B912}" srcOrd="0" destOrd="0" presId="urn:microsoft.com/office/officeart/2005/8/layout/gear1"/>
    <dgm:cxn modelId="{506061F5-8437-4895-9D8B-0AAF6CECCAEC}" type="presOf" srcId="{B4AC21DC-EC9A-40FF-B178-A91C2EADC8C6}" destId="{746F4FA9-5757-4AAD-9A04-5E552DBB9F9F}" srcOrd="3" destOrd="0" presId="urn:microsoft.com/office/officeart/2005/8/layout/gear1"/>
    <dgm:cxn modelId="{9E1BCEF6-DC52-4147-83A0-D489900552E5}" srcId="{89543BFC-411C-4932-84AF-F95B3D323F93}" destId="{B5CFEF5D-6A3C-420A-ADD2-365C63B302B9}" srcOrd="0" destOrd="0" parTransId="{A5BB9162-F31A-4C77-A5A7-16057C8DD5C2}" sibTransId="{E6907C63-A233-4DAE-B96D-589B5E60B434}"/>
    <dgm:cxn modelId="{2C60923A-D293-4208-A955-51E69E253F16}" type="presOf" srcId="{B4AC21DC-EC9A-40FF-B178-A91C2EADC8C6}" destId="{BD007EEB-61A5-4C7D-B8A4-8E994164C878}" srcOrd="2" destOrd="0" presId="urn:microsoft.com/office/officeart/2005/8/layout/gear1"/>
    <dgm:cxn modelId="{3414FF01-68AE-4B10-9A92-2BC08DF13FA9}" type="presOf" srcId="{B5CFEF5D-6A3C-420A-ADD2-365C63B302B9}" destId="{D9CF0B2A-E4E4-4B79-9291-B91AB5224007}" srcOrd="0" destOrd="0" presId="urn:microsoft.com/office/officeart/2005/8/layout/gear1"/>
    <dgm:cxn modelId="{F3E4B099-8808-4418-AF24-2DC3E2E3DACA}" type="presOf" srcId="{B5CFEF5D-6A3C-420A-ADD2-365C63B302B9}" destId="{1C9BEAEE-8AF8-4D52-8651-CC1937F1A321}" srcOrd="1" destOrd="0" presId="urn:microsoft.com/office/officeart/2005/8/layout/gear1"/>
    <dgm:cxn modelId="{9DF5AC79-9D19-467E-8FD6-129D11647155}" type="presOf" srcId="{B4AC21DC-EC9A-40FF-B178-A91C2EADC8C6}" destId="{2427AE9A-B7B7-44EE-9688-471A19F67348}" srcOrd="0" destOrd="0" presId="urn:microsoft.com/office/officeart/2005/8/layout/gear1"/>
    <dgm:cxn modelId="{D77F9872-F565-4496-B451-CFDEC10FADAC}" type="presOf" srcId="{89543BFC-411C-4932-84AF-F95B3D323F93}" destId="{2EA225CC-2E49-44ED-8CC1-3CCBF84AD379}" srcOrd="0" destOrd="0" presId="urn:microsoft.com/office/officeart/2005/8/layout/gear1"/>
    <dgm:cxn modelId="{9B3158D0-E6ED-4937-BF9F-FA3B4B0B2DBF}" type="presOf" srcId="{2EF8CFD4-E9EA-4BA0-9A33-C8F1A9BA201E}" destId="{0D328973-7EA0-4BDA-8345-B35D0D5F9918}" srcOrd="0" destOrd="0" presId="urn:microsoft.com/office/officeart/2005/8/layout/gear1"/>
    <dgm:cxn modelId="{2946A790-C8E8-4DBF-B92D-534C273366A3}" type="presOf" srcId="{0DEF3A54-425B-425D-9087-3815B7A4B7CF}" destId="{A6069DFB-10A0-41DC-94CF-D614D68D696C}" srcOrd="0" destOrd="0" presId="urn:microsoft.com/office/officeart/2005/8/layout/gear1"/>
    <dgm:cxn modelId="{FD932DAD-0459-41C3-AA20-D1B09B02D816}" type="presOf" srcId="{A67CEFC1-6D07-4C9E-8B9B-16F4DFA5DE31}" destId="{9508E0F8-14DF-4543-B5FB-A17B54BCD50D}" srcOrd="1" destOrd="0" presId="urn:microsoft.com/office/officeart/2005/8/layout/gear1"/>
    <dgm:cxn modelId="{15ACD264-4B48-4EB2-B810-9D956BFDA8D0}" srcId="{89543BFC-411C-4932-84AF-F95B3D323F93}" destId="{A67CEFC1-6D07-4C9E-8B9B-16F4DFA5DE31}" srcOrd="1" destOrd="0" parTransId="{5EB51751-5104-4F4F-84E6-C5AB9C5DEB0E}" sibTransId="{2EF8CFD4-E9EA-4BA0-9A33-C8F1A9BA201E}"/>
    <dgm:cxn modelId="{7E65CBE5-1855-4622-917B-5C42C8450EB3}" srcId="{89543BFC-411C-4932-84AF-F95B3D323F93}" destId="{B4AC21DC-EC9A-40FF-B178-A91C2EADC8C6}" srcOrd="2" destOrd="0" parTransId="{BC6CC89C-0F52-49EE-8FCE-7A600796F706}" sibTransId="{0DEF3A54-425B-425D-9087-3815B7A4B7CF}"/>
    <dgm:cxn modelId="{C55FBF6F-0A02-4644-91DD-869E0B975378}" type="presOf" srcId="{A67CEFC1-6D07-4C9E-8B9B-16F4DFA5DE31}" destId="{E2C9D73F-FB76-4109-9C3B-CDD964B9A9DF}" srcOrd="0" destOrd="0" presId="urn:microsoft.com/office/officeart/2005/8/layout/gear1"/>
    <dgm:cxn modelId="{7CCA82E1-0B97-4BB7-BA08-E05066BC2687}" type="presOf" srcId="{A67CEFC1-6D07-4C9E-8B9B-16F4DFA5DE31}" destId="{00883E4F-EDF6-4DBF-8F50-80F81724BAB1}" srcOrd="2" destOrd="0" presId="urn:microsoft.com/office/officeart/2005/8/layout/gear1"/>
    <dgm:cxn modelId="{6A5F8CDF-5069-43CF-9E5D-AED35F921B8A}" type="presParOf" srcId="{2EA225CC-2E49-44ED-8CC1-3CCBF84AD379}" destId="{D9CF0B2A-E4E4-4B79-9291-B91AB5224007}" srcOrd="0" destOrd="0" presId="urn:microsoft.com/office/officeart/2005/8/layout/gear1"/>
    <dgm:cxn modelId="{10F0C8B1-B0F1-4443-8D0E-79B857791424}" type="presParOf" srcId="{2EA225CC-2E49-44ED-8CC1-3CCBF84AD379}" destId="{1C9BEAEE-8AF8-4D52-8651-CC1937F1A321}" srcOrd="1" destOrd="0" presId="urn:microsoft.com/office/officeart/2005/8/layout/gear1"/>
    <dgm:cxn modelId="{B9B93C88-ED76-467E-863C-36AB6744F85C}" type="presParOf" srcId="{2EA225CC-2E49-44ED-8CC1-3CCBF84AD379}" destId="{8DC6C1E0-B984-4F7F-A090-7E6A8EDF7369}" srcOrd="2" destOrd="0" presId="urn:microsoft.com/office/officeart/2005/8/layout/gear1"/>
    <dgm:cxn modelId="{D6521D39-164D-4EE8-8CBF-835365D7F324}" type="presParOf" srcId="{2EA225CC-2E49-44ED-8CC1-3CCBF84AD379}" destId="{E2C9D73F-FB76-4109-9C3B-CDD964B9A9DF}" srcOrd="3" destOrd="0" presId="urn:microsoft.com/office/officeart/2005/8/layout/gear1"/>
    <dgm:cxn modelId="{C2C6A017-3BA9-4050-8817-9E8C6D1DA568}" type="presParOf" srcId="{2EA225CC-2E49-44ED-8CC1-3CCBF84AD379}" destId="{9508E0F8-14DF-4543-B5FB-A17B54BCD50D}" srcOrd="4" destOrd="0" presId="urn:microsoft.com/office/officeart/2005/8/layout/gear1"/>
    <dgm:cxn modelId="{5ACCFB2F-0D50-4413-B9B3-E4D17F04A6BC}" type="presParOf" srcId="{2EA225CC-2E49-44ED-8CC1-3CCBF84AD379}" destId="{00883E4F-EDF6-4DBF-8F50-80F81724BAB1}" srcOrd="5" destOrd="0" presId="urn:microsoft.com/office/officeart/2005/8/layout/gear1"/>
    <dgm:cxn modelId="{2324C12B-50D7-42D1-A2D9-49A03A35A14D}" type="presParOf" srcId="{2EA225CC-2E49-44ED-8CC1-3CCBF84AD379}" destId="{2427AE9A-B7B7-44EE-9688-471A19F67348}" srcOrd="6" destOrd="0" presId="urn:microsoft.com/office/officeart/2005/8/layout/gear1"/>
    <dgm:cxn modelId="{12539367-C140-45CE-B6B6-34BE54809F36}" type="presParOf" srcId="{2EA225CC-2E49-44ED-8CC1-3CCBF84AD379}" destId="{473C5192-4D9E-4697-8CA4-283C87844328}" srcOrd="7" destOrd="0" presId="urn:microsoft.com/office/officeart/2005/8/layout/gear1"/>
    <dgm:cxn modelId="{4A453EEE-AD98-4FA6-AF99-271681DD0E0A}" type="presParOf" srcId="{2EA225CC-2E49-44ED-8CC1-3CCBF84AD379}" destId="{BD007EEB-61A5-4C7D-B8A4-8E994164C878}" srcOrd="8" destOrd="0" presId="urn:microsoft.com/office/officeart/2005/8/layout/gear1"/>
    <dgm:cxn modelId="{CC02011C-9A8B-4663-87C0-02AFE84E7078}" type="presParOf" srcId="{2EA225CC-2E49-44ED-8CC1-3CCBF84AD379}" destId="{746F4FA9-5757-4AAD-9A04-5E552DBB9F9F}" srcOrd="9" destOrd="0" presId="urn:microsoft.com/office/officeart/2005/8/layout/gear1"/>
    <dgm:cxn modelId="{92085124-3582-454D-8C35-3205A834F238}" type="presParOf" srcId="{2EA225CC-2E49-44ED-8CC1-3CCBF84AD379}" destId="{1D106DD1-2D3A-4EAC-B3CC-942B5CA4B912}" srcOrd="10" destOrd="0" presId="urn:microsoft.com/office/officeart/2005/8/layout/gear1"/>
    <dgm:cxn modelId="{FA108509-3DFC-4EEF-A3C8-26FBFD42BF1E}" type="presParOf" srcId="{2EA225CC-2E49-44ED-8CC1-3CCBF84AD379}" destId="{0D328973-7EA0-4BDA-8345-B35D0D5F9918}" srcOrd="11" destOrd="0" presId="urn:microsoft.com/office/officeart/2005/8/layout/gear1"/>
    <dgm:cxn modelId="{60ECA094-16C5-49E5-A6E1-2E2B8FB79F5A}" type="presParOf" srcId="{2EA225CC-2E49-44ED-8CC1-3CCBF84AD379}" destId="{A6069DFB-10A0-41DC-94CF-D614D68D696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F900E-8C12-4BFD-BBDB-E325B9398904}" type="doc">
      <dgm:prSet loTypeId="urn:microsoft.com/office/officeart/2005/8/layout/pyramid4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14EE2F-1D85-463E-BD29-E4D93DDC1295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3E6E2FB2-9D86-4145-A67D-A4A87996BC5F}" type="parTrans" cxnId="{56BEEB81-B007-4EA1-855C-FA3018BD0661}">
      <dgm:prSet/>
      <dgm:spPr/>
      <dgm:t>
        <a:bodyPr/>
        <a:lstStyle/>
        <a:p>
          <a:endParaRPr lang="pt-BR"/>
        </a:p>
      </dgm:t>
    </dgm:pt>
    <dgm:pt modelId="{68D50B66-F1D5-454F-B8A3-3E6431DE03D9}" type="sibTrans" cxnId="{56BEEB81-B007-4EA1-855C-FA3018BD0661}">
      <dgm:prSet/>
      <dgm:spPr/>
      <dgm:t>
        <a:bodyPr/>
        <a:lstStyle/>
        <a:p>
          <a:endParaRPr lang="pt-BR"/>
        </a:p>
      </dgm:t>
    </dgm:pt>
    <dgm:pt modelId="{CCAFF948-E824-4B26-BEF8-E377FB33BB7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DA16593C-F232-4863-B9D7-BFA498FC05BB}" type="parTrans" cxnId="{A9FB569C-391B-443D-B7EC-F8B6A083D079}">
      <dgm:prSet/>
      <dgm:spPr/>
      <dgm:t>
        <a:bodyPr/>
        <a:lstStyle/>
        <a:p>
          <a:endParaRPr lang="pt-BR"/>
        </a:p>
      </dgm:t>
    </dgm:pt>
    <dgm:pt modelId="{0473B294-0645-4B1B-AD4C-F4E43CE58275}" type="sibTrans" cxnId="{A9FB569C-391B-443D-B7EC-F8B6A083D079}">
      <dgm:prSet/>
      <dgm:spPr/>
      <dgm:t>
        <a:bodyPr/>
        <a:lstStyle/>
        <a:p>
          <a:endParaRPr lang="pt-BR"/>
        </a:p>
      </dgm:t>
    </dgm:pt>
    <dgm:pt modelId="{6BBB511E-E8E4-4B74-A314-88D6D7CD540C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903E0939-0B48-45FA-96A6-1C18C610807D}" type="parTrans" cxnId="{FFDA9CEE-6D86-4CAC-B87A-FCFFD165664B}">
      <dgm:prSet/>
      <dgm:spPr/>
      <dgm:t>
        <a:bodyPr/>
        <a:lstStyle/>
        <a:p>
          <a:endParaRPr lang="pt-BR"/>
        </a:p>
      </dgm:t>
    </dgm:pt>
    <dgm:pt modelId="{63F78780-3C4F-442A-8C5B-824F086D0289}" type="sibTrans" cxnId="{FFDA9CEE-6D86-4CAC-B87A-FCFFD165664B}">
      <dgm:prSet/>
      <dgm:spPr/>
      <dgm:t>
        <a:bodyPr/>
        <a:lstStyle/>
        <a:p>
          <a:endParaRPr lang="pt-BR"/>
        </a:p>
      </dgm:t>
    </dgm:pt>
    <dgm:pt modelId="{F9BF7ABB-0667-4304-89B4-F2A4A15BB82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69BCA73F-D01C-48C8-91C4-BF69BC037300}" type="parTrans" cxnId="{086F983A-6C4E-4971-B93C-2258AEF3EDE4}">
      <dgm:prSet/>
      <dgm:spPr/>
      <dgm:t>
        <a:bodyPr/>
        <a:lstStyle/>
        <a:p>
          <a:endParaRPr lang="pt-BR"/>
        </a:p>
      </dgm:t>
    </dgm:pt>
    <dgm:pt modelId="{F51FEDC6-6252-4C55-B493-A7A0BD8F3AB5}" type="sibTrans" cxnId="{086F983A-6C4E-4971-B93C-2258AEF3EDE4}">
      <dgm:prSet/>
      <dgm:spPr/>
      <dgm:t>
        <a:bodyPr/>
        <a:lstStyle/>
        <a:p>
          <a:endParaRPr lang="pt-BR"/>
        </a:p>
      </dgm:t>
    </dgm:pt>
    <dgm:pt modelId="{B20675A2-03EE-4DCD-82FA-BB78A0EAE284}" type="pres">
      <dgm:prSet presAssocID="{F69F900E-8C12-4BFD-BBDB-E325B939890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433F73-E662-4882-9F7F-758FD3AE30B7}" type="pres">
      <dgm:prSet presAssocID="{F69F900E-8C12-4BFD-BBDB-E325B939890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A0B4D2-89D2-4A8F-917F-F074B8961B3D}" type="pres">
      <dgm:prSet presAssocID="{F69F900E-8C12-4BFD-BBDB-E325B939890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C81336-869F-411B-9391-B04824C3D716}" type="pres">
      <dgm:prSet presAssocID="{F69F900E-8C12-4BFD-BBDB-E325B939890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55E634-30BF-4B53-8E9F-76C4E7C0546C}" type="pres">
      <dgm:prSet presAssocID="{F69F900E-8C12-4BFD-BBDB-E325B939890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86F983A-6C4E-4971-B93C-2258AEF3EDE4}" srcId="{F69F900E-8C12-4BFD-BBDB-E325B9398904}" destId="{F9BF7ABB-0667-4304-89B4-F2A4A15BB821}" srcOrd="3" destOrd="0" parTransId="{69BCA73F-D01C-48C8-91C4-BF69BC037300}" sibTransId="{F51FEDC6-6252-4C55-B493-A7A0BD8F3AB5}"/>
    <dgm:cxn modelId="{56BEEB81-B007-4EA1-855C-FA3018BD0661}" srcId="{F69F900E-8C12-4BFD-BBDB-E325B9398904}" destId="{4314EE2F-1D85-463E-BD29-E4D93DDC1295}" srcOrd="0" destOrd="0" parTransId="{3E6E2FB2-9D86-4145-A67D-A4A87996BC5F}" sibTransId="{68D50B66-F1D5-454F-B8A3-3E6431DE03D9}"/>
    <dgm:cxn modelId="{C646E294-4B70-4B20-B331-F20A91924945}" type="presOf" srcId="{4314EE2F-1D85-463E-BD29-E4D93DDC1295}" destId="{64433F73-E662-4882-9F7F-758FD3AE30B7}" srcOrd="0" destOrd="0" presId="urn:microsoft.com/office/officeart/2005/8/layout/pyramid4"/>
    <dgm:cxn modelId="{FFDA9CEE-6D86-4CAC-B87A-FCFFD165664B}" srcId="{F69F900E-8C12-4BFD-BBDB-E325B9398904}" destId="{6BBB511E-E8E4-4B74-A314-88D6D7CD540C}" srcOrd="2" destOrd="0" parTransId="{903E0939-0B48-45FA-96A6-1C18C610807D}" sibTransId="{63F78780-3C4F-442A-8C5B-824F086D0289}"/>
    <dgm:cxn modelId="{931513E8-5819-4E7A-9C98-5B0FE88052BF}" type="presOf" srcId="{F69F900E-8C12-4BFD-BBDB-E325B9398904}" destId="{B20675A2-03EE-4DCD-82FA-BB78A0EAE284}" srcOrd="0" destOrd="0" presId="urn:microsoft.com/office/officeart/2005/8/layout/pyramid4"/>
    <dgm:cxn modelId="{1C822401-15F4-4A9D-B7E5-640C036B2D82}" type="presOf" srcId="{F9BF7ABB-0667-4304-89B4-F2A4A15BB821}" destId="{C955E634-30BF-4B53-8E9F-76C4E7C0546C}" srcOrd="0" destOrd="0" presId="urn:microsoft.com/office/officeart/2005/8/layout/pyramid4"/>
    <dgm:cxn modelId="{A9FB569C-391B-443D-B7EC-F8B6A083D079}" srcId="{F69F900E-8C12-4BFD-BBDB-E325B9398904}" destId="{CCAFF948-E824-4B26-BEF8-E377FB33BB79}" srcOrd="1" destOrd="0" parTransId="{DA16593C-F232-4863-B9D7-BFA498FC05BB}" sibTransId="{0473B294-0645-4B1B-AD4C-F4E43CE58275}"/>
    <dgm:cxn modelId="{D2EF30F0-0010-432B-8E36-E24E7585B4A3}" type="presOf" srcId="{6BBB511E-E8E4-4B74-A314-88D6D7CD540C}" destId="{FCC81336-869F-411B-9391-B04824C3D716}" srcOrd="0" destOrd="0" presId="urn:microsoft.com/office/officeart/2005/8/layout/pyramid4"/>
    <dgm:cxn modelId="{9A2D2975-3908-42C0-B04D-CCC7F5CEB029}" type="presOf" srcId="{CCAFF948-E824-4B26-BEF8-E377FB33BB79}" destId="{0DA0B4D2-89D2-4A8F-917F-F074B8961B3D}" srcOrd="0" destOrd="0" presId="urn:microsoft.com/office/officeart/2005/8/layout/pyramid4"/>
    <dgm:cxn modelId="{6475D149-DC44-4822-92D4-D8EB95F37C4B}" type="presParOf" srcId="{B20675A2-03EE-4DCD-82FA-BB78A0EAE284}" destId="{64433F73-E662-4882-9F7F-758FD3AE30B7}" srcOrd="0" destOrd="0" presId="urn:microsoft.com/office/officeart/2005/8/layout/pyramid4"/>
    <dgm:cxn modelId="{345D5A5A-0E8A-40E9-9E59-957C1198C546}" type="presParOf" srcId="{B20675A2-03EE-4DCD-82FA-BB78A0EAE284}" destId="{0DA0B4D2-89D2-4A8F-917F-F074B8961B3D}" srcOrd="1" destOrd="0" presId="urn:microsoft.com/office/officeart/2005/8/layout/pyramid4"/>
    <dgm:cxn modelId="{AEA6BC45-92F6-4C26-B3DB-DCFA8A2F6892}" type="presParOf" srcId="{B20675A2-03EE-4DCD-82FA-BB78A0EAE284}" destId="{FCC81336-869F-411B-9391-B04824C3D716}" srcOrd="2" destOrd="0" presId="urn:microsoft.com/office/officeart/2005/8/layout/pyramid4"/>
    <dgm:cxn modelId="{65C45AC4-08A9-4E0A-81B2-64D253031B22}" type="presParOf" srcId="{B20675A2-03EE-4DCD-82FA-BB78A0EAE284}" destId="{C955E634-30BF-4B53-8E9F-76C4E7C0546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790066-A1BB-4D2B-ABCD-D585B1F6B9E8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16C64C04-4E64-4955-8890-2260E3A0728F}">
      <dgm:prSet phldrT="[Text]"/>
      <dgm:spPr/>
      <dgm:t>
        <a:bodyPr/>
        <a:lstStyle/>
        <a:p>
          <a:r>
            <a:rPr lang="en-US" dirty="0" smtClean="0"/>
            <a:t>OPEN_ITEM_ID_REF</a:t>
          </a:r>
          <a:endParaRPr lang="pt-BR" dirty="0"/>
        </a:p>
      </dgm:t>
    </dgm:pt>
    <dgm:pt modelId="{05D03D55-87CE-4C59-86BA-16944843B6CD}" type="parTrans" cxnId="{CA83B112-2C45-4522-A0C6-7E504A84376C}">
      <dgm:prSet/>
      <dgm:spPr/>
      <dgm:t>
        <a:bodyPr/>
        <a:lstStyle/>
        <a:p>
          <a:endParaRPr lang="pt-BR"/>
        </a:p>
      </dgm:t>
    </dgm:pt>
    <dgm:pt modelId="{AF0B2142-6F01-44B9-8CE2-70402BD05605}" type="sibTrans" cxnId="{CA83B112-2C45-4522-A0C6-7E504A84376C}">
      <dgm:prSet/>
      <dgm:spPr/>
      <dgm:t>
        <a:bodyPr/>
        <a:lstStyle/>
        <a:p>
          <a:endParaRPr lang="pt-BR"/>
        </a:p>
      </dgm:t>
    </dgm:pt>
    <dgm:pt modelId="{EEF79913-2CF2-4A0B-9FD8-5F54C4F10AD2}">
      <dgm:prSet phldrT="[Text]"/>
      <dgm:spPr/>
      <dgm:t>
        <a:bodyPr/>
        <a:lstStyle/>
        <a:p>
          <a:r>
            <a:rPr lang="en-US" dirty="0" smtClean="0"/>
            <a:t>OPEN_ITEM_ID_VALUES</a:t>
          </a:r>
          <a:endParaRPr lang="pt-BR" dirty="0"/>
        </a:p>
      </dgm:t>
    </dgm:pt>
    <dgm:pt modelId="{BDF10A83-2061-4187-B315-FFC41323F5BE}" type="parTrans" cxnId="{108AD076-4535-402C-9C1F-98201F439692}">
      <dgm:prSet/>
      <dgm:spPr/>
      <dgm:t>
        <a:bodyPr/>
        <a:lstStyle/>
        <a:p>
          <a:endParaRPr lang="pt-BR"/>
        </a:p>
      </dgm:t>
    </dgm:pt>
    <dgm:pt modelId="{B8992A25-9B38-4F45-AB0D-E39FD16279B9}" type="sibTrans" cxnId="{108AD076-4535-402C-9C1F-98201F439692}">
      <dgm:prSet/>
      <dgm:spPr/>
      <dgm:t>
        <a:bodyPr/>
        <a:lstStyle/>
        <a:p>
          <a:endParaRPr lang="pt-BR"/>
        </a:p>
      </dgm:t>
    </dgm:pt>
    <dgm:pt modelId="{15865A3D-2C27-4737-AE97-41A10283D973}">
      <dgm:prSet/>
      <dgm:spPr/>
      <dgm:t>
        <a:bodyPr/>
        <a:lstStyle/>
        <a:p>
          <a:r>
            <a:rPr lang="en-US" dirty="0" smtClean="0"/>
            <a:t>DESCRIPTIONS</a:t>
          </a:r>
          <a:endParaRPr lang="pt-BR" dirty="0"/>
        </a:p>
      </dgm:t>
    </dgm:pt>
    <dgm:pt modelId="{C5B1BC41-A6E4-4A49-83AC-A8B8B33CC5A5}" type="parTrans" cxnId="{5CDFC872-09D1-423A-A900-F7DCA3627164}">
      <dgm:prSet/>
      <dgm:spPr/>
      <dgm:t>
        <a:bodyPr/>
        <a:lstStyle/>
        <a:p>
          <a:endParaRPr lang="pt-BR"/>
        </a:p>
      </dgm:t>
    </dgm:pt>
    <dgm:pt modelId="{A961A76D-C862-4A99-9C1C-94099B7E0CA2}" type="sibTrans" cxnId="{5CDFC872-09D1-423A-A900-F7DCA3627164}">
      <dgm:prSet/>
      <dgm:spPr/>
      <dgm:t>
        <a:bodyPr/>
        <a:lstStyle/>
        <a:p>
          <a:endParaRPr lang="pt-BR"/>
        </a:p>
      </dgm:t>
    </dgm:pt>
    <dgm:pt modelId="{58987A67-63F3-41AF-A744-CC43A87DB837}">
      <dgm:prSet/>
      <dgm:spPr/>
      <dgm:t>
        <a:bodyPr/>
        <a:lstStyle/>
        <a:p>
          <a:r>
            <a:rPr lang="en-US" dirty="0" smtClean="0"/>
            <a:t>ADJ_TRANS_DESCR</a:t>
          </a:r>
          <a:endParaRPr lang="pt-BR" dirty="0"/>
        </a:p>
      </dgm:t>
    </dgm:pt>
    <dgm:pt modelId="{04E8D63E-B41C-4F41-B7FF-725F1EE433AD}" type="parTrans" cxnId="{23E925B7-7FD0-4681-897D-92406D229F52}">
      <dgm:prSet/>
      <dgm:spPr/>
      <dgm:t>
        <a:bodyPr/>
        <a:lstStyle/>
        <a:p>
          <a:endParaRPr lang="pt-BR"/>
        </a:p>
      </dgm:t>
    </dgm:pt>
    <dgm:pt modelId="{DF2E4033-2FD0-4134-B5EF-7A544F502A6E}" type="sibTrans" cxnId="{23E925B7-7FD0-4681-897D-92406D229F52}">
      <dgm:prSet/>
      <dgm:spPr/>
      <dgm:t>
        <a:bodyPr/>
        <a:lstStyle/>
        <a:p>
          <a:endParaRPr lang="pt-BR"/>
        </a:p>
      </dgm:t>
    </dgm:pt>
    <dgm:pt modelId="{2027620D-6AD7-475A-B9C6-039A1FBCFD0B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TBI_OPEN_ITEM</a:t>
          </a:r>
          <a:endParaRPr lang="pt-BR" dirty="0"/>
        </a:p>
      </dgm:t>
    </dgm:pt>
    <dgm:pt modelId="{C54495E8-F49C-48F9-8992-B8CAFCF6EA3B}" type="parTrans" cxnId="{C4799CCB-62F3-48CC-B55D-A63704C91B7E}">
      <dgm:prSet/>
      <dgm:spPr/>
      <dgm:t>
        <a:bodyPr/>
        <a:lstStyle/>
        <a:p>
          <a:endParaRPr lang="en-US"/>
        </a:p>
      </dgm:t>
    </dgm:pt>
    <dgm:pt modelId="{0AED1072-47A5-4F86-A93B-1AEDC13B7D82}" type="sibTrans" cxnId="{C4799CCB-62F3-48CC-B55D-A63704C91B7E}">
      <dgm:prSet/>
      <dgm:spPr/>
      <dgm:t>
        <a:bodyPr/>
        <a:lstStyle/>
        <a:p>
          <a:endParaRPr lang="en-US"/>
        </a:p>
      </dgm:t>
    </dgm:pt>
    <dgm:pt modelId="{FBB59743-E91B-4342-B1C3-10AC54235CD1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OIBIF_EMPRESAS</a:t>
          </a:r>
          <a:endParaRPr lang="pt-BR" dirty="0"/>
        </a:p>
      </dgm:t>
    </dgm:pt>
    <dgm:pt modelId="{F3D718EF-4A74-48B8-9B4B-AA7059A42563}" type="parTrans" cxnId="{7761C977-C999-4376-AA8D-7F732B6E95B8}">
      <dgm:prSet/>
      <dgm:spPr/>
      <dgm:t>
        <a:bodyPr/>
        <a:lstStyle/>
        <a:p>
          <a:endParaRPr lang="en-US"/>
        </a:p>
      </dgm:t>
    </dgm:pt>
    <dgm:pt modelId="{155E87E2-3427-4911-8E79-DB5F6D5CF58D}" type="sibTrans" cxnId="{7761C977-C999-4376-AA8D-7F732B6E95B8}">
      <dgm:prSet/>
      <dgm:spPr/>
      <dgm:t>
        <a:bodyPr/>
        <a:lstStyle/>
        <a:p>
          <a:endParaRPr lang="en-US"/>
        </a:p>
      </dgm:t>
    </dgm:pt>
    <dgm:pt modelId="{87F411BF-62C3-4B09-AC64-F92E3EE711BA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CONTROLE_NUM_NOTAS_FISCAIS</a:t>
          </a:r>
          <a:endParaRPr lang="pt-BR" dirty="0"/>
        </a:p>
      </dgm:t>
    </dgm:pt>
    <dgm:pt modelId="{ABBFFA79-602F-4270-9CB3-E7F659FC1620}" type="parTrans" cxnId="{BFB34190-D9CB-4B74-ABE6-5DE9DAFEA8CC}">
      <dgm:prSet/>
      <dgm:spPr/>
      <dgm:t>
        <a:bodyPr/>
        <a:lstStyle/>
        <a:p>
          <a:endParaRPr lang="en-US"/>
        </a:p>
      </dgm:t>
    </dgm:pt>
    <dgm:pt modelId="{C54B9384-3B2B-4F19-A4F8-2BB794CE07D0}" type="sibTrans" cxnId="{BFB34190-D9CB-4B74-ABE6-5DE9DAFEA8CC}">
      <dgm:prSet/>
      <dgm:spPr/>
      <dgm:t>
        <a:bodyPr/>
        <a:lstStyle/>
        <a:p>
          <a:endParaRPr lang="en-US"/>
        </a:p>
      </dgm:t>
    </dgm:pt>
    <dgm:pt modelId="{36281D6B-8F62-4398-BC6F-23EE137CEF0A}">
      <dgm:prSet phldrT="[Text]"/>
      <dgm:spPr/>
      <dgm:t>
        <a:bodyPr/>
        <a:lstStyle/>
        <a:p>
          <a:r>
            <a:rPr lang="en-US" dirty="0" smtClean="0"/>
            <a:t>GLOBAL_ACCOUNT_BALANCES</a:t>
          </a:r>
          <a:endParaRPr lang="pt-BR" dirty="0"/>
        </a:p>
      </dgm:t>
    </dgm:pt>
    <dgm:pt modelId="{5F011478-C783-4848-A77B-64F06E7FA252}" type="parTrans" cxnId="{3E78D63D-9250-4E10-AF16-E2DD0E7524CA}">
      <dgm:prSet/>
      <dgm:spPr/>
      <dgm:t>
        <a:bodyPr/>
        <a:lstStyle/>
        <a:p>
          <a:endParaRPr lang="en-US"/>
        </a:p>
      </dgm:t>
    </dgm:pt>
    <dgm:pt modelId="{27054481-6D66-4329-A6E6-F89838A0D3F7}" type="sibTrans" cxnId="{3E78D63D-9250-4E10-AF16-E2DD0E7524CA}">
      <dgm:prSet/>
      <dgm:spPr/>
      <dgm:t>
        <a:bodyPr/>
        <a:lstStyle/>
        <a:p>
          <a:endParaRPr lang="en-US"/>
        </a:p>
      </dgm:t>
    </dgm:pt>
    <dgm:pt modelId="{9523079B-F061-47DC-8757-3ADD83718458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TB_OIBIF_CFG_CSP</a:t>
          </a:r>
          <a:endParaRPr lang="pt-BR" dirty="0"/>
        </a:p>
      </dgm:t>
    </dgm:pt>
    <dgm:pt modelId="{D4F8F556-2AA3-4C9B-A424-0C5830ED00A3}" type="parTrans" cxnId="{41ED8ED6-59E6-4218-A103-277C4E824AE1}">
      <dgm:prSet/>
      <dgm:spPr/>
      <dgm:t>
        <a:bodyPr/>
        <a:lstStyle/>
        <a:p>
          <a:endParaRPr lang="en-US"/>
        </a:p>
      </dgm:t>
    </dgm:pt>
    <dgm:pt modelId="{483B976F-E8B8-4DA4-BD71-93C727575931}" type="sibTrans" cxnId="{41ED8ED6-59E6-4218-A103-277C4E824AE1}">
      <dgm:prSet/>
      <dgm:spPr/>
      <dgm:t>
        <a:bodyPr/>
        <a:lstStyle/>
        <a:p>
          <a:endParaRPr lang="en-US"/>
        </a:p>
      </dgm:t>
    </dgm:pt>
    <dgm:pt modelId="{FC8AC8B8-273D-4349-B4D7-3FC8D89205EE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REP_TRAD_EOT_ANATEL_COD_OI</a:t>
          </a:r>
          <a:endParaRPr lang="pt-BR" dirty="0"/>
        </a:p>
      </dgm:t>
    </dgm:pt>
    <dgm:pt modelId="{24CCD962-78AC-4FE4-8CFC-27974FD3A9F8}" type="parTrans" cxnId="{E27E0CFA-866A-4590-8593-8156FEA57CBB}">
      <dgm:prSet/>
      <dgm:spPr/>
      <dgm:t>
        <a:bodyPr/>
        <a:lstStyle/>
        <a:p>
          <a:endParaRPr lang="en-US"/>
        </a:p>
      </dgm:t>
    </dgm:pt>
    <dgm:pt modelId="{8C5FA31F-76DA-4345-AD00-A2CF9F77C47B}" type="sibTrans" cxnId="{E27E0CFA-866A-4590-8593-8156FEA57CBB}">
      <dgm:prSet/>
      <dgm:spPr/>
      <dgm:t>
        <a:bodyPr/>
        <a:lstStyle/>
        <a:p>
          <a:endParaRPr lang="en-US"/>
        </a:p>
      </dgm:t>
    </dgm:pt>
    <dgm:pt modelId="{62A60D8E-D483-454B-BCD6-EDE1568BD34E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1" dirty="0" smtClean="0"/>
            <a:t>INTERIM_CHARGE_TYPES</a:t>
          </a:r>
          <a:endParaRPr lang="pt-BR" dirty="0"/>
        </a:p>
      </dgm:t>
    </dgm:pt>
    <dgm:pt modelId="{39ACB954-3362-4D52-B49E-DAA14A34D59C}" type="parTrans" cxnId="{FD0C4AC4-7A2A-474E-9442-DEC683AC95CE}">
      <dgm:prSet/>
      <dgm:spPr/>
      <dgm:t>
        <a:bodyPr/>
        <a:lstStyle/>
        <a:p>
          <a:endParaRPr lang="en-US"/>
        </a:p>
      </dgm:t>
    </dgm:pt>
    <dgm:pt modelId="{3C6E4B8B-10A0-4586-905B-8A2E9667EF47}" type="sibTrans" cxnId="{FD0C4AC4-7A2A-474E-9442-DEC683AC95CE}">
      <dgm:prSet/>
      <dgm:spPr/>
      <dgm:t>
        <a:bodyPr/>
        <a:lstStyle/>
        <a:p>
          <a:endParaRPr lang="en-US"/>
        </a:p>
      </dgm:t>
    </dgm:pt>
    <dgm:pt modelId="{52604BB6-1924-4ECE-AC5F-690BC7091765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TBI_CFG_IDS_MASSA</a:t>
          </a:r>
          <a:endParaRPr lang="pt-BR" dirty="0"/>
        </a:p>
      </dgm:t>
    </dgm:pt>
    <dgm:pt modelId="{CB018C5D-169B-4041-8556-A19DBB6D27C7}" type="parTrans" cxnId="{AFCD7B31-3550-4E10-85FA-453D3A049F5E}">
      <dgm:prSet/>
      <dgm:spPr/>
      <dgm:t>
        <a:bodyPr/>
        <a:lstStyle/>
        <a:p>
          <a:endParaRPr lang="en-US"/>
        </a:p>
      </dgm:t>
    </dgm:pt>
    <dgm:pt modelId="{8FE93F15-3595-4ADB-90FA-F58E5CA07052}" type="sibTrans" cxnId="{AFCD7B31-3550-4E10-85FA-453D3A049F5E}">
      <dgm:prSet/>
      <dgm:spPr/>
      <dgm:t>
        <a:bodyPr/>
        <a:lstStyle/>
        <a:p>
          <a:endParaRPr lang="en-US"/>
        </a:p>
      </dgm:t>
    </dgm:pt>
    <dgm:pt modelId="{EBCD0B6D-E40D-44EB-8918-ADE8B338FEEE}" type="pres">
      <dgm:prSet presAssocID="{F9790066-A1BB-4D2B-ABCD-D585B1F6B9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5E13FE9-8E9B-4359-90E4-C8B9B9EB968E}" type="pres">
      <dgm:prSet presAssocID="{52604BB6-1924-4ECE-AC5F-690BC7091765}" presName="boxAndChildren" presStyleCnt="0"/>
      <dgm:spPr/>
    </dgm:pt>
    <dgm:pt modelId="{D7B42521-8A85-49A2-B517-1C848BC5E78F}" type="pres">
      <dgm:prSet presAssocID="{52604BB6-1924-4ECE-AC5F-690BC7091765}" presName="parentTextBox" presStyleLbl="node1" presStyleIdx="0" presStyleCnt="12" custLinFactNeighborX="381" custLinFactNeighborY="393"/>
      <dgm:spPr/>
      <dgm:t>
        <a:bodyPr/>
        <a:lstStyle/>
        <a:p>
          <a:endParaRPr lang="en-US"/>
        </a:p>
      </dgm:t>
    </dgm:pt>
    <dgm:pt modelId="{0D3C7167-FC8E-48DC-9117-A1B81F7ECE64}" type="pres">
      <dgm:prSet presAssocID="{3C6E4B8B-10A0-4586-905B-8A2E9667EF47}" presName="sp" presStyleCnt="0"/>
      <dgm:spPr/>
    </dgm:pt>
    <dgm:pt modelId="{2C63B962-E6C8-44FA-9140-DD65F5B2073B}" type="pres">
      <dgm:prSet presAssocID="{62A60D8E-D483-454B-BCD6-EDE1568BD34E}" presName="arrowAndChildren" presStyleCnt="0"/>
      <dgm:spPr/>
    </dgm:pt>
    <dgm:pt modelId="{B8C54FFF-AFE0-4725-8E80-A07DACBC8B71}" type="pres">
      <dgm:prSet presAssocID="{62A60D8E-D483-454B-BCD6-EDE1568BD34E}" presName="parentTextArrow" presStyleLbl="node1" presStyleIdx="1" presStyleCnt="12"/>
      <dgm:spPr/>
      <dgm:t>
        <a:bodyPr/>
        <a:lstStyle/>
        <a:p>
          <a:endParaRPr lang="en-US"/>
        </a:p>
      </dgm:t>
    </dgm:pt>
    <dgm:pt modelId="{4EBB1FC3-A203-4DC8-931A-2437EC482C63}" type="pres">
      <dgm:prSet presAssocID="{8C5FA31F-76DA-4345-AD00-A2CF9F77C47B}" presName="sp" presStyleCnt="0"/>
      <dgm:spPr/>
    </dgm:pt>
    <dgm:pt modelId="{2B41E718-A216-451A-AC64-E004932336D8}" type="pres">
      <dgm:prSet presAssocID="{FC8AC8B8-273D-4349-B4D7-3FC8D89205EE}" presName="arrowAndChildren" presStyleCnt="0"/>
      <dgm:spPr/>
    </dgm:pt>
    <dgm:pt modelId="{13B05A84-7921-4D95-B431-F893A18E6DF8}" type="pres">
      <dgm:prSet presAssocID="{FC8AC8B8-273D-4349-B4D7-3FC8D89205EE}" presName="parentTextArrow" presStyleLbl="node1" presStyleIdx="2" presStyleCnt="12"/>
      <dgm:spPr/>
      <dgm:t>
        <a:bodyPr/>
        <a:lstStyle/>
        <a:p>
          <a:endParaRPr lang="en-US"/>
        </a:p>
      </dgm:t>
    </dgm:pt>
    <dgm:pt modelId="{F08BA4AE-8CE1-4FF9-A0C6-78414E36930A}" type="pres">
      <dgm:prSet presAssocID="{483B976F-E8B8-4DA4-BD71-93C727575931}" presName="sp" presStyleCnt="0"/>
      <dgm:spPr/>
    </dgm:pt>
    <dgm:pt modelId="{1B6028D0-B5BF-4AB8-9D97-CFFB5B499F5A}" type="pres">
      <dgm:prSet presAssocID="{9523079B-F061-47DC-8757-3ADD83718458}" presName="arrowAndChildren" presStyleCnt="0"/>
      <dgm:spPr/>
    </dgm:pt>
    <dgm:pt modelId="{A87015F6-89F2-4506-B925-94123A40627B}" type="pres">
      <dgm:prSet presAssocID="{9523079B-F061-47DC-8757-3ADD83718458}" presName="parentTextArrow" presStyleLbl="node1" presStyleIdx="3" presStyleCnt="12"/>
      <dgm:spPr/>
      <dgm:t>
        <a:bodyPr/>
        <a:lstStyle/>
        <a:p>
          <a:endParaRPr lang="en-US"/>
        </a:p>
      </dgm:t>
    </dgm:pt>
    <dgm:pt modelId="{71A52CAF-D9CF-4DC6-86CA-40A20A5BE8AF}" type="pres">
      <dgm:prSet presAssocID="{C54B9384-3B2B-4F19-A4F8-2BB794CE07D0}" presName="sp" presStyleCnt="0"/>
      <dgm:spPr/>
    </dgm:pt>
    <dgm:pt modelId="{C5A9D56D-0B91-4DEF-A414-1C82D5D8F9B4}" type="pres">
      <dgm:prSet presAssocID="{87F411BF-62C3-4B09-AC64-F92E3EE711BA}" presName="arrowAndChildren" presStyleCnt="0"/>
      <dgm:spPr/>
    </dgm:pt>
    <dgm:pt modelId="{9D410E65-7164-4DCB-A91F-0AB664C0347E}" type="pres">
      <dgm:prSet presAssocID="{87F411BF-62C3-4B09-AC64-F92E3EE711BA}" presName="parentTextArrow" presStyleLbl="node1" presStyleIdx="4" presStyleCnt="12"/>
      <dgm:spPr/>
      <dgm:t>
        <a:bodyPr/>
        <a:lstStyle/>
        <a:p>
          <a:endParaRPr lang="en-US"/>
        </a:p>
      </dgm:t>
    </dgm:pt>
    <dgm:pt modelId="{C6458603-FE87-48E5-AC28-A02753B67BCD}" type="pres">
      <dgm:prSet presAssocID="{155E87E2-3427-4911-8E79-DB5F6D5CF58D}" presName="sp" presStyleCnt="0"/>
      <dgm:spPr/>
    </dgm:pt>
    <dgm:pt modelId="{941834F7-25CD-492E-903A-DE124F466111}" type="pres">
      <dgm:prSet presAssocID="{FBB59743-E91B-4342-B1C3-10AC54235CD1}" presName="arrowAndChildren" presStyleCnt="0"/>
      <dgm:spPr/>
    </dgm:pt>
    <dgm:pt modelId="{706C396F-6F8C-4B89-A300-879544C1ACED}" type="pres">
      <dgm:prSet presAssocID="{FBB59743-E91B-4342-B1C3-10AC54235CD1}" presName="parentTextArrow" presStyleLbl="node1" presStyleIdx="5" presStyleCnt="12"/>
      <dgm:spPr/>
      <dgm:t>
        <a:bodyPr/>
        <a:lstStyle/>
        <a:p>
          <a:endParaRPr lang="en-US"/>
        </a:p>
      </dgm:t>
    </dgm:pt>
    <dgm:pt modelId="{4C695E59-1BE7-4508-92C2-48F8E1A0CD37}" type="pres">
      <dgm:prSet presAssocID="{0AED1072-47A5-4F86-A93B-1AEDC13B7D82}" presName="sp" presStyleCnt="0"/>
      <dgm:spPr/>
    </dgm:pt>
    <dgm:pt modelId="{85EF7F94-A027-4B71-BE23-63936874A3B9}" type="pres">
      <dgm:prSet presAssocID="{2027620D-6AD7-475A-B9C6-039A1FBCFD0B}" presName="arrowAndChildren" presStyleCnt="0"/>
      <dgm:spPr/>
    </dgm:pt>
    <dgm:pt modelId="{889A4FDA-0273-48F8-A3A0-BC0090117FF2}" type="pres">
      <dgm:prSet presAssocID="{2027620D-6AD7-475A-B9C6-039A1FBCFD0B}" presName="parentTextArrow" presStyleLbl="node1" presStyleIdx="6" presStyleCnt="12" custLinFactX="1199" custLinFactNeighborX="100000" custLinFactNeighborY="5064"/>
      <dgm:spPr/>
      <dgm:t>
        <a:bodyPr/>
        <a:lstStyle/>
        <a:p>
          <a:endParaRPr lang="en-US"/>
        </a:p>
      </dgm:t>
    </dgm:pt>
    <dgm:pt modelId="{2F3053A4-5FE6-4A1A-8965-0F1CB6762AF4}" type="pres">
      <dgm:prSet presAssocID="{DF2E4033-2FD0-4134-B5EF-7A544F502A6E}" presName="sp" presStyleCnt="0"/>
      <dgm:spPr/>
    </dgm:pt>
    <dgm:pt modelId="{8769B9A2-0F28-465C-9E76-C19B9CA97D02}" type="pres">
      <dgm:prSet presAssocID="{58987A67-63F3-41AF-A744-CC43A87DB837}" presName="arrowAndChildren" presStyleCnt="0"/>
      <dgm:spPr/>
    </dgm:pt>
    <dgm:pt modelId="{B22EC47A-2F9F-4BB3-A0A8-BD4E5D233A4D}" type="pres">
      <dgm:prSet presAssocID="{58987A67-63F3-41AF-A744-CC43A87DB837}" presName="parentTextArrow" presStyleLbl="node1" presStyleIdx="7" presStyleCnt="12"/>
      <dgm:spPr/>
      <dgm:t>
        <a:bodyPr/>
        <a:lstStyle/>
        <a:p>
          <a:endParaRPr lang="en-US"/>
        </a:p>
      </dgm:t>
    </dgm:pt>
    <dgm:pt modelId="{620C67C2-ABBA-41FE-9866-1C4E35F6FE34}" type="pres">
      <dgm:prSet presAssocID="{A961A76D-C862-4A99-9C1C-94099B7E0CA2}" presName="sp" presStyleCnt="0"/>
      <dgm:spPr/>
      <dgm:t>
        <a:bodyPr/>
        <a:lstStyle/>
        <a:p>
          <a:endParaRPr lang="pt-BR"/>
        </a:p>
      </dgm:t>
    </dgm:pt>
    <dgm:pt modelId="{010F7919-7B2C-4BD6-9E38-8DC6ED4F7896}" type="pres">
      <dgm:prSet presAssocID="{15865A3D-2C27-4737-AE97-41A10283D973}" presName="arrowAndChildren" presStyleCnt="0"/>
      <dgm:spPr/>
      <dgm:t>
        <a:bodyPr/>
        <a:lstStyle/>
        <a:p>
          <a:endParaRPr lang="pt-BR"/>
        </a:p>
      </dgm:t>
    </dgm:pt>
    <dgm:pt modelId="{D0C94232-D1CD-45B3-8073-CE11EF96717A}" type="pres">
      <dgm:prSet presAssocID="{15865A3D-2C27-4737-AE97-41A10283D973}" presName="parentTextArrow" presStyleLbl="node1" presStyleIdx="8" presStyleCnt="12"/>
      <dgm:spPr/>
      <dgm:t>
        <a:bodyPr/>
        <a:lstStyle/>
        <a:p>
          <a:endParaRPr lang="pt-BR"/>
        </a:p>
      </dgm:t>
    </dgm:pt>
    <dgm:pt modelId="{AAE61B2E-F637-4394-BDAF-5F1F0C624C0B}" type="pres">
      <dgm:prSet presAssocID="{27054481-6D66-4329-A6E6-F89838A0D3F7}" presName="sp" presStyleCnt="0"/>
      <dgm:spPr/>
    </dgm:pt>
    <dgm:pt modelId="{741CE501-D669-4E25-B5AB-B5AC5BC48C35}" type="pres">
      <dgm:prSet presAssocID="{36281D6B-8F62-4398-BC6F-23EE137CEF0A}" presName="arrowAndChildren" presStyleCnt="0"/>
      <dgm:spPr/>
    </dgm:pt>
    <dgm:pt modelId="{47375579-3700-461C-B129-C5FD0F99724F}" type="pres">
      <dgm:prSet presAssocID="{36281D6B-8F62-4398-BC6F-23EE137CEF0A}" presName="parentTextArrow" presStyleLbl="node1" presStyleIdx="9" presStyleCnt="12"/>
      <dgm:spPr/>
      <dgm:t>
        <a:bodyPr/>
        <a:lstStyle/>
        <a:p>
          <a:endParaRPr lang="en-US"/>
        </a:p>
      </dgm:t>
    </dgm:pt>
    <dgm:pt modelId="{172B79CD-3A33-4558-88AD-BD5F561C86E7}" type="pres">
      <dgm:prSet presAssocID="{B8992A25-9B38-4F45-AB0D-E39FD16279B9}" presName="sp" presStyleCnt="0"/>
      <dgm:spPr/>
      <dgm:t>
        <a:bodyPr/>
        <a:lstStyle/>
        <a:p>
          <a:endParaRPr lang="pt-BR"/>
        </a:p>
      </dgm:t>
    </dgm:pt>
    <dgm:pt modelId="{8DFC031F-E450-40F2-A4D7-33E4E7CB2ABD}" type="pres">
      <dgm:prSet presAssocID="{EEF79913-2CF2-4A0B-9FD8-5F54C4F10AD2}" presName="arrowAndChildren" presStyleCnt="0"/>
      <dgm:spPr/>
      <dgm:t>
        <a:bodyPr/>
        <a:lstStyle/>
        <a:p>
          <a:endParaRPr lang="pt-BR"/>
        </a:p>
      </dgm:t>
    </dgm:pt>
    <dgm:pt modelId="{59E35671-2B8F-4DA7-969A-5DF9E0D6F5A2}" type="pres">
      <dgm:prSet presAssocID="{EEF79913-2CF2-4A0B-9FD8-5F54C4F10AD2}" presName="parentTextArrow" presStyleLbl="node1" presStyleIdx="10" presStyleCnt="12"/>
      <dgm:spPr/>
      <dgm:t>
        <a:bodyPr/>
        <a:lstStyle/>
        <a:p>
          <a:endParaRPr lang="pt-BR"/>
        </a:p>
      </dgm:t>
    </dgm:pt>
    <dgm:pt modelId="{85CEEA99-2876-4BF0-B89F-9D2339C4DA8A}" type="pres">
      <dgm:prSet presAssocID="{AF0B2142-6F01-44B9-8CE2-70402BD05605}" presName="sp" presStyleCnt="0"/>
      <dgm:spPr/>
      <dgm:t>
        <a:bodyPr/>
        <a:lstStyle/>
        <a:p>
          <a:endParaRPr lang="pt-BR"/>
        </a:p>
      </dgm:t>
    </dgm:pt>
    <dgm:pt modelId="{138AB0D9-AB59-47AA-B085-330F35086346}" type="pres">
      <dgm:prSet presAssocID="{16C64C04-4E64-4955-8890-2260E3A0728F}" presName="arrowAndChildren" presStyleCnt="0"/>
      <dgm:spPr/>
      <dgm:t>
        <a:bodyPr/>
        <a:lstStyle/>
        <a:p>
          <a:endParaRPr lang="pt-BR"/>
        </a:p>
      </dgm:t>
    </dgm:pt>
    <dgm:pt modelId="{3F16BD0D-6180-474D-9501-7D5C8CC49E1B}" type="pres">
      <dgm:prSet presAssocID="{16C64C04-4E64-4955-8890-2260E3A0728F}" presName="parentTextArrow" presStyleLbl="node1" presStyleIdx="11" presStyleCnt="12"/>
      <dgm:spPr/>
      <dgm:t>
        <a:bodyPr/>
        <a:lstStyle/>
        <a:p>
          <a:endParaRPr lang="pt-BR"/>
        </a:p>
      </dgm:t>
    </dgm:pt>
  </dgm:ptLst>
  <dgm:cxnLst>
    <dgm:cxn modelId="{B8D2F63B-59CA-4302-9F9E-29F0FB4B88BA}" type="presOf" srcId="{2027620D-6AD7-475A-B9C6-039A1FBCFD0B}" destId="{889A4FDA-0273-48F8-A3A0-BC0090117FF2}" srcOrd="0" destOrd="0" presId="urn:microsoft.com/office/officeart/2005/8/layout/process4"/>
    <dgm:cxn modelId="{CA83B112-2C45-4522-A0C6-7E504A84376C}" srcId="{F9790066-A1BB-4D2B-ABCD-D585B1F6B9E8}" destId="{16C64C04-4E64-4955-8890-2260E3A0728F}" srcOrd="0" destOrd="0" parTransId="{05D03D55-87CE-4C59-86BA-16944843B6CD}" sibTransId="{AF0B2142-6F01-44B9-8CE2-70402BD05605}"/>
    <dgm:cxn modelId="{A35DF0BC-ED5C-40AE-8D02-D622E1A2492A}" type="presOf" srcId="{FBB59743-E91B-4342-B1C3-10AC54235CD1}" destId="{706C396F-6F8C-4B89-A300-879544C1ACED}" srcOrd="0" destOrd="0" presId="urn:microsoft.com/office/officeart/2005/8/layout/process4"/>
    <dgm:cxn modelId="{41ED8ED6-59E6-4218-A103-277C4E824AE1}" srcId="{F9790066-A1BB-4D2B-ABCD-D585B1F6B9E8}" destId="{9523079B-F061-47DC-8757-3ADD83718458}" srcOrd="8" destOrd="0" parTransId="{D4F8F556-2AA3-4C9B-A424-0C5830ED00A3}" sibTransId="{483B976F-E8B8-4DA4-BD71-93C727575931}"/>
    <dgm:cxn modelId="{3E78D63D-9250-4E10-AF16-E2DD0E7524CA}" srcId="{F9790066-A1BB-4D2B-ABCD-D585B1F6B9E8}" destId="{36281D6B-8F62-4398-BC6F-23EE137CEF0A}" srcOrd="2" destOrd="0" parTransId="{5F011478-C783-4848-A77B-64F06E7FA252}" sibTransId="{27054481-6D66-4329-A6E6-F89838A0D3F7}"/>
    <dgm:cxn modelId="{5CDFC872-09D1-423A-A900-F7DCA3627164}" srcId="{F9790066-A1BB-4D2B-ABCD-D585B1F6B9E8}" destId="{15865A3D-2C27-4737-AE97-41A10283D973}" srcOrd="3" destOrd="0" parTransId="{C5B1BC41-A6E4-4A49-83AC-A8B8B33CC5A5}" sibTransId="{A961A76D-C862-4A99-9C1C-94099B7E0CA2}"/>
    <dgm:cxn modelId="{8FEBB6EE-085E-40AB-9998-1A9C0F442A1F}" type="presOf" srcId="{87F411BF-62C3-4B09-AC64-F92E3EE711BA}" destId="{9D410E65-7164-4DCB-A91F-0AB664C0347E}" srcOrd="0" destOrd="0" presId="urn:microsoft.com/office/officeart/2005/8/layout/process4"/>
    <dgm:cxn modelId="{193C5615-E189-4CB1-AD52-025806812121}" type="presOf" srcId="{16C64C04-4E64-4955-8890-2260E3A0728F}" destId="{3F16BD0D-6180-474D-9501-7D5C8CC49E1B}" srcOrd="0" destOrd="0" presId="urn:microsoft.com/office/officeart/2005/8/layout/process4"/>
    <dgm:cxn modelId="{AD452199-589B-4370-B26D-849B0DD94257}" type="presOf" srcId="{36281D6B-8F62-4398-BC6F-23EE137CEF0A}" destId="{47375579-3700-461C-B129-C5FD0F99724F}" srcOrd="0" destOrd="0" presId="urn:microsoft.com/office/officeart/2005/8/layout/process4"/>
    <dgm:cxn modelId="{C50AB3BA-9A8A-4272-BC5B-857ED4C741EA}" type="presOf" srcId="{52604BB6-1924-4ECE-AC5F-690BC7091765}" destId="{D7B42521-8A85-49A2-B517-1C848BC5E78F}" srcOrd="0" destOrd="0" presId="urn:microsoft.com/office/officeart/2005/8/layout/process4"/>
    <dgm:cxn modelId="{23E925B7-7FD0-4681-897D-92406D229F52}" srcId="{F9790066-A1BB-4D2B-ABCD-D585B1F6B9E8}" destId="{58987A67-63F3-41AF-A744-CC43A87DB837}" srcOrd="4" destOrd="0" parTransId="{04E8D63E-B41C-4F41-B7FF-725F1EE433AD}" sibTransId="{DF2E4033-2FD0-4134-B5EF-7A544F502A6E}"/>
    <dgm:cxn modelId="{1FC4C529-EBB5-4B96-964B-C97E7277F523}" type="presOf" srcId="{58987A67-63F3-41AF-A744-CC43A87DB837}" destId="{B22EC47A-2F9F-4BB3-A0A8-BD4E5D233A4D}" srcOrd="0" destOrd="0" presId="urn:microsoft.com/office/officeart/2005/8/layout/process4"/>
    <dgm:cxn modelId="{23535428-E2F3-48B0-94B4-F26F36D9E665}" type="presOf" srcId="{62A60D8E-D483-454B-BCD6-EDE1568BD34E}" destId="{B8C54FFF-AFE0-4725-8E80-A07DACBC8B71}" srcOrd="0" destOrd="0" presId="urn:microsoft.com/office/officeart/2005/8/layout/process4"/>
    <dgm:cxn modelId="{108AD076-4535-402C-9C1F-98201F439692}" srcId="{F9790066-A1BB-4D2B-ABCD-D585B1F6B9E8}" destId="{EEF79913-2CF2-4A0B-9FD8-5F54C4F10AD2}" srcOrd="1" destOrd="0" parTransId="{BDF10A83-2061-4187-B315-FFC41323F5BE}" sibTransId="{B8992A25-9B38-4F45-AB0D-E39FD16279B9}"/>
    <dgm:cxn modelId="{3B9D2DF6-907B-4DF2-B03D-C72E195595FB}" type="presOf" srcId="{9523079B-F061-47DC-8757-3ADD83718458}" destId="{A87015F6-89F2-4506-B925-94123A40627B}" srcOrd="0" destOrd="0" presId="urn:microsoft.com/office/officeart/2005/8/layout/process4"/>
    <dgm:cxn modelId="{C4799CCB-62F3-48CC-B55D-A63704C91B7E}" srcId="{F9790066-A1BB-4D2B-ABCD-D585B1F6B9E8}" destId="{2027620D-6AD7-475A-B9C6-039A1FBCFD0B}" srcOrd="5" destOrd="0" parTransId="{C54495E8-F49C-48F9-8992-B8CAFCF6EA3B}" sibTransId="{0AED1072-47A5-4F86-A93B-1AEDC13B7D82}"/>
    <dgm:cxn modelId="{84B8E3FD-4826-4EED-9AF5-46B958BB9D70}" type="presOf" srcId="{EEF79913-2CF2-4A0B-9FD8-5F54C4F10AD2}" destId="{59E35671-2B8F-4DA7-969A-5DF9E0D6F5A2}" srcOrd="0" destOrd="0" presId="urn:microsoft.com/office/officeart/2005/8/layout/process4"/>
    <dgm:cxn modelId="{7761C977-C999-4376-AA8D-7F732B6E95B8}" srcId="{F9790066-A1BB-4D2B-ABCD-D585B1F6B9E8}" destId="{FBB59743-E91B-4342-B1C3-10AC54235CD1}" srcOrd="6" destOrd="0" parTransId="{F3D718EF-4A74-48B8-9B4B-AA7059A42563}" sibTransId="{155E87E2-3427-4911-8E79-DB5F6D5CF58D}"/>
    <dgm:cxn modelId="{E27E0CFA-866A-4590-8593-8156FEA57CBB}" srcId="{F9790066-A1BB-4D2B-ABCD-D585B1F6B9E8}" destId="{FC8AC8B8-273D-4349-B4D7-3FC8D89205EE}" srcOrd="9" destOrd="0" parTransId="{24CCD962-78AC-4FE4-8CFC-27974FD3A9F8}" sibTransId="{8C5FA31F-76DA-4345-AD00-A2CF9F77C47B}"/>
    <dgm:cxn modelId="{FD0C4AC4-7A2A-474E-9442-DEC683AC95CE}" srcId="{F9790066-A1BB-4D2B-ABCD-D585B1F6B9E8}" destId="{62A60D8E-D483-454B-BCD6-EDE1568BD34E}" srcOrd="10" destOrd="0" parTransId="{39ACB954-3362-4D52-B49E-DAA14A34D59C}" sibTransId="{3C6E4B8B-10A0-4586-905B-8A2E9667EF47}"/>
    <dgm:cxn modelId="{118B2383-A8FA-48BC-9573-CA536650DCF6}" type="presOf" srcId="{FC8AC8B8-273D-4349-B4D7-3FC8D89205EE}" destId="{13B05A84-7921-4D95-B431-F893A18E6DF8}" srcOrd="0" destOrd="0" presId="urn:microsoft.com/office/officeart/2005/8/layout/process4"/>
    <dgm:cxn modelId="{AFCD7B31-3550-4E10-85FA-453D3A049F5E}" srcId="{F9790066-A1BB-4D2B-ABCD-D585B1F6B9E8}" destId="{52604BB6-1924-4ECE-AC5F-690BC7091765}" srcOrd="11" destOrd="0" parTransId="{CB018C5D-169B-4041-8556-A19DBB6D27C7}" sibTransId="{8FE93F15-3595-4ADB-90FA-F58E5CA07052}"/>
    <dgm:cxn modelId="{D7F6886B-FD8C-4FB9-9721-DCE9D18DAE28}" type="presOf" srcId="{15865A3D-2C27-4737-AE97-41A10283D973}" destId="{D0C94232-D1CD-45B3-8073-CE11EF96717A}" srcOrd="0" destOrd="0" presId="urn:microsoft.com/office/officeart/2005/8/layout/process4"/>
    <dgm:cxn modelId="{E8F8EB29-E84D-4776-AFD2-9E92DFC19BEB}" type="presOf" srcId="{F9790066-A1BB-4D2B-ABCD-D585B1F6B9E8}" destId="{EBCD0B6D-E40D-44EB-8918-ADE8B338FEEE}" srcOrd="0" destOrd="0" presId="urn:microsoft.com/office/officeart/2005/8/layout/process4"/>
    <dgm:cxn modelId="{BFB34190-D9CB-4B74-ABE6-5DE9DAFEA8CC}" srcId="{F9790066-A1BB-4D2B-ABCD-D585B1F6B9E8}" destId="{87F411BF-62C3-4B09-AC64-F92E3EE711BA}" srcOrd="7" destOrd="0" parTransId="{ABBFFA79-602F-4270-9CB3-E7F659FC1620}" sibTransId="{C54B9384-3B2B-4F19-A4F8-2BB794CE07D0}"/>
    <dgm:cxn modelId="{41EA8668-AC97-456A-9BFF-BD90F2FDCF50}" type="presParOf" srcId="{EBCD0B6D-E40D-44EB-8918-ADE8B338FEEE}" destId="{95E13FE9-8E9B-4359-90E4-C8B9B9EB968E}" srcOrd="0" destOrd="0" presId="urn:microsoft.com/office/officeart/2005/8/layout/process4"/>
    <dgm:cxn modelId="{C619E243-4E56-4438-8C15-CF4E8C60C176}" type="presParOf" srcId="{95E13FE9-8E9B-4359-90E4-C8B9B9EB968E}" destId="{D7B42521-8A85-49A2-B517-1C848BC5E78F}" srcOrd="0" destOrd="0" presId="urn:microsoft.com/office/officeart/2005/8/layout/process4"/>
    <dgm:cxn modelId="{F00F49A2-7189-4C05-9EB8-9ACD717385A7}" type="presParOf" srcId="{EBCD0B6D-E40D-44EB-8918-ADE8B338FEEE}" destId="{0D3C7167-FC8E-48DC-9117-A1B81F7ECE64}" srcOrd="1" destOrd="0" presId="urn:microsoft.com/office/officeart/2005/8/layout/process4"/>
    <dgm:cxn modelId="{32890A2E-D123-404C-BF34-40623AAE71A8}" type="presParOf" srcId="{EBCD0B6D-E40D-44EB-8918-ADE8B338FEEE}" destId="{2C63B962-E6C8-44FA-9140-DD65F5B2073B}" srcOrd="2" destOrd="0" presId="urn:microsoft.com/office/officeart/2005/8/layout/process4"/>
    <dgm:cxn modelId="{0ECE12F7-DD51-483D-9191-E8DE835C2C9E}" type="presParOf" srcId="{2C63B962-E6C8-44FA-9140-DD65F5B2073B}" destId="{B8C54FFF-AFE0-4725-8E80-A07DACBC8B71}" srcOrd="0" destOrd="0" presId="urn:microsoft.com/office/officeart/2005/8/layout/process4"/>
    <dgm:cxn modelId="{859C01FF-A898-417E-A856-B509DE6BDF87}" type="presParOf" srcId="{EBCD0B6D-E40D-44EB-8918-ADE8B338FEEE}" destId="{4EBB1FC3-A203-4DC8-931A-2437EC482C63}" srcOrd="3" destOrd="0" presId="urn:microsoft.com/office/officeart/2005/8/layout/process4"/>
    <dgm:cxn modelId="{29590FE0-967F-4AA0-8F69-28DD56E7A001}" type="presParOf" srcId="{EBCD0B6D-E40D-44EB-8918-ADE8B338FEEE}" destId="{2B41E718-A216-451A-AC64-E004932336D8}" srcOrd="4" destOrd="0" presId="urn:microsoft.com/office/officeart/2005/8/layout/process4"/>
    <dgm:cxn modelId="{E2AC3E40-ED6E-4194-B2BC-242A81FE4586}" type="presParOf" srcId="{2B41E718-A216-451A-AC64-E004932336D8}" destId="{13B05A84-7921-4D95-B431-F893A18E6DF8}" srcOrd="0" destOrd="0" presId="urn:microsoft.com/office/officeart/2005/8/layout/process4"/>
    <dgm:cxn modelId="{CAA9BE2E-25AE-4EC2-8182-F1C354BC2083}" type="presParOf" srcId="{EBCD0B6D-E40D-44EB-8918-ADE8B338FEEE}" destId="{F08BA4AE-8CE1-4FF9-A0C6-78414E36930A}" srcOrd="5" destOrd="0" presId="urn:microsoft.com/office/officeart/2005/8/layout/process4"/>
    <dgm:cxn modelId="{891431F3-DBB7-4072-A9AB-89F7B4DD83DE}" type="presParOf" srcId="{EBCD0B6D-E40D-44EB-8918-ADE8B338FEEE}" destId="{1B6028D0-B5BF-4AB8-9D97-CFFB5B499F5A}" srcOrd="6" destOrd="0" presId="urn:microsoft.com/office/officeart/2005/8/layout/process4"/>
    <dgm:cxn modelId="{D51ACA63-02A6-43BB-B170-FF6F98B3794C}" type="presParOf" srcId="{1B6028D0-B5BF-4AB8-9D97-CFFB5B499F5A}" destId="{A87015F6-89F2-4506-B925-94123A40627B}" srcOrd="0" destOrd="0" presId="urn:microsoft.com/office/officeart/2005/8/layout/process4"/>
    <dgm:cxn modelId="{D4E028BF-5B3D-4ED8-BB86-772F4A5EA2D8}" type="presParOf" srcId="{EBCD0B6D-E40D-44EB-8918-ADE8B338FEEE}" destId="{71A52CAF-D9CF-4DC6-86CA-40A20A5BE8AF}" srcOrd="7" destOrd="0" presId="urn:microsoft.com/office/officeart/2005/8/layout/process4"/>
    <dgm:cxn modelId="{BD9A25BB-F9FC-4B8C-9B87-CF661F73E3F4}" type="presParOf" srcId="{EBCD0B6D-E40D-44EB-8918-ADE8B338FEEE}" destId="{C5A9D56D-0B91-4DEF-A414-1C82D5D8F9B4}" srcOrd="8" destOrd="0" presId="urn:microsoft.com/office/officeart/2005/8/layout/process4"/>
    <dgm:cxn modelId="{9264E198-B2D0-40E9-9593-92FB0C275C29}" type="presParOf" srcId="{C5A9D56D-0B91-4DEF-A414-1C82D5D8F9B4}" destId="{9D410E65-7164-4DCB-A91F-0AB664C0347E}" srcOrd="0" destOrd="0" presId="urn:microsoft.com/office/officeart/2005/8/layout/process4"/>
    <dgm:cxn modelId="{3FDFE373-B6A2-4079-9822-870A131764A3}" type="presParOf" srcId="{EBCD0B6D-E40D-44EB-8918-ADE8B338FEEE}" destId="{C6458603-FE87-48E5-AC28-A02753B67BCD}" srcOrd="9" destOrd="0" presId="urn:microsoft.com/office/officeart/2005/8/layout/process4"/>
    <dgm:cxn modelId="{E3A61893-7229-4218-A97A-836FBC2B0B7F}" type="presParOf" srcId="{EBCD0B6D-E40D-44EB-8918-ADE8B338FEEE}" destId="{941834F7-25CD-492E-903A-DE124F466111}" srcOrd="10" destOrd="0" presId="urn:microsoft.com/office/officeart/2005/8/layout/process4"/>
    <dgm:cxn modelId="{55CB1711-F383-4F07-BAA3-171CCBFE95AC}" type="presParOf" srcId="{941834F7-25CD-492E-903A-DE124F466111}" destId="{706C396F-6F8C-4B89-A300-879544C1ACED}" srcOrd="0" destOrd="0" presId="urn:microsoft.com/office/officeart/2005/8/layout/process4"/>
    <dgm:cxn modelId="{1271F55C-5255-4226-9FA5-14D8FC9F3C8F}" type="presParOf" srcId="{EBCD0B6D-E40D-44EB-8918-ADE8B338FEEE}" destId="{4C695E59-1BE7-4508-92C2-48F8E1A0CD37}" srcOrd="11" destOrd="0" presId="urn:microsoft.com/office/officeart/2005/8/layout/process4"/>
    <dgm:cxn modelId="{72417D2C-E41E-4897-8B93-1B1B0C0D20C6}" type="presParOf" srcId="{EBCD0B6D-E40D-44EB-8918-ADE8B338FEEE}" destId="{85EF7F94-A027-4B71-BE23-63936874A3B9}" srcOrd="12" destOrd="0" presId="urn:microsoft.com/office/officeart/2005/8/layout/process4"/>
    <dgm:cxn modelId="{3E037083-98C0-4D75-9C18-A1F717C598DE}" type="presParOf" srcId="{85EF7F94-A027-4B71-BE23-63936874A3B9}" destId="{889A4FDA-0273-48F8-A3A0-BC0090117FF2}" srcOrd="0" destOrd="0" presId="urn:microsoft.com/office/officeart/2005/8/layout/process4"/>
    <dgm:cxn modelId="{F8CCA38C-331A-4965-8B2D-A6DF12178A2E}" type="presParOf" srcId="{EBCD0B6D-E40D-44EB-8918-ADE8B338FEEE}" destId="{2F3053A4-5FE6-4A1A-8965-0F1CB6762AF4}" srcOrd="13" destOrd="0" presId="urn:microsoft.com/office/officeart/2005/8/layout/process4"/>
    <dgm:cxn modelId="{1B4760B7-6779-4D07-9A6B-E4733B3FD3ED}" type="presParOf" srcId="{EBCD0B6D-E40D-44EB-8918-ADE8B338FEEE}" destId="{8769B9A2-0F28-465C-9E76-C19B9CA97D02}" srcOrd="14" destOrd="0" presId="urn:microsoft.com/office/officeart/2005/8/layout/process4"/>
    <dgm:cxn modelId="{C1E37A39-E297-4274-97EF-4BF7156213F4}" type="presParOf" srcId="{8769B9A2-0F28-465C-9E76-C19B9CA97D02}" destId="{B22EC47A-2F9F-4BB3-A0A8-BD4E5D233A4D}" srcOrd="0" destOrd="0" presId="urn:microsoft.com/office/officeart/2005/8/layout/process4"/>
    <dgm:cxn modelId="{1464096F-F5E9-45BC-A9EC-20B72F146C56}" type="presParOf" srcId="{EBCD0B6D-E40D-44EB-8918-ADE8B338FEEE}" destId="{620C67C2-ABBA-41FE-9866-1C4E35F6FE34}" srcOrd="15" destOrd="0" presId="urn:microsoft.com/office/officeart/2005/8/layout/process4"/>
    <dgm:cxn modelId="{701D8BDD-1E18-417A-B89E-0F47D7E94B35}" type="presParOf" srcId="{EBCD0B6D-E40D-44EB-8918-ADE8B338FEEE}" destId="{010F7919-7B2C-4BD6-9E38-8DC6ED4F7896}" srcOrd="16" destOrd="0" presId="urn:microsoft.com/office/officeart/2005/8/layout/process4"/>
    <dgm:cxn modelId="{59194A09-FEE8-4DF4-B0AB-703CE46082EE}" type="presParOf" srcId="{010F7919-7B2C-4BD6-9E38-8DC6ED4F7896}" destId="{D0C94232-D1CD-45B3-8073-CE11EF96717A}" srcOrd="0" destOrd="0" presId="urn:microsoft.com/office/officeart/2005/8/layout/process4"/>
    <dgm:cxn modelId="{B759EE34-6F5A-4535-92E2-F02FD3B2029A}" type="presParOf" srcId="{EBCD0B6D-E40D-44EB-8918-ADE8B338FEEE}" destId="{AAE61B2E-F637-4394-BDAF-5F1F0C624C0B}" srcOrd="17" destOrd="0" presId="urn:microsoft.com/office/officeart/2005/8/layout/process4"/>
    <dgm:cxn modelId="{CF50491B-033E-438F-93F9-2EF053E10B37}" type="presParOf" srcId="{EBCD0B6D-E40D-44EB-8918-ADE8B338FEEE}" destId="{741CE501-D669-4E25-B5AB-B5AC5BC48C35}" srcOrd="18" destOrd="0" presId="urn:microsoft.com/office/officeart/2005/8/layout/process4"/>
    <dgm:cxn modelId="{F36C23D4-F129-4A9C-984C-90ED62EDC2FE}" type="presParOf" srcId="{741CE501-D669-4E25-B5AB-B5AC5BC48C35}" destId="{47375579-3700-461C-B129-C5FD0F99724F}" srcOrd="0" destOrd="0" presId="urn:microsoft.com/office/officeart/2005/8/layout/process4"/>
    <dgm:cxn modelId="{D714BE2D-B424-473E-90AB-BBD831017752}" type="presParOf" srcId="{EBCD0B6D-E40D-44EB-8918-ADE8B338FEEE}" destId="{172B79CD-3A33-4558-88AD-BD5F561C86E7}" srcOrd="19" destOrd="0" presId="urn:microsoft.com/office/officeart/2005/8/layout/process4"/>
    <dgm:cxn modelId="{480B3448-F2C2-4738-91B0-ADB09979DECF}" type="presParOf" srcId="{EBCD0B6D-E40D-44EB-8918-ADE8B338FEEE}" destId="{8DFC031F-E450-40F2-A4D7-33E4E7CB2ABD}" srcOrd="20" destOrd="0" presId="urn:microsoft.com/office/officeart/2005/8/layout/process4"/>
    <dgm:cxn modelId="{9E0B1F97-2663-4D86-AF2D-40CB01011C3D}" type="presParOf" srcId="{8DFC031F-E450-40F2-A4D7-33E4E7CB2ABD}" destId="{59E35671-2B8F-4DA7-969A-5DF9E0D6F5A2}" srcOrd="0" destOrd="0" presId="urn:microsoft.com/office/officeart/2005/8/layout/process4"/>
    <dgm:cxn modelId="{9C3883B7-4806-4838-8640-A4F95809CC74}" type="presParOf" srcId="{EBCD0B6D-E40D-44EB-8918-ADE8B338FEEE}" destId="{85CEEA99-2876-4BF0-B89F-9D2339C4DA8A}" srcOrd="21" destOrd="0" presId="urn:microsoft.com/office/officeart/2005/8/layout/process4"/>
    <dgm:cxn modelId="{985B484A-A45A-4A48-9909-B9EC5B110C0D}" type="presParOf" srcId="{EBCD0B6D-E40D-44EB-8918-ADE8B338FEEE}" destId="{138AB0D9-AB59-47AA-B085-330F35086346}" srcOrd="22" destOrd="0" presId="urn:microsoft.com/office/officeart/2005/8/layout/process4"/>
    <dgm:cxn modelId="{2EF8FEBA-A569-4465-8431-4E67A872307B}" type="presParOf" srcId="{138AB0D9-AB59-47AA-B085-330F35086346}" destId="{3F16BD0D-6180-474D-9501-7D5C8CC49E1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F0B2A-E4E4-4B79-9291-B91AB5224007}">
      <dsp:nvSpPr>
        <dsp:cNvPr id="0" name=""/>
        <dsp:cNvSpPr/>
      </dsp:nvSpPr>
      <dsp:spPr>
        <a:xfrm>
          <a:off x="483177" y="487394"/>
          <a:ext cx="590549" cy="5905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601904" y="625727"/>
        <a:ext cx="353095" cy="303555"/>
      </dsp:txXfrm>
    </dsp:sp>
    <dsp:sp modelId="{E2C9D73F-FB76-4109-9C3B-CDD964B9A9DF}">
      <dsp:nvSpPr>
        <dsp:cNvPr id="0" name=""/>
        <dsp:cNvSpPr/>
      </dsp:nvSpPr>
      <dsp:spPr>
        <a:xfrm>
          <a:off x="139584" y="347810"/>
          <a:ext cx="429490" cy="42949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247709" y="456589"/>
        <a:ext cx="213240" cy="211932"/>
      </dsp:txXfrm>
    </dsp:sp>
    <dsp:sp modelId="{2427AE9A-B7B7-44EE-9688-471A19F67348}">
      <dsp:nvSpPr>
        <dsp:cNvPr id="0" name=""/>
        <dsp:cNvSpPr/>
      </dsp:nvSpPr>
      <dsp:spPr>
        <a:xfrm rot="20700000">
          <a:off x="380143" y="51505"/>
          <a:ext cx="420813" cy="42081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 rot="-20700000">
        <a:off x="472439" y="143802"/>
        <a:ext cx="236219" cy="236219"/>
      </dsp:txXfrm>
    </dsp:sp>
    <dsp:sp modelId="{1D106DD1-2D3A-4EAC-B3CC-942B5CA4B912}">
      <dsp:nvSpPr>
        <dsp:cNvPr id="0" name=""/>
        <dsp:cNvSpPr/>
      </dsp:nvSpPr>
      <dsp:spPr>
        <a:xfrm>
          <a:off x="409899" y="412658"/>
          <a:ext cx="755903" cy="755903"/>
        </a:xfrm>
        <a:prstGeom prst="circularArrow">
          <a:avLst>
            <a:gd name="adj1" fmla="val 4687"/>
            <a:gd name="adj2" fmla="val 299029"/>
            <a:gd name="adj3" fmla="val 2309663"/>
            <a:gd name="adj4" fmla="val 1641509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28973-7EA0-4BDA-8345-B35D0D5F9918}">
      <dsp:nvSpPr>
        <dsp:cNvPr id="0" name=""/>
        <dsp:cNvSpPr/>
      </dsp:nvSpPr>
      <dsp:spPr>
        <a:xfrm>
          <a:off x="63522" y="266172"/>
          <a:ext cx="549211" cy="5492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69DFB-10A0-41DC-94CF-D614D68D696C}">
      <dsp:nvSpPr>
        <dsp:cNvPr id="0" name=""/>
        <dsp:cNvSpPr/>
      </dsp:nvSpPr>
      <dsp:spPr>
        <a:xfrm>
          <a:off x="282804" y="-27276"/>
          <a:ext cx="592160" cy="5921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33F73-E662-4882-9F7F-758FD3AE30B7}">
      <dsp:nvSpPr>
        <dsp:cNvPr id="0" name=""/>
        <dsp:cNvSpPr/>
      </dsp:nvSpPr>
      <dsp:spPr>
        <a:xfrm>
          <a:off x="487036" y="0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608795" y="243518"/>
        <a:ext cx="243518" cy="243518"/>
      </dsp:txXfrm>
    </dsp:sp>
    <dsp:sp modelId="{0DA0B4D2-89D2-4A8F-917F-F074B8961B3D}">
      <dsp:nvSpPr>
        <dsp:cNvPr id="0" name=""/>
        <dsp:cNvSpPr/>
      </dsp:nvSpPr>
      <dsp:spPr>
        <a:xfrm>
          <a:off x="243518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365277" y="730554"/>
        <a:ext cx="243518" cy="243518"/>
      </dsp:txXfrm>
    </dsp:sp>
    <dsp:sp modelId="{FCC81336-869F-411B-9391-B04824C3D716}">
      <dsp:nvSpPr>
        <dsp:cNvPr id="0" name=""/>
        <dsp:cNvSpPr/>
      </dsp:nvSpPr>
      <dsp:spPr>
        <a:xfrm rot="10800000">
          <a:off x="487036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 rot="10800000">
        <a:off x="608795" y="487036"/>
        <a:ext cx="243518" cy="243518"/>
      </dsp:txXfrm>
    </dsp:sp>
    <dsp:sp modelId="{C955E634-30BF-4B53-8E9F-76C4E7C0546C}">
      <dsp:nvSpPr>
        <dsp:cNvPr id="0" name=""/>
        <dsp:cNvSpPr/>
      </dsp:nvSpPr>
      <dsp:spPr>
        <a:xfrm>
          <a:off x="730554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852313" y="730554"/>
        <a:ext cx="243518" cy="243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42521-8A85-49A2-B517-1C848BC5E78F}">
      <dsp:nvSpPr>
        <dsp:cNvPr id="0" name=""/>
        <dsp:cNvSpPr/>
      </dsp:nvSpPr>
      <dsp:spPr>
        <a:xfrm>
          <a:off x="0" y="4473788"/>
          <a:ext cx="3573204" cy="266845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TBI_CFG_IDS_MASSA</a:t>
          </a:r>
          <a:endParaRPr lang="pt-BR" sz="900" kern="1200" dirty="0"/>
        </a:p>
      </dsp:txBody>
      <dsp:txXfrm>
        <a:off x="0" y="4473788"/>
        <a:ext cx="3573204" cy="266845"/>
      </dsp:txXfrm>
    </dsp:sp>
    <dsp:sp modelId="{B8C54FFF-AFE0-4725-8E80-A07DACBC8B71}">
      <dsp:nvSpPr>
        <dsp:cNvPr id="0" name=""/>
        <dsp:cNvSpPr/>
      </dsp:nvSpPr>
      <dsp:spPr>
        <a:xfrm rot="10800000">
          <a:off x="0" y="4066333"/>
          <a:ext cx="3573204" cy="410408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INTERIM_CHARGE_TYPES</a:t>
          </a:r>
          <a:endParaRPr lang="pt-BR" sz="900" kern="1200" dirty="0"/>
        </a:p>
      </dsp:txBody>
      <dsp:txXfrm rot="10800000">
        <a:off x="0" y="4066333"/>
        <a:ext cx="3573204" cy="266671"/>
      </dsp:txXfrm>
    </dsp:sp>
    <dsp:sp modelId="{13B05A84-7921-4D95-B431-F893A18E6DF8}">
      <dsp:nvSpPr>
        <dsp:cNvPr id="0" name=""/>
        <dsp:cNvSpPr/>
      </dsp:nvSpPr>
      <dsp:spPr>
        <a:xfrm rot="10800000">
          <a:off x="0" y="3659928"/>
          <a:ext cx="3573204" cy="410408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REP_TRAD_EOT_ANATEL_COD_OI</a:t>
          </a:r>
          <a:endParaRPr lang="pt-BR" sz="900" kern="1200" dirty="0"/>
        </a:p>
      </dsp:txBody>
      <dsp:txXfrm rot="10800000">
        <a:off x="0" y="3659928"/>
        <a:ext cx="3573204" cy="266671"/>
      </dsp:txXfrm>
    </dsp:sp>
    <dsp:sp modelId="{A87015F6-89F2-4506-B925-94123A40627B}">
      <dsp:nvSpPr>
        <dsp:cNvPr id="0" name=""/>
        <dsp:cNvSpPr/>
      </dsp:nvSpPr>
      <dsp:spPr>
        <a:xfrm rot="10800000">
          <a:off x="0" y="3253522"/>
          <a:ext cx="3573204" cy="410408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TB_OIBIF_CFG_CSP</a:t>
          </a:r>
          <a:endParaRPr lang="pt-BR" sz="900" kern="1200" dirty="0"/>
        </a:p>
      </dsp:txBody>
      <dsp:txXfrm rot="10800000">
        <a:off x="0" y="3253522"/>
        <a:ext cx="3573204" cy="266671"/>
      </dsp:txXfrm>
    </dsp:sp>
    <dsp:sp modelId="{9D410E65-7164-4DCB-A91F-0AB664C0347E}">
      <dsp:nvSpPr>
        <dsp:cNvPr id="0" name=""/>
        <dsp:cNvSpPr/>
      </dsp:nvSpPr>
      <dsp:spPr>
        <a:xfrm rot="10800000">
          <a:off x="0" y="2847116"/>
          <a:ext cx="3573204" cy="410408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CONTROLE_NUM_NOTAS_FISCAIS</a:t>
          </a:r>
          <a:endParaRPr lang="pt-BR" sz="900" kern="1200" dirty="0"/>
        </a:p>
      </dsp:txBody>
      <dsp:txXfrm rot="10800000">
        <a:off x="0" y="2847116"/>
        <a:ext cx="3573204" cy="266671"/>
      </dsp:txXfrm>
    </dsp:sp>
    <dsp:sp modelId="{706C396F-6F8C-4B89-A300-879544C1ACED}">
      <dsp:nvSpPr>
        <dsp:cNvPr id="0" name=""/>
        <dsp:cNvSpPr/>
      </dsp:nvSpPr>
      <dsp:spPr>
        <a:xfrm rot="10800000">
          <a:off x="0" y="2440711"/>
          <a:ext cx="3573204" cy="410408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OIBIF_EMPRESAS</a:t>
          </a:r>
          <a:endParaRPr lang="pt-BR" sz="900" kern="1200" dirty="0"/>
        </a:p>
      </dsp:txBody>
      <dsp:txXfrm rot="10800000">
        <a:off x="0" y="2440711"/>
        <a:ext cx="3573204" cy="266671"/>
      </dsp:txXfrm>
    </dsp:sp>
    <dsp:sp modelId="{889A4FDA-0273-48F8-A3A0-BC0090117FF2}">
      <dsp:nvSpPr>
        <dsp:cNvPr id="0" name=""/>
        <dsp:cNvSpPr/>
      </dsp:nvSpPr>
      <dsp:spPr>
        <a:xfrm rot="10800000">
          <a:off x="0" y="2055088"/>
          <a:ext cx="3573204" cy="410408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TBI_OPEN_ITEM</a:t>
          </a:r>
          <a:endParaRPr lang="pt-BR" sz="900" kern="1200" dirty="0"/>
        </a:p>
      </dsp:txBody>
      <dsp:txXfrm rot="10800000">
        <a:off x="0" y="2055088"/>
        <a:ext cx="3573204" cy="266671"/>
      </dsp:txXfrm>
    </dsp:sp>
    <dsp:sp modelId="{B22EC47A-2F9F-4BB3-A0A8-BD4E5D233A4D}">
      <dsp:nvSpPr>
        <dsp:cNvPr id="0" name=""/>
        <dsp:cNvSpPr/>
      </dsp:nvSpPr>
      <dsp:spPr>
        <a:xfrm rot="10800000">
          <a:off x="0" y="1627899"/>
          <a:ext cx="3573204" cy="410408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ADJ_TRANS_DESCR</a:t>
          </a:r>
          <a:endParaRPr lang="pt-BR" sz="900" kern="1200" dirty="0"/>
        </a:p>
      </dsp:txBody>
      <dsp:txXfrm rot="10800000">
        <a:off x="0" y="1627899"/>
        <a:ext cx="3573204" cy="266671"/>
      </dsp:txXfrm>
    </dsp:sp>
    <dsp:sp modelId="{D0C94232-D1CD-45B3-8073-CE11EF96717A}">
      <dsp:nvSpPr>
        <dsp:cNvPr id="0" name=""/>
        <dsp:cNvSpPr/>
      </dsp:nvSpPr>
      <dsp:spPr>
        <a:xfrm rot="10800000">
          <a:off x="0" y="1221493"/>
          <a:ext cx="3573204" cy="410408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DESCRIPTIONS</a:t>
          </a:r>
          <a:endParaRPr lang="pt-BR" sz="900" kern="1200" dirty="0"/>
        </a:p>
      </dsp:txBody>
      <dsp:txXfrm rot="10800000">
        <a:off x="0" y="1221493"/>
        <a:ext cx="3573204" cy="266671"/>
      </dsp:txXfrm>
    </dsp:sp>
    <dsp:sp modelId="{47375579-3700-461C-B129-C5FD0F99724F}">
      <dsp:nvSpPr>
        <dsp:cNvPr id="0" name=""/>
        <dsp:cNvSpPr/>
      </dsp:nvSpPr>
      <dsp:spPr>
        <a:xfrm rot="10800000">
          <a:off x="0" y="815088"/>
          <a:ext cx="3573204" cy="410408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GLOBAL_ACCOUNT_BALANCES</a:t>
          </a:r>
          <a:endParaRPr lang="pt-BR" sz="900" kern="1200" dirty="0"/>
        </a:p>
      </dsp:txBody>
      <dsp:txXfrm rot="10800000">
        <a:off x="0" y="815088"/>
        <a:ext cx="3573204" cy="266671"/>
      </dsp:txXfrm>
    </dsp:sp>
    <dsp:sp modelId="{59E35671-2B8F-4DA7-969A-5DF9E0D6F5A2}">
      <dsp:nvSpPr>
        <dsp:cNvPr id="0" name=""/>
        <dsp:cNvSpPr/>
      </dsp:nvSpPr>
      <dsp:spPr>
        <a:xfrm rot="10800000">
          <a:off x="0" y="408682"/>
          <a:ext cx="3573204" cy="410408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OPEN_ITEM_ID_VALUES</a:t>
          </a:r>
          <a:endParaRPr lang="pt-BR" sz="900" kern="1200" dirty="0"/>
        </a:p>
      </dsp:txBody>
      <dsp:txXfrm rot="10800000">
        <a:off x="0" y="408682"/>
        <a:ext cx="3573204" cy="266671"/>
      </dsp:txXfrm>
    </dsp:sp>
    <dsp:sp modelId="{3F16BD0D-6180-474D-9501-7D5C8CC49E1B}">
      <dsp:nvSpPr>
        <dsp:cNvPr id="0" name=""/>
        <dsp:cNvSpPr/>
      </dsp:nvSpPr>
      <dsp:spPr>
        <a:xfrm rot="10800000">
          <a:off x="0" y="2276"/>
          <a:ext cx="3573204" cy="410408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OPEN_ITEM_ID_REF</a:t>
          </a:r>
          <a:endParaRPr lang="pt-BR" sz="900" kern="1200" dirty="0"/>
        </a:p>
      </dsp:txBody>
      <dsp:txXfrm rot="10800000">
        <a:off x="0" y="2276"/>
        <a:ext cx="3573204" cy="266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CD579-AA73-48B2-ADA4-06A07CB1DC4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E8B91-197F-4342-B437-BD7E7C33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29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050A4-ADF8-41FD-9C6F-40EF2383038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A57D-AB2F-4A30-BDC1-F2311020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84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342900"/>
            <a:ext cx="5486400" cy="41148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400" cy="38862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9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11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5420993"/>
              </p:ext>
            </p:extLst>
          </p:nvPr>
        </p:nvGraphicFramePr>
        <p:xfrm>
          <a:off x="1469" y="1590"/>
          <a:ext cx="1465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90"/>
                        <a:ext cx="1465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Picture 61" descr="Pencils_Crop.jp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-5000" contrast="25000"/>
                    </a14:imgEffect>
                  </a14:imgLayer>
                </a14:imgProps>
              </a:ext>
            </a:extLst>
          </a:blip>
          <a:srcRect b="3069"/>
          <a:stretch/>
        </p:blipFill>
        <p:spPr>
          <a:xfrm>
            <a:off x="4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35220" y="2186500"/>
            <a:ext cx="4136780" cy="861774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35220" y="4020364"/>
            <a:ext cx="413678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8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72971" y="1548000"/>
            <a:ext cx="3078601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0" name="Straight Connector 9"/>
          <p:cNvCxnSpPr>
            <a:cxnSpLocks noChangeShapeType="1"/>
          </p:cNvCxnSpPr>
          <p:nvPr userDrawn="1"/>
        </p:nvCxnSpPr>
        <p:spPr bwMode="auto">
          <a:xfrm>
            <a:off x="468313" y="1112935"/>
            <a:ext cx="86756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Freeform 5"/>
          <p:cNvSpPr>
            <a:spLocks noEditPoints="1"/>
          </p:cNvSpPr>
          <p:nvPr userDrawn="1"/>
        </p:nvSpPr>
        <p:spPr bwMode="auto">
          <a:xfrm>
            <a:off x="6157912" y="854990"/>
            <a:ext cx="2547938" cy="173038"/>
          </a:xfrm>
          <a:custGeom>
            <a:avLst/>
            <a:gdLst/>
            <a:ahLst/>
            <a:cxnLst>
              <a:cxn ang="0">
                <a:pos x="15768" y="292"/>
              </a:cxn>
              <a:cxn ang="0">
                <a:pos x="15956" y="762"/>
              </a:cxn>
              <a:cxn ang="0">
                <a:pos x="15953" y="437"/>
              </a:cxn>
              <a:cxn ang="0">
                <a:pos x="15759" y="412"/>
              </a:cxn>
              <a:cxn ang="0">
                <a:pos x="15208" y="574"/>
              </a:cxn>
              <a:cxn ang="0">
                <a:pos x="14741" y="364"/>
              </a:cxn>
              <a:cxn ang="0">
                <a:pos x="14454" y="790"/>
              </a:cxn>
              <a:cxn ang="0">
                <a:pos x="14446" y="502"/>
              </a:cxn>
              <a:cxn ang="0">
                <a:pos x="14249" y="372"/>
              </a:cxn>
              <a:cxn ang="0">
                <a:pos x="13636" y="766"/>
              </a:cxn>
              <a:cxn ang="0">
                <a:pos x="13796" y="832"/>
              </a:cxn>
              <a:cxn ang="0">
                <a:pos x="13096" y="284"/>
              </a:cxn>
              <a:cxn ang="0">
                <a:pos x="13193" y="358"/>
              </a:cxn>
              <a:cxn ang="0">
                <a:pos x="13013" y="632"/>
              </a:cxn>
              <a:cxn ang="0">
                <a:pos x="12819" y="594"/>
              </a:cxn>
              <a:cxn ang="0">
                <a:pos x="12548" y="321"/>
              </a:cxn>
              <a:cxn ang="0">
                <a:pos x="12604" y="777"/>
              </a:cxn>
              <a:cxn ang="0">
                <a:pos x="12338" y="770"/>
              </a:cxn>
              <a:cxn ang="0">
                <a:pos x="11700" y="659"/>
              </a:cxn>
              <a:cxn ang="0">
                <a:pos x="11442" y="768"/>
              </a:cxn>
              <a:cxn ang="0">
                <a:pos x="11085" y="399"/>
              </a:cxn>
              <a:cxn ang="0">
                <a:pos x="11408" y="562"/>
              </a:cxn>
              <a:cxn ang="0">
                <a:pos x="11194" y="378"/>
              </a:cxn>
              <a:cxn ang="0">
                <a:pos x="9569" y="833"/>
              </a:cxn>
              <a:cxn ang="0">
                <a:pos x="9224" y="779"/>
              </a:cxn>
              <a:cxn ang="0">
                <a:pos x="9226" y="985"/>
              </a:cxn>
              <a:cxn ang="0">
                <a:pos x="9345" y="765"/>
              </a:cxn>
              <a:cxn ang="0">
                <a:pos x="9031" y="748"/>
              </a:cxn>
              <a:cxn ang="0">
                <a:pos x="8648" y="434"/>
              </a:cxn>
              <a:cxn ang="0">
                <a:pos x="8983" y="596"/>
              </a:cxn>
              <a:cxn ang="0">
                <a:pos x="8782" y="367"/>
              </a:cxn>
              <a:cxn ang="0">
                <a:pos x="8179" y="317"/>
              </a:cxn>
              <a:cxn ang="0">
                <a:pos x="7972" y="831"/>
              </a:cxn>
              <a:cxn ang="0">
                <a:pos x="8008" y="770"/>
              </a:cxn>
              <a:cxn ang="0">
                <a:pos x="7598" y="284"/>
              </a:cxn>
              <a:cxn ang="0">
                <a:pos x="7611" y="397"/>
              </a:cxn>
              <a:cxn ang="0">
                <a:pos x="6857" y="492"/>
              </a:cxn>
              <a:cxn ang="0">
                <a:pos x="6426" y="284"/>
              </a:cxn>
              <a:cxn ang="0">
                <a:pos x="6510" y="844"/>
              </a:cxn>
              <a:cxn ang="0">
                <a:pos x="6405" y="363"/>
              </a:cxn>
              <a:cxn ang="0">
                <a:pos x="5903" y="289"/>
              </a:cxn>
              <a:cxn ang="0">
                <a:pos x="6131" y="833"/>
              </a:cxn>
              <a:cxn ang="0">
                <a:pos x="5884" y="381"/>
              </a:cxn>
              <a:cxn ang="0">
                <a:pos x="5552" y="735"/>
              </a:cxn>
              <a:cxn ang="0">
                <a:pos x="4225" y="296"/>
              </a:cxn>
              <a:cxn ang="0">
                <a:pos x="4180" y="830"/>
              </a:cxn>
              <a:cxn ang="0">
                <a:pos x="4207" y="351"/>
              </a:cxn>
              <a:cxn ang="0">
                <a:pos x="4071" y="661"/>
              </a:cxn>
              <a:cxn ang="0">
                <a:pos x="3553" y="374"/>
              </a:cxn>
              <a:cxn ang="0">
                <a:pos x="3201" y="832"/>
              </a:cxn>
              <a:cxn ang="0">
                <a:pos x="2942" y="689"/>
              </a:cxn>
              <a:cxn ang="0">
                <a:pos x="2005" y="677"/>
              </a:cxn>
              <a:cxn ang="0">
                <a:pos x="1900" y="692"/>
              </a:cxn>
              <a:cxn ang="0">
                <a:pos x="1722" y="281"/>
              </a:cxn>
              <a:cxn ang="0">
                <a:pos x="1780" y="762"/>
              </a:cxn>
              <a:cxn ang="0">
                <a:pos x="1136" y="388"/>
              </a:cxn>
              <a:cxn ang="0">
                <a:pos x="775" y="831"/>
              </a:cxn>
              <a:cxn ang="0">
                <a:pos x="567" y="317"/>
              </a:cxn>
              <a:cxn ang="0">
                <a:pos x="793" y="405"/>
              </a:cxn>
              <a:cxn ang="0">
                <a:pos x="563" y="510"/>
              </a:cxn>
              <a:cxn ang="0">
                <a:pos x="31" y="389"/>
              </a:cxn>
              <a:cxn ang="0">
                <a:pos x="275" y="778"/>
              </a:cxn>
              <a:cxn ang="0">
                <a:pos x="291" y="378"/>
              </a:cxn>
            </a:cxnLst>
            <a:rect l="0" t="0" r="r" b="b"/>
            <a:pathLst>
              <a:path w="16050" h="1090">
                <a:moveTo>
                  <a:pt x="15820" y="1067"/>
                </a:moveTo>
                <a:lnTo>
                  <a:pt x="15835" y="1067"/>
                </a:lnTo>
                <a:lnTo>
                  <a:pt x="15849" y="1066"/>
                </a:lnTo>
                <a:lnTo>
                  <a:pt x="15862" y="1065"/>
                </a:lnTo>
                <a:lnTo>
                  <a:pt x="15875" y="1063"/>
                </a:lnTo>
                <a:lnTo>
                  <a:pt x="15887" y="1061"/>
                </a:lnTo>
                <a:lnTo>
                  <a:pt x="15900" y="1059"/>
                </a:lnTo>
                <a:lnTo>
                  <a:pt x="15912" y="1056"/>
                </a:lnTo>
                <a:lnTo>
                  <a:pt x="15923" y="1052"/>
                </a:lnTo>
                <a:lnTo>
                  <a:pt x="15933" y="1048"/>
                </a:lnTo>
                <a:lnTo>
                  <a:pt x="15943" y="1044"/>
                </a:lnTo>
                <a:lnTo>
                  <a:pt x="15953" y="1039"/>
                </a:lnTo>
                <a:lnTo>
                  <a:pt x="15962" y="1033"/>
                </a:lnTo>
                <a:lnTo>
                  <a:pt x="15971" y="1028"/>
                </a:lnTo>
                <a:lnTo>
                  <a:pt x="15979" y="1021"/>
                </a:lnTo>
                <a:lnTo>
                  <a:pt x="15987" y="1015"/>
                </a:lnTo>
                <a:lnTo>
                  <a:pt x="15994" y="1007"/>
                </a:lnTo>
                <a:lnTo>
                  <a:pt x="16001" y="1000"/>
                </a:lnTo>
                <a:lnTo>
                  <a:pt x="16007" y="992"/>
                </a:lnTo>
                <a:lnTo>
                  <a:pt x="16013" y="983"/>
                </a:lnTo>
                <a:lnTo>
                  <a:pt x="16019" y="974"/>
                </a:lnTo>
                <a:lnTo>
                  <a:pt x="16024" y="965"/>
                </a:lnTo>
                <a:lnTo>
                  <a:pt x="16028" y="955"/>
                </a:lnTo>
                <a:lnTo>
                  <a:pt x="16032" y="945"/>
                </a:lnTo>
                <a:lnTo>
                  <a:pt x="16036" y="934"/>
                </a:lnTo>
                <a:lnTo>
                  <a:pt x="16039" y="923"/>
                </a:lnTo>
                <a:lnTo>
                  <a:pt x="16042" y="911"/>
                </a:lnTo>
                <a:lnTo>
                  <a:pt x="16045" y="899"/>
                </a:lnTo>
                <a:lnTo>
                  <a:pt x="16047" y="887"/>
                </a:lnTo>
                <a:lnTo>
                  <a:pt x="16049" y="861"/>
                </a:lnTo>
                <a:lnTo>
                  <a:pt x="16050" y="833"/>
                </a:lnTo>
                <a:lnTo>
                  <a:pt x="16050" y="293"/>
                </a:lnTo>
                <a:lnTo>
                  <a:pt x="15973" y="293"/>
                </a:lnTo>
                <a:lnTo>
                  <a:pt x="15973" y="381"/>
                </a:lnTo>
                <a:lnTo>
                  <a:pt x="15971" y="381"/>
                </a:lnTo>
                <a:lnTo>
                  <a:pt x="15967" y="370"/>
                </a:lnTo>
                <a:lnTo>
                  <a:pt x="15962" y="359"/>
                </a:lnTo>
                <a:lnTo>
                  <a:pt x="15957" y="348"/>
                </a:lnTo>
                <a:lnTo>
                  <a:pt x="15951" y="339"/>
                </a:lnTo>
                <a:lnTo>
                  <a:pt x="15943" y="330"/>
                </a:lnTo>
                <a:lnTo>
                  <a:pt x="15936" y="322"/>
                </a:lnTo>
                <a:lnTo>
                  <a:pt x="15927" y="314"/>
                </a:lnTo>
                <a:lnTo>
                  <a:pt x="15918" y="307"/>
                </a:lnTo>
                <a:lnTo>
                  <a:pt x="15908" y="301"/>
                </a:lnTo>
                <a:lnTo>
                  <a:pt x="15898" y="296"/>
                </a:lnTo>
                <a:lnTo>
                  <a:pt x="15887" y="291"/>
                </a:lnTo>
                <a:lnTo>
                  <a:pt x="15876" y="287"/>
                </a:lnTo>
                <a:lnTo>
                  <a:pt x="15865" y="284"/>
                </a:lnTo>
                <a:lnTo>
                  <a:pt x="15853" y="282"/>
                </a:lnTo>
                <a:lnTo>
                  <a:pt x="15841" y="281"/>
                </a:lnTo>
                <a:lnTo>
                  <a:pt x="15830" y="281"/>
                </a:lnTo>
                <a:lnTo>
                  <a:pt x="15816" y="281"/>
                </a:lnTo>
                <a:lnTo>
                  <a:pt x="15803" y="282"/>
                </a:lnTo>
                <a:lnTo>
                  <a:pt x="15791" y="285"/>
                </a:lnTo>
                <a:lnTo>
                  <a:pt x="15779" y="288"/>
                </a:lnTo>
                <a:lnTo>
                  <a:pt x="15768" y="292"/>
                </a:lnTo>
                <a:lnTo>
                  <a:pt x="15758" y="297"/>
                </a:lnTo>
                <a:lnTo>
                  <a:pt x="15748" y="302"/>
                </a:lnTo>
                <a:lnTo>
                  <a:pt x="15739" y="309"/>
                </a:lnTo>
                <a:lnTo>
                  <a:pt x="15730" y="316"/>
                </a:lnTo>
                <a:lnTo>
                  <a:pt x="15722" y="323"/>
                </a:lnTo>
                <a:lnTo>
                  <a:pt x="15714" y="331"/>
                </a:lnTo>
                <a:lnTo>
                  <a:pt x="15707" y="340"/>
                </a:lnTo>
                <a:lnTo>
                  <a:pt x="15700" y="349"/>
                </a:lnTo>
                <a:lnTo>
                  <a:pt x="15694" y="359"/>
                </a:lnTo>
                <a:lnTo>
                  <a:pt x="15688" y="369"/>
                </a:lnTo>
                <a:lnTo>
                  <a:pt x="15682" y="379"/>
                </a:lnTo>
                <a:lnTo>
                  <a:pt x="15673" y="401"/>
                </a:lnTo>
                <a:lnTo>
                  <a:pt x="15665" y="424"/>
                </a:lnTo>
                <a:lnTo>
                  <a:pt x="15658" y="448"/>
                </a:lnTo>
                <a:lnTo>
                  <a:pt x="15653" y="472"/>
                </a:lnTo>
                <a:lnTo>
                  <a:pt x="15650" y="496"/>
                </a:lnTo>
                <a:lnTo>
                  <a:pt x="15647" y="520"/>
                </a:lnTo>
                <a:lnTo>
                  <a:pt x="15646" y="543"/>
                </a:lnTo>
                <a:lnTo>
                  <a:pt x="15645" y="565"/>
                </a:lnTo>
                <a:lnTo>
                  <a:pt x="15646" y="588"/>
                </a:lnTo>
                <a:lnTo>
                  <a:pt x="15647" y="612"/>
                </a:lnTo>
                <a:lnTo>
                  <a:pt x="15649" y="635"/>
                </a:lnTo>
                <a:lnTo>
                  <a:pt x="15653" y="658"/>
                </a:lnTo>
                <a:lnTo>
                  <a:pt x="15658" y="681"/>
                </a:lnTo>
                <a:lnTo>
                  <a:pt x="15664" y="703"/>
                </a:lnTo>
                <a:lnTo>
                  <a:pt x="15671" y="724"/>
                </a:lnTo>
                <a:lnTo>
                  <a:pt x="15681" y="744"/>
                </a:lnTo>
                <a:lnTo>
                  <a:pt x="15686" y="753"/>
                </a:lnTo>
                <a:lnTo>
                  <a:pt x="15692" y="762"/>
                </a:lnTo>
                <a:lnTo>
                  <a:pt x="15698" y="771"/>
                </a:lnTo>
                <a:lnTo>
                  <a:pt x="15705" y="779"/>
                </a:lnTo>
                <a:lnTo>
                  <a:pt x="15712" y="787"/>
                </a:lnTo>
                <a:lnTo>
                  <a:pt x="15719" y="794"/>
                </a:lnTo>
                <a:lnTo>
                  <a:pt x="15728" y="800"/>
                </a:lnTo>
                <a:lnTo>
                  <a:pt x="15736" y="807"/>
                </a:lnTo>
                <a:lnTo>
                  <a:pt x="15746" y="812"/>
                </a:lnTo>
                <a:lnTo>
                  <a:pt x="15755" y="818"/>
                </a:lnTo>
                <a:lnTo>
                  <a:pt x="15766" y="822"/>
                </a:lnTo>
                <a:lnTo>
                  <a:pt x="15777" y="826"/>
                </a:lnTo>
                <a:lnTo>
                  <a:pt x="15789" y="828"/>
                </a:lnTo>
                <a:lnTo>
                  <a:pt x="15801" y="830"/>
                </a:lnTo>
                <a:lnTo>
                  <a:pt x="15814" y="832"/>
                </a:lnTo>
                <a:lnTo>
                  <a:pt x="15827" y="832"/>
                </a:lnTo>
                <a:lnTo>
                  <a:pt x="15840" y="832"/>
                </a:lnTo>
                <a:lnTo>
                  <a:pt x="15852" y="830"/>
                </a:lnTo>
                <a:lnTo>
                  <a:pt x="15863" y="828"/>
                </a:lnTo>
                <a:lnTo>
                  <a:pt x="15875" y="825"/>
                </a:lnTo>
                <a:lnTo>
                  <a:pt x="15886" y="821"/>
                </a:lnTo>
                <a:lnTo>
                  <a:pt x="15897" y="816"/>
                </a:lnTo>
                <a:lnTo>
                  <a:pt x="15907" y="810"/>
                </a:lnTo>
                <a:lnTo>
                  <a:pt x="15917" y="804"/>
                </a:lnTo>
                <a:lnTo>
                  <a:pt x="15926" y="797"/>
                </a:lnTo>
                <a:lnTo>
                  <a:pt x="15934" y="789"/>
                </a:lnTo>
                <a:lnTo>
                  <a:pt x="15942" y="781"/>
                </a:lnTo>
                <a:lnTo>
                  <a:pt x="15949" y="771"/>
                </a:lnTo>
                <a:lnTo>
                  <a:pt x="15956" y="762"/>
                </a:lnTo>
                <a:lnTo>
                  <a:pt x="15962" y="751"/>
                </a:lnTo>
                <a:lnTo>
                  <a:pt x="15967" y="740"/>
                </a:lnTo>
                <a:lnTo>
                  <a:pt x="15971" y="728"/>
                </a:lnTo>
                <a:lnTo>
                  <a:pt x="15973" y="728"/>
                </a:lnTo>
                <a:lnTo>
                  <a:pt x="15973" y="824"/>
                </a:lnTo>
                <a:lnTo>
                  <a:pt x="15973" y="845"/>
                </a:lnTo>
                <a:lnTo>
                  <a:pt x="15971" y="865"/>
                </a:lnTo>
                <a:lnTo>
                  <a:pt x="15969" y="883"/>
                </a:lnTo>
                <a:lnTo>
                  <a:pt x="15965" y="901"/>
                </a:lnTo>
                <a:lnTo>
                  <a:pt x="15960" y="917"/>
                </a:lnTo>
                <a:lnTo>
                  <a:pt x="15954" y="931"/>
                </a:lnTo>
                <a:lnTo>
                  <a:pt x="15947" y="945"/>
                </a:lnTo>
                <a:lnTo>
                  <a:pt x="15938" y="957"/>
                </a:lnTo>
                <a:lnTo>
                  <a:pt x="15933" y="962"/>
                </a:lnTo>
                <a:lnTo>
                  <a:pt x="15928" y="967"/>
                </a:lnTo>
                <a:lnTo>
                  <a:pt x="15922" y="972"/>
                </a:lnTo>
                <a:lnTo>
                  <a:pt x="15916" y="977"/>
                </a:lnTo>
                <a:lnTo>
                  <a:pt x="15910" y="981"/>
                </a:lnTo>
                <a:lnTo>
                  <a:pt x="15903" y="985"/>
                </a:lnTo>
                <a:lnTo>
                  <a:pt x="15896" y="988"/>
                </a:lnTo>
                <a:lnTo>
                  <a:pt x="15887" y="991"/>
                </a:lnTo>
                <a:lnTo>
                  <a:pt x="15870" y="996"/>
                </a:lnTo>
                <a:lnTo>
                  <a:pt x="15852" y="1000"/>
                </a:lnTo>
                <a:lnTo>
                  <a:pt x="15832" y="1002"/>
                </a:lnTo>
                <a:lnTo>
                  <a:pt x="15809" y="1003"/>
                </a:lnTo>
                <a:lnTo>
                  <a:pt x="15792" y="1002"/>
                </a:lnTo>
                <a:lnTo>
                  <a:pt x="15774" y="1001"/>
                </a:lnTo>
                <a:lnTo>
                  <a:pt x="15757" y="998"/>
                </a:lnTo>
                <a:lnTo>
                  <a:pt x="15740" y="995"/>
                </a:lnTo>
                <a:lnTo>
                  <a:pt x="15724" y="990"/>
                </a:lnTo>
                <a:lnTo>
                  <a:pt x="15707" y="985"/>
                </a:lnTo>
                <a:lnTo>
                  <a:pt x="15691" y="978"/>
                </a:lnTo>
                <a:lnTo>
                  <a:pt x="15675" y="971"/>
                </a:lnTo>
                <a:lnTo>
                  <a:pt x="15675" y="1049"/>
                </a:lnTo>
                <a:lnTo>
                  <a:pt x="15711" y="1056"/>
                </a:lnTo>
                <a:lnTo>
                  <a:pt x="15747" y="1062"/>
                </a:lnTo>
                <a:lnTo>
                  <a:pt x="15765" y="1064"/>
                </a:lnTo>
                <a:lnTo>
                  <a:pt x="15783" y="1066"/>
                </a:lnTo>
                <a:lnTo>
                  <a:pt x="15801" y="1067"/>
                </a:lnTo>
                <a:lnTo>
                  <a:pt x="15820" y="1067"/>
                </a:lnTo>
                <a:close/>
                <a:moveTo>
                  <a:pt x="15845" y="345"/>
                </a:moveTo>
                <a:lnTo>
                  <a:pt x="15854" y="345"/>
                </a:lnTo>
                <a:lnTo>
                  <a:pt x="15863" y="346"/>
                </a:lnTo>
                <a:lnTo>
                  <a:pt x="15871" y="348"/>
                </a:lnTo>
                <a:lnTo>
                  <a:pt x="15878" y="351"/>
                </a:lnTo>
                <a:lnTo>
                  <a:pt x="15886" y="354"/>
                </a:lnTo>
                <a:lnTo>
                  <a:pt x="15894" y="358"/>
                </a:lnTo>
                <a:lnTo>
                  <a:pt x="15900" y="362"/>
                </a:lnTo>
                <a:lnTo>
                  <a:pt x="15907" y="367"/>
                </a:lnTo>
                <a:lnTo>
                  <a:pt x="15913" y="372"/>
                </a:lnTo>
                <a:lnTo>
                  <a:pt x="15918" y="378"/>
                </a:lnTo>
                <a:lnTo>
                  <a:pt x="15924" y="384"/>
                </a:lnTo>
                <a:lnTo>
                  <a:pt x="15929" y="391"/>
                </a:lnTo>
                <a:lnTo>
                  <a:pt x="15938" y="405"/>
                </a:lnTo>
                <a:lnTo>
                  <a:pt x="15946" y="420"/>
                </a:lnTo>
                <a:lnTo>
                  <a:pt x="15953" y="437"/>
                </a:lnTo>
                <a:lnTo>
                  <a:pt x="15958" y="454"/>
                </a:lnTo>
                <a:lnTo>
                  <a:pt x="15963" y="471"/>
                </a:lnTo>
                <a:lnTo>
                  <a:pt x="15967" y="488"/>
                </a:lnTo>
                <a:lnTo>
                  <a:pt x="15970" y="505"/>
                </a:lnTo>
                <a:lnTo>
                  <a:pt x="15972" y="522"/>
                </a:lnTo>
                <a:lnTo>
                  <a:pt x="15973" y="537"/>
                </a:lnTo>
                <a:lnTo>
                  <a:pt x="15973" y="552"/>
                </a:lnTo>
                <a:lnTo>
                  <a:pt x="15973" y="567"/>
                </a:lnTo>
                <a:lnTo>
                  <a:pt x="15972" y="583"/>
                </a:lnTo>
                <a:lnTo>
                  <a:pt x="15970" y="600"/>
                </a:lnTo>
                <a:lnTo>
                  <a:pt x="15967" y="618"/>
                </a:lnTo>
                <a:lnTo>
                  <a:pt x="15963" y="636"/>
                </a:lnTo>
                <a:lnTo>
                  <a:pt x="15958" y="654"/>
                </a:lnTo>
                <a:lnTo>
                  <a:pt x="15952" y="671"/>
                </a:lnTo>
                <a:lnTo>
                  <a:pt x="15946" y="688"/>
                </a:lnTo>
                <a:lnTo>
                  <a:pt x="15937" y="704"/>
                </a:lnTo>
                <a:lnTo>
                  <a:pt x="15928" y="719"/>
                </a:lnTo>
                <a:lnTo>
                  <a:pt x="15923" y="726"/>
                </a:lnTo>
                <a:lnTo>
                  <a:pt x="15918" y="732"/>
                </a:lnTo>
                <a:lnTo>
                  <a:pt x="15912" y="738"/>
                </a:lnTo>
                <a:lnTo>
                  <a:pt x="15906" y="744"/>
                </a:lnTo>
                <a:lnTo>
                  <a:pt x="15899" y="749"/>
                </a:lnTo>
                <a:lnTo>
                  <a:pt x="15893" y="753"/>
                </a:lnTo>
                <a:lnTo>
                  <a:pt x="15884" y="757"/>
                </a:lnTo>
                <a:lnTo>
                  <a:pt x="15877" y="761"/>
                </a:lnTo>
                <a:lnTo>
                  <a:pt x="15869" y="763"/>
                </a:lnTo>
                <a:lnTo>
                  <a:pt x="15861" y="765"/>
                </a:lnTo>
                <a:lnTo>
                  <a:pt x="15852" y="766"/>
                </a:lnTo>
                <a:lnTo>
                  <a:pt x="15843" y="767"/>
                </a:lnTo>
                <a:lnTo>
                  <a:pt x="15834" y="766"/>
                </a:lnTo>
                <a:lnTo>
                  <a:pt x="15826" y="765"/>
                </a:lnTo>
                <a:lnTo>
                  <a:pt x="15818" y="763"/>
                </a:lnTo>
                <a:lnTo>
                  <a:pt x="15811" y="761"/>
                </a:lnTo>
                <a:lnTo>
                  <a:pt x="15804" y="758"/>
                </a:lnTo>
                <a:lnTo>
                  <a:pt x="15797" y="754"/>
                </a:lnTo>
                <a:lnTo>
                  <a:pt x="15791" y="750"/>
                </a:lnTo>
                <a:lnTo>
                  <a:pt x="15785" y="745"/>
                </a:lnTo>
                <a:lnTo>
                  <a:pt x="15780" y="740"/>
                </a:lnTo>
                <a:lnTo>
                  <a:pt x="15775" y="735"/>
                </a:lnTo>
                <a:lnTo>
                  <a:pt x="15770" y="729"/>
                </a:lnTo>
                <a:lnTo>
                  <a:pt x="15766" y="722"/>
                </a:lnTo>
                <a:lnTo>
                  <a:pt x="15759" y="708"/>
                </a:lnTo>
                <a:lnTo>
                  <a:pt x="15752" y="693"/>
                </a:lnTo>
                <a:lnTo>
                  <a:pt x="15747" y="677"/>
                </a:lnTo>
                <a:lnTo>
                  <a:pt x="15743" y="661"/>
                </a:lnTo>
                <a:lnTo>
                  <a:pt x="15739" y="645"/>
                </a:lnTo>
                <a:lnTo>
                  <a:pt x="15737" y="628"/>
                </a:lnTo>
                <a:lnTo>
                  <a:pt x="15734" y="596"/>
                </a:lnTo>
                <a:lnTo>
                  <a:pt x="15733" y="567"/>
                </a:lnTo>
                <a:lnTo>
                  <a:pt x="15734" y="537"/>
                </a:lnTo>
                <a:lnTo>
                  <a:pt x="15737" y="502"/>
                </a:lnTo>
                <a:lnTo>
                  <a:pt x="15740" y="484"/>
                </a:lnTo>
                <a:lnTo>
                  <a:pt x="15743" y="466"/>
                </a:lnTo>
                <a:lnTo>
                  <a:pt x="15747" y="447"/>
                </a:lnTo>
                <a:lnTo>
                  <a:pt x="15753" y="429"/>
                </a:lnTo>
                <a:lnTo>
                  <a:pt x="15759" y="412"/>
                </a:lnTo>
                <a:lnTo>
                  <a:pt x="15767" y="397"/>
                </a:lnTo>
                <a:lnTo>
                  <a:pt x="15771" y="389"/>
                </a:lnTo>
                <a:lnTo>
                  <a:pt x="15776" y="382"/>
                </a:lnTo>
                <a:lnTo>
                  <a:pt x="15781" y="376"/>
                </a:lnTo>
                <a:lnTo>
                  <a:pt x="15786" y="370"/>
                </a:lnTo>
                <a:lnTo>
                  <a:pt x="15792" y="364"/>
                </a:lnTo>
                <a:lnTo>
                  <a:pt x="15799" y="359"/>
                </a:lnTo>
                <a:lnTo>
                  <a:pt x="15805" y="355"/>
                </a:lnTo>
                <a:lnTo>
                  <a:pt x="15812" y="352"/>
                </a:lnTo>
                <a:lnTo>
                  <a:pt x="15820" y="349"/>
                </a:lnTo>
                <a:lnTo>
                  <a:pt x="15828" y="347"/>
                </a:lnTo>
                <a:lnTo>
                  <a:pt x="15836" y="345"/>
                </a:lnTo>
                <a:lnTo>
                  <a:pt x="15845" y="345"/>
                </a:lnTo>
                <a:close/>
                <a:moveTo>
                  <a:pt x="15438" y="832"/>
                </a:moveTo>
                <a:lnTo>
                  <a:pt x="15515" y="832"/>
                </a:lnTo>
                <a:lnTo>
                  <a:pt x="15515" y="447"/>
                </a:lnTo>
                <a:lnTo>
                  <a:pt x="15515" y="431"/>
                </a:lnTo>
                <a:lnTo>
                  <a:pt x="15513" y="415"/>
                </a:lnTo>
                <a:lnTo>
                  <a:pt x="15511" y="400"/>
                </a:lnTo>
                <a:lnTo>
                  <a:pt x="15507" y="385"/>
                </a:lnTo>
                <a:lnTo>
                  <a:pt x="15502" y="371"/>
                </a:lnTo>
                <a:lnTo>
                  <a:pt x="15497" y="357"/>
                </a:lnTo>
                <a:lnTo>
                  <a:pt x="15490" y="344"/>
                </a:lnTo>
                <a:lnTo>
                  <a:pt x="15482" y="332"/>
                </a:lnTo>
                <a:lnTo>
                  <a:pt x="15473" y="321"/>
                </a:lnTo>
                <a:lnTo>
                  <a:pt x="15463" y="311"/>
                </a:lnTo>
                <a:lnTo>
                  <a:pt x="15451" y="302"/>
                </a:lnTo>
                <a:lnTo>
                  <a:pt x="15439" y="295"/>
                </a:lnTo>
                <a:lnTo>
                  <a:pt x="15425" y="289"/>
                </a:lnTo>
                <a:lnTo>
                  <a:pt x="15410" y="284"/>
                </a:lnTo>
                <a:lnTo>
                  <a:pt x="15394" y="281"/>
                </a:lnTo>
                <a:lnTo>
                  <a:pt x="15377" y="281"/>
                </a:lnTo>
                <a:lnTo>
                  <a:pt x="15360" y="281"/>
                </a:lnTo>
                <a:lnTo>
                  <a:pt x="15344" y="283"/>
                </a:lnTo>
                <a:lnTo>
                  <a:pt x="15329" y="286"/>
                </a:lnTo>
                <a:lnTo>
                  <a:pt x="15315" y="290"/>
                </a:lnTo>
                <a:lnTo>
                  <a:pt x="15302" y="296"/>
                </a:lnTo>
                <a:lnTo>
                  <a:pt x="15290" y="302"/>
                </a:lnTo>
                <a:lnTo>
                  <a:pt x="15278" y="310"/>
                </a:lnTo>
                <a:lnTo>
                  <a:pt x="15268" y="318"/>
                </a:lnTo>
                <a:lnTo>
                  <a:pt x="15258" y="327"/>
                </a:lnTo>
                <a:lnTo>
                  <a:pt x="15249" y="338"/>
                </a:lnTo>
                <a:lnTo>
                  <a:pt x="15240" y="349"/>
                </a:lnTo>
                <a:lnTo>
                  <a:pt x="15232" y="361"/>
                </a:lnTo>
                <a:lnTo>
                  <a:pt x="15225" y="374"/>
                </a:lnTo>
                <a:lnTo>
                  <a:pt x="15219" y="388"/>
                </a:lnTo>
                <a:lnTo>
                  <a:pt x="15213" y="402"/>
                </a:lnTo>
                <a:lnTo>
                  <a:pt x="15208" y="417"/>
                </a:lnTo>
                <a:lnTo>
                  <a:pt x="15205" y="417"/>
                </a:lnTo>
                <a:lnTo>
                  <a:pt x="15205" y="293"/>
                </a:lnTo>
                <a:lnTo>
                  <a:pt x="15129" y="293"/>
                </a:lnTo>
                <a:lnTo>
                  <a:pt x="15129" y="832"/>
                </a:lnTo>
                <a:lnTo>
                  <a:pt x="15205" y="832"/>
                </a:lnTo>
                <a:lnTo>
                  <a:pt x="15205" y="609"/>
                </a:lnTo>
                <a:lnTo>
                  <a:pt x="15206" y="593"/>
                </a:lnTo>
                <a:lnTo>
                  <a:pt x="15208" y="574"/>
                </a:lnTo>
                <a:lnTo>
                  <a:pt x="15210" y="555"/>
                </a:lnTo>
                <a:lnTo>
                  <a:pt x="15214" y="534"/>
                </a:lnTo>
                <a:lnTo>
                  <a:pt x="15219" y="513"/>
                </a:lnTo>
                <a:lnTo>
                  <a:pt x="15225" y="492"/>
                </a:lnTo>
                <a:lnTo>
                  <a:pt x="15233" y="472"/>
                </a:lnTo>
                <a:lnTo>
                  <a:pt x="15241" y="452"/>
                </a:lnTo>
                <a:lnTo>
                  <a:pt x="15252" y="433"/>
                </a:lnTo>
                <a:lnTo>
                  <a:pt x="15264" y="415"/>
                </a:lnTo>
                <a:lnTo>
                  <a:pt x="15270" y="407"/>
                </a:lnTo>
                <a:lnTo>
                  <a:pt x="15276" y="399"/>
                </a:lnTo>
                <a:lnTo>
                  <a:pt x="15283" y="392"/>
                </a:lnTo>
                <a:lnTo>
                  <a:pt x="15290" y="385"/>
                </a:lnTo>
                <a:lnTo>
                  <a:pt x="15297" y="379"/>
                </a:lnTo>
                <a:lnTo>
                  <a:pt x="15305" y="373"/>
                </a:lnTo>
                <a:lnTo>
                  <a:pt x="15313" y="369"/>
                </a:lnTo>
                <a:lnTo>
                  <a:pt x="15322" y="365"/>
                </a:lnTo>
                <a:lnTo>
                  <a:pt x="15330" y="362"/>
                </a:lnTo>
                <a:lnTo>
                  <a:pt x="15340" y="359"/>
                </a:lnTo>
                <a:lnTo>
                  <a:pt x="15349" y="358"/>
                </a:lnTo>
                <a:lnTo>
                  <a:pt x="15359" y="357"/>
                </a:lnTo>
                <a:lnTo>
                  <a:pt x="15367" y="358"/>
                </a:lnTo>
                <a:lnTo>
                  <a:pt x="15374" y="359"/>
                </a:lnTo>
                <a:lnTo>
                  <a:pt x="15381" y="360"/>
                </a:lnTo>
                <a:lnTo>
                  <a:pt x="15388" y="362"/>
                </a:lnTo>
                <a:lnTo>
                  <a:pt x="15394" y="365"/>
                </a:lnTo>
                <a:lnTo>
                  <a:pt x="15399" y="368"/>
                </a:lnTo>
                <a:lnTo>
                  <a:pt x="15404" y="372"/>
                </a:lnTo>
                <a:lnTo>
                  <a:pt x="15409" y="376"/>
                </a:lnTo>
                <a:lnTo>
                  <a:pt x="15416" y="386"/>
                </a:lnTo>
                <a:lnTo>
                  <a:pt x="15423" y="397"/>
                </a:lnTo>
                <a:lnTo>
                  <a:pt x="15428" y="409"/>
                </a:lnTo>
                <a:lnTo>
                  <a:pt x="15432" y="422"/>
                </a:lnTo>
                <a:lnTo>
                  <a:pt x="15434" y="436"/>
                </a:lnTo>
                <a:lnTo>
                  <a:pt x="15436" y="450"/>
                </a:lnTo>
                <a:lnTo>
                  <a:pt x="15438" y="465"/>
                </a:lnTo>
                <a:lnTo>
                  <a:pt x="15438" y="479"/>
                </a:lnTo>
                <a:lnTo>
                  <a:pt x="15438" y="508"/>
                </a:lnTo>
                <a:lnTo>
                  <a:pt x="15438" y="533"/>
                </a:lnTo>
                <a:lnTo>
                  <a:pt x="15438" y="832"/>
                </a:lnTo>
                <a:close/>
                <a:moveTo>
                  <a:pt x="14861" y="152"/>
                </a:moveTo>
                <a:lnTo>
                  <a:pt x="14963" y="152"/>
                </a:lnTo>
                <a:lnTo>
                  <a:pt x="14963" y="50"/>
                </a:lnTo>
                <a:lnTo>
                  <a:pt x="14861" y="50"/>
                </a:lnTo>
                <a:lnTo>
                  <a:pt x="14861" y="152"/>
                </a:lnTo>
                <a:close/>
                <a:moveTo>
                  <a:pt x="14873" y="832"/>
                </a:moveTo>
                <a:lnTo>
                  <a:pt x="14951" y="832"/>
                </a:lnTo>
                <a:lnTo>
                  <a:pt x="14951" y="293"/>
                </a:lnTo>
                <a:lnTo>
                  <a:pt x="14873" y="293"/>
                </a:lnTo>
                <a:lnTo>
                  <a:pt x="14873" y="832"/>
                </a:lnTo>
                <a:close/>
                <a:moveTo>
                  <a:pt x="14669" y="457"/>
                </a:moveTo>
                <a:lnTo>
                  <a:pt x="14761" y="457"/>
                </a:lnTo>
                <a:lnTo>
                  <a:pt x="14760" y="436"/>
                </a:lnTo>
                <a:lnTo>
                  <a:pt x="14758" y="416"/>
                </a:lnTo>
                <a:lnTo>
                  <a:pt x="14754" y="397"/>
                </a:lnTo>
                <a:lnTo>
                  <a:pt x="14748" y="380"/>
                </a:lnTo>
                <a:lnTo>
                  <a:pt x="14741" y="364"/>
                </a:lnTo>
                <a:lnTo>
                  <a:pt x="14733" y="350"/>
                </a:lnTo>
                <a:lnTo>
                  <a:pt x="14723" y="337"/>
                </a:lnTo>
                <a:lnTo>
                  <a:pt x="14712" y="325"/>
                </a:lnTo>
                <a:lnTo>
                  <a:pt x="14699" y="315"/>
                </a:lnTo>
                <a:lnTo>
                  <a:pt x="14685" y="306"/>
                </a:lnTo>
                <a:lnTo>
                  <a:pt x="14670" y="298"/>
                </a:lnTo>
                <a:lnTo>
                  <a:pt x="14654" y="292"/>
                </a:lnTo>
                <a:lnTo>
                  <a:pt x="14636" y="287"/>
                </a:lnTo>
                <a:lnTo>
                  <a:pt x="14617" y="283"/>
                </a:lnTo>
                <a:lnTo>
                  <a:pt x="14596" y="281"/>
                </a:lnTo>
                <a:lnTo>
                  <a:pt x="14576" y="281"/>
                </a:lnTo>
                <a:lnTo>
                  <a:pt x="14560" y="281"/>
                </a:lnTo>
                <a:lnTo>
                  <a:pt x="14546" y="282"/>
                </a:lnTo>
                <a:lnTo>
                  <a:pt x="14532" y="284"/>
                </a:lnTo>
                <a:lnTo>
                  <a:pt x="14519" y="286"/>
                </a:lnTo>
                <a:lnTo>
                  <a:pt x="14506" y="289"/>
                </a:lnTo>
                <a:lnTo>
                  <a:pt x="14494" y="293"/>
                </a:lnTo>
                <a:lnTo>
                  <a:pt x="14482" y="297"/>
                </a:lnTo>
                <a:lnTo>
                  <a:pt x="14472" y="302"/>
                </a:lnTo>
                <a:lnTo>
                  <a:pt x="14461" y="307"/>
                </a:lnTo>
                <a:lnTo>
                  <a:pt x="14451" y="313"/>
                </a:lnTo>
                <a:lnTo>
                  <a:pt x="14442" y="320"/>
                </a:lnTo>
                <a:lnTo>
                  <a:pt x="14434" y="327"/>
                </a:lnTo>
                <a:lnTo>
                  <a:pt x="14425" y="334"/>
                </a:lnTo>
                <a:lnTo>
                  <a:pt x="14418" y="343"/>
                </a:lnTo>
                <a:lnTo>
                  <a:pt x="14411" y="351"/>
                </a:lnTo>
                <a:lnTo>
                  <a:pt x="14404" y="360"/>
                </a:lnTo>
                <a:lnTo>
                  <a:pt x="14398" y="369"/>
                </a:lnTo>
                <a:lnTo>
                  <a:pt x="14392" y="379"/>
                </a:lnTo>
                <a:lnTo>
                  <a:pt x="14387" y="389"/>
                </a:lnTo>
                <a:lnTo>
                  <a:pt x="14382" y="400"/>
                </a:lnTo>
                <a:lnTo>
                  <a:pt x="14374" y="422"/>
                </a:lnTo>
                <a:lnTo>
                  <a:pt x="14367" y="446"/>
                </a:lnTo>
                <a:lnTo>
                  <a:pt x="14362" y="470"/>
                </a:lnTo>
                <a:lnTo>
                  <a:pt x="14359" y="496"/>
                </a:lnTo>
                <a:lnTo>
                  <a:pt x="14357" y="522"/>
                </a:lnTo>
                <a:lnTo>
                  <a:pt x="14356" y="550"/>
                </a:lnTo>
                <a:lnTo>
                  <a:pt x="14356" y="566"/>
                </a:lnTo>
                <a:lnTo>
                  <a:pt x="14357" y="582"/>
                </a:lnTo>
                <a:lnTo>
                  <a:pt x="14359" y="598"/>
                </a:lnTo>
                <a:lnTo>
                  <a:pt x="14360" y="614"/>
                </a:lnTo>
                <a:lnTo>
                  <a:pt x="14363" y="629"/>
                </a:lnTo>
                <a:lnTo>
                  <a:pt x="14366" y="643"/>
                </a:lnTo>
                <a:lnTo>
                  <a:pt x="14369" y="658"/>
                </a:lnTo>
                <a:lnTo>
                  <a:pt x="14373" y="671"/>
                </a:lnTo>
                <a:lnTo>
                  <a:pt x="14378" y="685"/>
                </a:lnTo>
                <a:lnTo>
                  <a:pt x="14383" y="697"/>
                </a:lnTo>
                <a:lnTo>
                  <a:pt x="14389" y="710"/>
                </a:lnTo>
                <a:lnTo>
                  <a:pt x="14395" y="722"/>
                </a:lnTo>
                <a:lnTo>
                  <a:pt x="14402" y="733"/>
                </a:lnTo>
                <a:lnTo>
                  <a:pt x="14409" y="744"/>
                </a:lnTo>
                <a:lnTo>
                  <a:pt x="14417" y="754"/>
                </a:lnTo>
                <a:lnTo>
                  <a:pt x="14425" y="764"/>
                </a:lnTo>
                <a:lnTo>
                  <a:pt x="14434" y="773"/>
                </a:lnTo>
                <a:lnTo>
                  <a:pt x="14444" y="782"/>
                </a:lnTo>
                <a:lnTo>
                  <a:pt x="14454" y="790"/>
                </a:lnTo>
                <a:lnTo>
                  <a:pt x="14464" y="798"/>
                </a:lnTo>
                <a:lnTo>
                  <a:pt x="14475" y="805"/>
                </a:lnTo>
                <a:lnTo>
                  <a:pt x="14487" y="812"/>
                </a:lnTo>
                <a:lnTo>
                  <a:pt x="14499" y="818"/>
                </a:lnTo>
                <a:lnTo>
                  <a:pt x="14512" y="824"/>
                </a:lnTo>
                <a:lnTo>
                  <a:pt x="14525" y="829"/>
                </a:lnTo>
                <a:lnTo>
                  <a:pt x="14539" y="833"/>
                </a:lnTo>
                <a:lnTo>
                  <a:pt x="14553" y="836"/>
                </a:lnTo>
                <a:lnTo>
                  <a:pt x="14568" y="839"/>
                </a:lnTo>
                <a:lnTo>
                  <a:pt x="14584" y="842"/>
                </a:lnTo>
                <a:lnTo>
                  <a:pt x="14600" y="843"/>
                </a:lnTo>
                <a:lnTo>
                  <a:pt x="14617" y="844"/>
                </a:lnTo>
                <a:lnTo>
                  <a:pt x="14634" y="844"/>
                </a:lnTo>
                <a:lnTo>
                  <a:pt x="14663" y="844"/>
                </a:lnTo>
                <a:lnTo>
                  <a:pt x="14691" y="841"/>
                </a:lnTo>
                <a:lnTo>
                  <a:pt x="14705" y="839"/>
                </a:lnTo>
                <a:lnTo>
                  <a:pt x="14719" y="837"/>
                </a:lnTo>
                <a:lnTo>
                  <a:pt x="14732" y="834"/>
                </a:lnTo>
                <a:lnTo>
                  <a:pt x="14746" y="830"/>
                </a:lnTo>
                <a:lnTo>
                  <a:pt x="14746" y="768"/>
                </a:lnTo>
                <a:lnTo>
                  <a:pt x="14736" y="771"/>
                </a:lnTo>
                <a:lnTo>
                  <a:pt x="14725" y="773"/>
                </a:lnTo>
                <a:lnTo>
                  <a:pt x="14714" y="775"/>
                </a:lnTo>
                <a:lnTo>
                  <a:pt x="14703" y="777"/>
                </a:lnTo>
                <a:lnTo>
                  <a:pt x="14681" y="779"/>
                </a:lnTo>
                <a:lnTo>
                  <a:pt x="14659" y="779"/>
                </a:lnTo>
                <a:lnTo>
                  <a:pt x="14645" y="779"/>
                </a:lnTo>
                <a:lnTo>
                  <a:pt x="14632" y="778"/>
                </a:lnTo>
                <a:lnTo>
                  <a:pt x="14619" y="776"/>
                </a:lnTo>
                <a:lnTo>
                  <a:pt x="14606" y="774"/>
                </a:lnTo>
                <a:lnTo>
                  <a:pt x="14593" y="771"/>
                </a:lnTo>
                <a:lnTo>
                  <a:pt x="14582" y="768"/>
                </a:lnTo>
                <a:lnTo>
                  <a:pt x="14571" y="764"/>
                </a:lnTo>
                <a:lnTo>
                  <a:pt x="14560" y="760"/>
                </a:lnTo>
                <a:lnTo>
                  <a:pt x="14550" y="755"/>
                </a:lnTo>
                <a:lnTo>
                  <a:pt x="14541" y="750"/>
                </a:lnTo>
                <a:lnTo>
                  <a:pt x="14532" y="744"/>
                </a:lnTo>
                <a:lnTo>
                  <a:pt x="14523" y="738"/>
                </a:lnTo>
                <a:lnTo>
                  <a:pt x="14515" y="731"/>
                </a:lnTo>
                <a:lnTo>
                  <a:pt x="14508" y="724"/>
                </a:lnTo>
                <a:lnTo>
                  <a:pt x="14501" y="716"/>
                </a:lnTo>
                <a:lnTo>
                  <a:pt x="14494" y="708"/>
                </a:lnTo>
                <a:lnTo>
                  <a:pt x="14488" y="700"/>
                </a:lnTo>
                <a:lnTo>
                  <a:pt x="14482" y="691"/>
                </a:lnTo>
                <a:lnTo>
                  <a:pt x="14477" y="681"/>
                </a:lnTo>
                <a:lnTo>
                  <a:pt x="14472" y="672"/>
                </a:lnTo>
                <a:lnTo>
                  <a:pt x="14467" y="662"/>
                </a:lnTo>
                <a:lnTo>
                  <a:pt x="14463" y="651"/>
                </a:lnTo>
                <a:lnTo>
                  <a:pt x="14460" y="641"/>
                </a:lnTo>
                <a:lnTo>
                  <a:pt x="14456" y="630"/>
                </a:lnTo>
                <a:lnTo>
                  <a:pt x="14451" y="607"/>
                </a:lnTo>
                <a:lnTo>
                  <a:pt x="14447" y="583"/>
                </a:lnTo>
                <a:lnTo>
                  <a:pt x="14445" y="558"/>
                </a:lnTo>
                <a:lnTo>
                  <a:pt x="14444" y="533"/>
                </a:lnTo>
                <a:lnTo>
                  <a:pt x="14445" y="517"/>
                </a:lnTo>
                <a:lnTo>
                  <a:pt x="14446" y="502"/>
                </a:lnTo>
                <a:lnTo>
                  <a:pt x="14448" y="485"/>
                </a:lnTo>
                <a:lnTo>
                  <a:pt x="14451" y="469"/>
                </a:lnTo>
                <a:lnTo>
                  <a:pt x="14454" y="454"/>
                </a:lnTo>
                <a:lnTo>
                  <a:pt x="14459" y="438"/>
                </a:lnTo>
                <a:lnTo>
                  <a:pt x="14465" y="423"/>
                </a:lnTo>
                <a:lnTo>
                  <a:pt x="14471" y="409"/>
                </a:lnTo>
                <a:lnTo>
                  <a:pt x="14479" y="395"/>
                </a:lnTo>
                <a:lnTo>
                  <a:pt x="14489" y="383"/>
                </a:lnTo>
                <a:lnTo>
                  <a:pt x="14494" y="378"/>
                </a:lnTo>
                <a:lnTo>
                  <a:pt x="14499" y="372"/>
                </a:lnTo>
                <a:lnTo>
                  <a:pt x="14505" y="367"/>
                </a:lnTo>
                <a:lnTo>
                  <a:pt x="14511" y="363"/>
                </a:lnTo>
                <a:lnTo>
                  <a:pt x="14517" y="359"/>
                </a:lnTo>
                <a:lnTo>
                  <a:pt x="14524" y="355"/>
                </a:lnTo>
                <a:lnTo>
                  <a:pt x="14531" y="352"/>
                </a:lnTo>
                <a:lnTo>
                  <a:pt x="14538" y="350"/>
                </a:lnTo>
                <a:lnTo>
                  <a:pt x="14546" y="348"/>
                </a:lnTo>
                <a:lnTo>
                  <a:pt x="14555" y="346"/>
                </a:lnTo>
                <a:lnTo>
                  <a:pt x="14563" y="345"/>
                </a:lnTo>
                <a:lnTo>
                  <a:pt x="14572" y="345"/>
                </a:lnTo>
                <a:lnTo>
                  <a:pt x="14585" y="346"/>
                </a:lnTo>
                <a:lnTo>
                  <a:pt x="14596" y="347"/>
                </a:lnTo>
                <a:lnTo>
                  <a:pt x="14608" y="350"/>
                </a:lnTo>
                <a:lnTo>
                  <a:pt x="14617" y="354"/>
                </a:lnTo>
                <a:lnTo>
                  <a:pt x="14626" y="358"/>
                </a:lnTo>
                <a:lnTo>
                  <a:pt x="14634" y="364"/>
                </a:lnTo>
                <a:lnTo>
                  <a:pt x="14641" y="370"/>
                </a:lnTo>
                <a:lnTo>
                  <a:pt x="14647" y="378"/>
                </a:lnTo>
                <a:lnTo>
                  <a:pt x="14652" y="386"/>
                </a:lnTo>
                <a:lnTo>
                  <a:pt x="14657" y="394"/>
                </a:lnTo>
                <a:lnTo>
                  <a:pt x="14661" y="403"/>
                </a:lnTo>
                <a:lnTo>
                  <a:pt x="14664" y="413"/>
                </a:lnTo>
                <a:lnTo>
                  <a:pt x="14666" y="423"/>
                </a:lnTo>
                <a:lnTo>
                  <a:pt x="14668" y="434"/>
                </a:lnTo>
                <a:lnTo>
                  <a:pt x="14669" y="445"/>
                </a:lnTo>
                <a:lnTo>
                  <a:pt x="14669" y="457"/>
                </a:lnTo>
                <a:close/>
                <a:moveTo>
                  <a:pt x="14126" y="608"/>
                </a:moveTo>
                <a:lnTo>
                  <a:pt x="14126" y="586"/>
                </a:lnTo>
                <a:lnTo>
                  <a:pt x="14128" y="564"/>
                </a:lnTo>
                <a:lnTo>
                  <a:pt x="14130" y="542"/>
                </a:lnTo>
                <a:lnTo>
                  <a:pt x="14134" y="520"/>
                </a:lnTo>
                <a:lnTo>
                  <a:pt x="14140" y="499"/>
                </a:lnTo>
                <a:lnTo>
                  <a:pt x="14146" y="479"/>
                </a:lnTo>
                <a:lnTo>
                  <a:pt x="14155" y="460"/>
                </a:lnTo>
                <a:lnTo>
                  <a:pt x="14164" y="442"/>
                </a:lnTo>
                <a:lnTo>
                  <a:pt x="14170" y="433"/>
                </a:lnTo>
                <a:lnTo>
                  <a:pt x="14176" y="425"/>
                </a:lnTo>
                <a:lnTo>
                  <a:pt x="14182" y="417"/>
                </a:lnTo>
                <a:lnTo>
                  <a:pt x="14189" y="410"/>
                </a:lnTo>
                <a:lnTo>
                  <a:pt x="14196" y="403"/>
                </a:lnTo>
                <a:lnTo>
                  <a:pt x="14204" y="396"/>
                </a:lnTo>
                <a:lnTo>
                  <a:pt x="14212" y="390"/>
                </a:lnTo>
                <a:lnTo>
                  <a:pt x="14220" y="385"/>
                </a:lnTo>
                <a:lnTo>
                  <a:pt x="14229" y="380"/>
                </a:lnTo>
                <a:lnTo>
                  <a:pt x="14239" y="376"/>
                </a:lnTo>
                <a:lnTo>
                  <a:pt x="14249" y="372"/>
                </a:lnTo>
                <a:lnTo>
                  <a:pt x="14260" y="369"/>
                </a:lnTo>
                <a:lnTo>
                  <a:pt x="14271" y="366"/>
                </a:lnTo>
                <a:lnTo>
                  <a:pt x="14283" y="365"/>
                </a:lnTo>
                <a:lnTo>
                  <a:pt x="14296" y="363"/>
                </a:lnTo>
                <a:lnTo>
                  <a:pt x="14309" y="363"/>
                </a:lnTo>
                <a:lnTo>
                  <a:pt x="14309" y="281"/>
                </a:lnTo>
                <a:lnTo>
                  <a:pt x="14293" y="281"/>
                </a:lnTo>
                <a:lnTo>
                  <a:pt x="14277" y="282"/>
                </a:lnTo>
                <a:lnTo>
                  <a:pt x="14262" y="285"/>
                </a:lnTo>
                <a:lnTo>
                  <a:pt x="14248" y="288"/>
                </a:lnTo>
                <a:lnTo>
                  <a:pt x="14235" y="292"/>
                </a:lnTo>
                <a:lnTo>
                  <a:pt x="14222" y="297"/>
                </a:lnTo>
                <a:lnTo>
                  <a:pt x="14210" y="303"/>
                </a:lnTo>
                <a:lnTo>
                  <a:pt x="14198" y="309"/>
                </a:lnTo>
                <a:lnTo>
                  <a:pt x="14187" y="317"/>
                </a:lnTo>
                <a:lnTo>
                  <a:pt x="14177" y="326"/>
                </a:lnTo>
                <a:lnTo>
                  <a:pt x="14167" y="335"/>
                </a:lnTo>
                <a:lnTo>
                  <a:pt x="14158" y="346"/>
                </a:lnTo>
                <a:lnTo>
                  <a:pt x="14150" y="357"/>
                </a:lnTo>
                <a:lnTo>
                  <a:pt x="14142" y="370"/>
                </a:lnTo>
                <a:lnTo>
                  <a:pt x="14134" y="383"/>
                </a:lnTo>
                <a:lnTo>
                  <a:pt x="14128" y="397"/>
                </a:lnTo>
                <a:lnTo>
                  <a:pt x="14126" y="397"/>
                </a:lnTo>
                <a:lnTo>
                  <a:pt x="14126" y="293"/>
                </a:lnTo>
                <a:lnTo>
                  <a:pt x="14049" y="293"/>
                </a:lnTo>
                <a:lnTo>
                  <a:pt x="14049" y="832"/>
                </a:lnTo>
                <a:lnTo>
                  <a:pt x="14126" y="832"/>
                </a:lnTo>
                <a:lnTo>
                  <a:pt x="14126" y="608"/>
                </a:lnTo>
                <a:close/>
                <a:moveTo>
                  <a:pt x="13796" y="832"/>
                </a:moveTo>
                <a:lnTo>
                  <a:pt x="13873" y="832"/>
                </a:lnTo>
                <a:lnTo>
                  <a:pt x="13873" y="293"/>
                </a:lnTo>
                <a:lnTo>
                  <a:pt x="13796" y="293"/>
                </a:lnTo>
                <a:lnTo>
                  <a:pt x="13796" y="515"/>
                </a:lnTo>
                <a:lnTo>
                  <a:pt x="13796" y="531"/>
                </a:lnTo>
                <a:lnTo>
                  <a:pt x="13794" y="550"/>
                </a:lnTo>
                <a:lnTo>
                  <a:pt x="13792" y="569"/>
                </a:lnTo>
                <a:lnTo>
                  <a:pt x="13788" y="590"/>
                </a:lnTo>
                <a:lnTo>
                  <a:pt x="13783" y="611"/>
                </a:lnTo>
                <a:lnTo>
                  <a:pt x="13777" y="632"/>
                </a:lnTo>
                <a:lnTo>
                  <a:pt x="13769" y="652"/>
                </a:lnTo>
                <a:lnTo>
                  <a:pt x="13761" y="672"/>
                </a:lnTo>
                <a:lnTo>
                  <a:pt x="13751" y="692"/>
                </a:lnTo>
                <a:lnTo>
                  <a:pt x="13740" y="709"/>
                </a:lnTo>
                <a:lnTo>
                  <a:pt x="13734" y="717"/>
                </a:lnTo>
                <a:lnTo>
                  <a:pt x="13728" y="725"/>
                </a:lnTo>
                <a:lnTo>
                  <a:pt x="13721" y="732"/>
                </a:lnTo>
                <a:lnTo>
                  <a:pt x="13714" y="739"/>
                </a:lnTo>
                <a:lnTo>
                  <a:pt x="13706" y="745"/>
                </a:lnTo>
                <a:lnTo>
                  <a:pt x="13699" y="751"/>
                </a:lnTo>
                <a:lnTo>
                  <a:pt x="13691" y="755"/>
                </a:lnTo>
                <a:lnTo>
                  <a:pt x="13682" y="759"/>
                </a:lnTo>
                <a:lnTo>
                  <a:pt x="13673" y="762"/>
                </a:lnTo>
                <a:lnTo>
                  <a:pt x="13664" y="765"/>
                </a:lnTo>
                <a:lnTo>
                  <a:pt x="13655" y="766"/>
                </a:lnTo>
                <a:lnTo>
                  <a:pt x="13645" y="767"/>
                </a:lnTo>
                <a:lnTo>
                  <a:pt x="13636" y="766"/>
                </a:lnTo>
                <a:lnTo>
                  <a:pt x="13628" y="765"/>
                </a:lnTo>
                <a:lnTo>
                  <a:pt x="13621" y="764"/>
                </a:lnTo>
                <a:lnTo>
                  <a:pt x="13615" y="762"/>
                </a:lnTo>
                <a:lnTo>
                  <a:pt x="13609" y="759"/>
                </a:lnTo>
                <a:lnTo>
                  <a:pt x="13604" y="756"/>
                </a:lnTo>
                <a:lnTo>
                  <a:pt x="13599" y="752"/>
                </a:lnTo>
                <a:lnTo>
                  <a:pt x="13594" y="748"/>
                </a:lnTo>
                <a:lnTo>
                  <a:pt x="13590" y="743"/>
                </a:lnTo>
                <a:lnTo>
                  <a:pt x="13586" y="738"/>
                </a:lnTo>
                <a:lnTo>
                  <a:pt x="13583" y="733"/>
                </a:lnTo>
                <a:lnTo>
                  <a:pt x="13580" y="727"/>
                </a:lnTo>
                <a:lnTo>
                  <a:pt x="13575" y="715"/>
                </a:lnTo>
                <a:lnTo>
                  <a:pt x="13571" y="702"/>
                </a:lnTo>
                <a:lnTo>
                  <a:pt x="13568" y="688"/>
                </a:lnTo>
                <a:lnTo>
                  <a:pt x="13566" y="674"/>
                </a:lnTo>
                <a:lnTo>
                  <a:pt x="13565" y="659"/>
                </a:lnTo>
                <a:lnTo>
                  <a:pt x="13565" y="645"/>
                </a:lnTo>
                <a:lnTo>
                  <a:pt x="13564" y="616"/>
                </a:lnTo>
                <a:lnTo>
                  <a:pt x="13565" y="591"/>
                </a:lnTo>
                <a:lnTo>
                  <a:pt x="13565" y="293"/>
                </a:lnTo>
                <a:lnTo>
                  <a:pt x="13488" y="293"/>
                </a:lnTo>
                <a:lnTo>
                  <a:pt x="13488" y="677"/>
                </a:lnTo>
                <a:lnTo>
                  <a:pt x="13488" y="693"/>
                </a:lnTo>
                <a:lnTo>
                  <a:pt x="13490" y="709"/>
                </a:lnTo>
                <a:lnTo>
                  <a:pt x="13492" y="725"/>
                </a:lnTo>
                <a:lnTo>
                  <a:pt x="13496" y="740"/>
                </a:lnTo>
                <a:lnTo>
                  <a:pt x="13501" y="754"/>
                </a:lnTo>
                <a:lnTo>
                  <a:pt x="13506" y="768"/>
                </a:lnTo>
                <a:lnTo>
                  <a:pt x="13513" y="781"/>
                </a:lnTo>
                <a:lnTo>
                  <a:pt x="13521" y="793"/>
                </a:lnTo>
                <a:lnTo>
                  <a:pt x="13530" y="804"/>
                </a:lnTo>
                <a:lnTo>
                  <a:pt x="13540" y="814"/>
                </a:lnTo>
                <a:lnTo>
                  <a:pt x="13552" y="823"/>
                </a:lnTo>
                <a:lnTo>
                  <a:pt x="13564" y="831"/>
                </a:lnTo>
                <a:lnTo>
                  <a:pt x="13578" y="837"/>
                </a:lnTo>
                <a:lnTo>
                  <a:pt x="13593" y="841"/>
                </a:lnTo>
                <a:lnTo>
                  <a:pt x="13609" y="844"/>
                </a:lnTo>
                <a:lnTo>
                  <a:pt x="13626" y="844"/>
                </a:lnTo>
                <a:lnTo>
                  <a:pt x="13644" y="844"/>
                </a:lnTo>
                <a:lnTo>
                  <a:pt x="13660" y="842"/>
                </a:lnTo>
                <a:lnTo>
                  <a:pt x="13674" y="839"/>
                </a:lnTo>
                <a:lnTo>
                  <a:pt x="13689" y="835"/>
                </a:lnTo>
                <a:lnTo>
                  <a:pt x="13702" y="829"/>
                </a:lnTo>
                <a:lnTo>
                  <a:pt x="13714" y="823"/>
                </a:lnTo>
                <a:lnTo>
                  <a:pt x="13725" y="815"/>
                </a:lnTo>
                <a:lnTo>
                  <a:pt x="13736" y="806"/>
                </a:lnTo>
                <a:lnTo>
                  <a:pt x="13746" y="797"/>
                </a:lnTo>
                <a:lnTo>
                  <a:pt x="13755" y="786"/>
                </a:lnTo>
                <a:lnTo>
                  <a:pt x="13763" y="775"/>
                </a:lnTo>
                <a:lnTo>
                  <a:pt x="13771" y="763"/>
                </a:lnTo>
                <a:lnTo>
                  <a:pt x="13777" y="750"/>
                </a:lnTo>
                <a:lnTo>
                  <a:pt x="13784" y="736"/>
                </a:lnTo>
                <a:lnTo>
                  <a:pt x="13789" y="722"/>
                </a:lnTo>
                <a:lnTo>
                  <a:pt x="13794" y="707"/>
                </a:lnTo>
                <a:lnTo>
                  <a:pt x="13796" y="707"/>
                </a:lnTo>
                <a:lnTo>
                  <a:pt x="13796" y="832"/>
                </a:lnTo>
                <a:close/>
                <a:moveTo>
                  <a:pt x="13139" y="844"/>
                </a:moveTo>
                <a:lnTo>
                  <a:pt x="13155" y="844"/>
                </a:lnTo>
                <a:lnTo>
                  <a:pt x="13169" y="843"/>
                </a:lnTo>
                <a:lnTo>
                  <a:pt x="13184" y="841"/>
                </a:lnTo>
                <a:lnTo>
                  <a:pt x="13197" y="838"/>
                </a:lnTo>
                <a:lnTo>
                  <a:pt x="13210" y="835"/>
                </a:lnTo>
                <a:lnTo>
                  <a:pt x="13222" y="831"/>
                </a:lnTo>
                <a:lnTo>
                  <a:pt x="13234" y="826"/>
                </a:lnTo>
                <a:lnTo>
                  <a:pt x="13245" y="821"/>
                </a:lnTo>
                <a:lnTo>
                  <a:pt x="13255" y="814"/>
                </a:lnTo>
                <a:lnTo>
                  <a:pt x="13265" y="808"/>
                </a:lnTo>
                <a:lnTo>
                  <a:pt x="13274" y="801"/>
                </a:lnTo>
                <a:lnTo>
                  <a:pt x="13283" y="793"/>
                </a:lnTo>
                <a:lnTo>
                  <a:pt x="13291" y="785"/>
                </a:lnTo>
                <a:lnTo>
                  <a:pt x="13299" y="777"/>
                </a:lnTo>
                <a:lnTo>
                  <a:pt x="13306" y="768"/>
                </a:lnTo>
                <a:lnTo>
                  <a:pt x="13313" y="758"/>
                </a:lnTo>
                <a:lnTo>
                  <a:pt x="13319" y="748"/>
                </a:lnTo>
                <a:lnTo>
                  <a:pt x="13326" y="738"/>
                </a:lnTo>
                <a:lnTo>
                  <a:pt x="13331" y="727"/>
                </a:lnTo>
                <a:lnTo>
                  <a:pt x="13336" y="716"/>
                </a:lnTo>
                <a:lnTo>
                  <a:pt x="13344" y="693"/>
                </a:lnTo>
                <a:lnTo>
                  <a:pt x="13351" y="668"/>
                </a:lnTo>
                <a:lnTo>
                  <a:pt x="13356" y="643"/>
                </a:lnTo>
                <a:lnTo>
                  <a:pt x="13359" y="617"/>
                </a:lnTo>
                <a:lnTo>
                  <a:pt x="13361" y="590"/>
                </a:lnTo>
                <a:lnTo>
                  <a:pt x="13362" y="563"/>
                </a:lnTo>
                <a:lnTo>
                  <a:pt x="13361" y="536"/>
                </a:lnTo>
                <a:lnTo>
                  <a:pt x="13359" y="509"/>
                </a:lnTo>
                <a:lnTo>
                  <a:pt x="13356" y="483"/>
                </a:lnTo>
                <a:lnTo>
                  <a:pt x="13351" y="457"/>
                </a:lnTo>
                <a:lnTo>
                  <a:pt x="13344" y="433"/>
                </a:lnTo>
                <a:lnTo>
                  <a:pt x="13336" y="410"/>
                </a:lnTo>
                <a:lnTo>
                  <a:pt x="13331" y="398"/>
                </a:lnTo>
                <a:lnTo>
                  <a:pt x="13326" y="388"/>
                </a:lnTo>
                <a:lnTo>
                  <a:pt x="13319" y="377"/>
                </a:lnTo>
                <a:lnTo>
                  <a:pt x="13313" y="367"/>
                </a:lnTo>
                <a:lnTo>
                  <a:pt x="13306" y="358"/>
                </a:lnTo>
                <a:lnTo>
                  <a:pt x="13299" y="348"/>
                </a:lnTo>
                <a:lnTo>
                  <a:pt x="13291" y="340"/>
                </a:lnTo>
                <a:lnTo>
                  <a:pt x="13283" y="332"/>
                </a:lnTo>
                <a:lnTo>
                  <a:pt x="13274" y="324"/>
                </a:lnTo>
                <a:lnTo>
                  <a:pt x="13265" y="317"/>
                </a:lnTo>
                <a:lnTo>
                  <a:pt x="13255" y="310"/>
                </a:lnTo>
                <a:lnTo>
                  <a:pt x="13245" y="304"/>
                </a:lnTo>
                <a:lnTo>
                  <a:pt x="13234" y="299"/>
                </a:lnTo>
                <a:lnTo>
                  <a:pt x="13222" y="294"/>
                </a:lnTo>
                <a:lnTo>
                  <a:pt x="13210" y="290"/>
                </a:lnTo>
                <a:lnTo>
                  <a:pt x="13197" y="287"/>
                </a:lnTo>
                <a:lnTo>
                  <a:pt x="13184" y="284"/>
                </a:lnTo>
                <a:lnTo>
                  <a:pt x="13169" y="282"/>
                </a:lnTo>
                <a:lnTo>
                  <a:pt x="13155" y="281"/>
                </a:lnTo>
                <a:lnTo>
                  <a:pt x="13139" y="281"/>
                </a:lnTo>
                <a:lnTo>
                  <a:pt x="13124" y="281"/>
                </a:lnTo>
                <a:lnTo>
                  <a:pt x="13110" y="282"/>
                </a:lnTo>
                <a:lnTo>
                  <a:pt x="13096" y="284"/>
                </a:lnTo>
                <a:lnTo>
                  <a:pt x="13082" y="287"/>
                </a:lnTo>
                <a:lnTo>
                  <a:pt x="13069" y="290"/>
                </a:lnTo>
                <a:lnTo>
                  <a:pt x="13057" y="294"/>
                </a:lnTo>
                <a:lnTo>
                  <a:pt x="13046" y="299"/>
                </a:lnTo>
                <a:lnTo>
                  <a:pt x="13035" y="304"/>
                </a:lnTo>
                <a:lnTo>
                  <a:pt x="13025" y="310"/>
                </a:lnTo>
                <a:lnTo>
                  <a:pt x="13015" y="317"/>
                </a:lnTo>
                <a:lnTo>
                  <a:pt x="13006" y="324"/>
                </a:lnTo>
                <a:lnTo>
                  <a:pt x="12996" y="332"/>
                </a:lnTo>
                <a:lnTo>
                  <a:pt x="12988" y="340"/>
                </a:lnTo>
                <a:lnTo>
                  <a:pt x="12980" y="349"/>
                </a:lnTo>
                <a:lnTo>
                  <a:pt x="12973" y="358"/>
                </a:lnTo>
                <a:lnTo>
                  <a:pt x="12966" y="368"/>
                </a:lnTo>
                <a:lnTo>
                  <a:pt x="12960" y="378"/>
                </a:lnTo>
                <a:lnTo>
                  <a:pt x="12955" y="388"/>
                </a:lnTo>
                <a:lnTo>
                  <a:pt x="12949" y="399"/>
                </a:lnTo>
                <a:lnTo>
                  <a:pt x="12945" y="410"/>
                </a:lnTo>
                <a:lnTo>
                  <a:pt x="12936" y="434"/>
                </a:lnTo>
                <a:lnTo>
                  <a:pt x="12930" y="458"/>
                </a:lnTo>
                <a:lnTo>
                  <a:pt x="12925" y="483"/>
                </a:lnTo>
                <a:lnTo>
                  <a:pt x="12922" y="509"/>
                </a:lnTo>
                <a:lnTo>
                  <a:pt x="12920" y="536"/>
                </a:lnTo>
                <a:lnTo>
                  <a:pt x="12919" y="563"/>
                </a:lnTo>
                <a:lnTo>
                  <a:pt x="12920" y="590"/>
                </a:lnTo>
                <a:lnTo>
                  <a:pt x="12922" y="617"/>
                </a:lnTo>
                <a:lnTo>
                  <a:pt x="12925" y="643"/>
                </a:lnTo>
                <a:lnTo>
                  <a:pt x="12930" y="668"/>
                </a:lnTo>
                <a:lnTo>
                  <a:pt x="12936" y="692"/>
                </a:lnTo>
                <a:lnTo>
                  <a:pt x="12945" y="715"/>
                </a:lnTo>
                <a:lnTo>
                  <a:pt x="12949" y="727"/>
                </a:lnTo>
                <a:lnTo>
                  <a:pt x="12955" y="737"/>
                </a:lnTo>
                <a:lnTo>
                  <a:pt x="12960" y="748"/>
                </a:lnTo>
                <a:lnTo>
                  <a:pt x="12966" y="758"/>
                </a:lnTo>
                <a:lnTo>
                  <a:pt x="12973" y="767"/>
                </a:lnTo>
                <a:lnTo>
                  <a:pt x="12980" y="776"/>
                </a:lnTo>
                <a:lnTo>
                  <a:pt x="12988" y="785"/>
                </a:lnTo>
                <a:lnTo>
                  <a:pt x="12996" y="793"/>
                </a:lnTo>
                <a:lnTo>
                  <a:pt x="13006" y="801"/>
                </a:lnTo>
                <a:lnTo>
                  <a:pt x="13015" y="808"/>
                </a:lnTo>
                <a:lnTo>
                  <a:pt x="13025" y="814"/>
                </a:lnTo>
                <a:lnTo>
                  <a:pt x="13035" y="821"/>
                </a:lnTo>
                <a:lnTo>
                  <a:pt x="13046" y="826"/>
                </a:lnTo>
                <a:lnTo>
                  <a:pt x="13057" y="831"/>
                </a:lnTo>
                <a:lnTo>
                  <a:pt x="13069" y="835"/>
                </a:lnTo>
                <a:lnTo>
                  <a:pt x="13082" y="838"/>
                </a:lnTo>
                <a:lnTo>
                  <a:pt x="13096" y="841"/>
                </a:lnTo>
                <a:lnTo>
                  <a:pt x="13110" y="843"/>
                </a:lnTo>
                <a:lnTo>
                  <a:pt x="13124" y="844"/>
                </a:lnTo>
                <a:lnTo>
                  <a:pt x="13139" y="844"/>
                </a:lnTo>
                <a:close/>
                <a:moveTo>
                  <a:pt x="13139" y="345"/>
                </a:moveTo>
                <a:lnTo>
                  <a:pt x="13150" y="345"/>
                </a:lnTo>
                <a:lnTo>
                  <a:pt x="13159" y="346"/>
                </a:lnTo>
                <a:lnTo>
                  <a:pt x="13169" y="348"/>
                </a:lnTo>
                <a:lnTo>
                  <a:pt x="13177" y="351"/>
                </a:lnTo>
                <a:lnTo>
                  <a:pt x="13186" y="354"/>
                </a:lnTo>
                <a:lnTo>
                  <a:pt x="13193" y="358"/>
                </a:lnTo>
                <a:lnTo>
                  <a:pt x="13201" y="362"/>
                </a:lnTo>
                <a:lnTo>
                  <a:pt x="13208" y="367"/>
                </a:lnTo>
                <a:lnTo>
                  <a:pt x="13214" y="372"/>
                </a:lnTo>
                <a:lnTo>
                  <a:pt x="13220" y="378"/>
                </a:lnTo>
                <a:lnTo>
                  <a:pt x="13226" y="384"/>
                </a:lnTo>
                <a:lnTo>
                  <a:pt x="13231" y="391"/>
                </a:lnTo>
                <a:lnTo>
                  <a:pt x="13240" y="405"/>
                </a:lnTo>
                <a:lnTo>
                  <a:pt x="13248" y="421"/>
                </a:lnTo>
                <a:lnTo>
                  <a:pt x="13255" y="438"/>
                </a:lnTo>
                <a:lnTo>
                  <a:pt x="13260" y="455"/>
                </a:lnTo>
                <a:lnTo>
                  <a:pt x="13265" y="473"/>
                </a:lnTo>
                <a:lnTo>
                  <a:pt x="13268" y="491"/>
                </a:lnTo>
                <a:lnTo>
                  <a:pt x="13270" y="510"/>
                </a:lnTo>
                <a:lnTo>
                  <a:pt x="13272" y="528"/>
                </a:lnTo>
                <a:lnTo>
                  <a:pt x="13273" y="545"/>
                </a:lnTo>
                <a:lnTo>
                  <a:pt x="13273" y="562"/>
                </a:lnTo>
                <a:lnTo>
                  <a:pt x="13273" y="579"/>
                </a:lnTo>
                <a:lnTo>
                  <a:pt x="13272" y="596"/>
                </a:lnTo>
                <a:lnTo>
                  <a:pt x="13270" y="614"/>
                </a:lnTo>
                <a:lnTo>
                  <a:pt x="13268" y="633"/>
                </a:lnTo>
                <a:lnTo>
                  <a:pt x="13265" y="651"/>
                </a:lnTo>
                <a:lnTo>
                  <a:pt x="13260" y="669"/>
                </a:lnTo>
                <a:lnTo>
                  <a:pt x="13255" y="686"/>
                </a:lnTo>
                <a:lnTo>
                  <a:pt x="13249" y="703"/>
                </a:lnTo>
                <a:lnTo>
                  <a:pt x="13241" y="719"/>
                </a:lnTo>
                <a:lnTo>
                  <a:pt x="13231" y="733"/>
                </a:lnTo>
                <a:lnTo>
                  <a:pt x="13226" y="740"/>
                </a:lnTo>
                <a:lnTo>
                  <a:pt x="13220" y="746"/>
                </a:lnTo>
                <a:lnTo>
                  <a:pt x="13214" y="752"/>
                </a:lnTo>
                <a:lnTo>
                  <a:pt x="13208" y="757"/>
                </a:lnTo>
                <a:lnTo>
                  <a:pt x="13201" y="762"/>
                </a:lnTo>
                <a:lnTo>
                  <a:pt x="13194" y="767"/>
                </a:lnTo>
                <a:lnTo>
                  <a:pt x="13186" y="770"/>
                </a:lnTo>
                <a:lnTo>
                  <a:pt x="13178" y="773"/>
                </a:lnTo>
                <a:lnTo>
                  <a:pt x="13169" y="776"/>
                </a:lnTo>
                <a:lnTo>
                  <a:pt x="13160" y="778"/>
                </a:lnTo>
                <a:lnTo>
                  <a:pt x="13150" y="779"/>
                </a:lnTo>
                <a:lnTo>
                  <a:pt x="13139" y="779"/>
                </a:lnTo>
                <a:lnTo>
                  <a:pt x="13129" y="779"/>
                </a:lnTo>
                <a:lnTo>
                  <a:pt x="13119" y="778"/>
                </a:lnTo>
                <a:lnTo>
                  <a:pt x="13110" y="776"/>
                </a:lnTo>
                <a:lnTo>
                  <a:pt x="13102" y="773"/>
                </a:lnTo>
                <a:lnTo>
                  <a:pt x="13093" y="770"/>
                </a:lnTo>
                <a:lnTo>
                  <a:pt x="13086" y="766"/>
                </a:lnTo>
                <a:lnTo>
                  <a:pt x="13078" y="762"/>
                </a:lnTo>
                <a:lnTo>
                  <a:pt x="13072" y="757"/>
                </a:lnTo>
                <a:lnTo>
                  <a:pt x="13065" y="752"/>
                </a:lnTo>
                <a:lnTo>
                  <a:pt x="13059" y="746"/>
                </a:lnTo>
                <a:lnTo>
                  <a:pt x="13054" y="740"/>
                </a:lnTo>
                <a:lnTo>
                  <a:pt x="13049" y="733"/>
                </a:lnTo>
                <a:lnTo>
                  <a:pt x="13040" y="719"/>
                </a:lnTo>
                <a:lnTo>
                  <a:pt x="13032" y="703"/>
                </a:lnTo>
                <a:lnTo>
                  <a:pt x="13025" y="686"/>
                </a:lnTo>
                <a:lnTo>
                  <a:pt x="13020" y="668"/>
                </a:lnTo>
                <a:lnTo>
                  <a:pt x="13016" y="650"/>
                </a:lnTo>
                <a:lnTo>
                  <a:pt x="13013" y="632"/>
                </a:lnTo>
                <a:lnTo>
                  <a:pt x="13011" y="614"/>
                </a:lnTo>
                <a:lnTo>
                  <a:pt x="13009" y="596"/>
                </a:lnTo>
                <a:lnTo>
                  <a:pt x="13009" y="579"/>
                </a:lnTo>
                <a:lnTo>
                  <a:pt x="13008" y="562"/>
                </a:lnTo>
                <a:lnTo>
                  <a:pt x="13009" y="545"/>
                </a:lnTo>
                <a:lnTo>
                  <a:pt x="13009" y="528"/>
                </a:lnTo>
                <a:lnTo>
                  <a:pt x="13011" y="510"/>
                </a:lnTo>
                <a:lnTo>
                  <a:pt x="13013" y="492"/>
                </a:lnTo>
                <a:lnTo>
                  <a:pt x="13016" y="474"/>
                </a:lnTo>
                <a:lnTo>
                  <a:pt x="13020" y="456"/>
                </a:lnTo>
                <a:lnTo>
                  <a:pt x="13025" y="438"/>
                </a:lnTo>
                <a:lnTo>
                  <a:pt x="13032" y="421"/>
                </a:lnTo>
                <a:lnTo>
                  <a:pt x="13040" y="405"/>
                </a:lnTo>
                <a:lnTo>
                  <a:pt x="13049" y="391"/>
                </a:lnTo>
                <a:lnTo>
                  <a:pt x="13054" y="384"/>
                </a:lnTo>
                <a:lnTo>
                  <a:pt x="13059" y="378"/>
                </a:lnTo>
                <a:lnTo>
                  <a:pt x="13065" y="372"/>
                </a:lnTo>
                <a:lnTo>
                  <a:pt x="13072" y="367"/>
                </a:lnTo>
                <a:lnTo>
                  <a:pt x="13078" y="362"/>
                </a:lnTo>
                <a:lnTo>
                  <a:pt x="13086" y="358"/>
                </a:lnTo>
                <a:lnTo>
                  <a:pt x="13093" y="354"/>
                </a:lnTo>
                <a:lnTo>
                  <a:pt x="13102" y="351"/>
                </a:lnTo>
                <a:lnTo>
                  <a:pt x="13110" y="348"/>
                </a:lnTo>
                <a:lnTo>
                  <a:pt x="13119" y="346"/>
                </a:lnTo>
                <a:lnTo>
                  <a:pt x="13129" y="345"/>
                </a:lnTo>
                <a:lnTo>
                  <a:pt x="13139" y="345"/>
                </a:lnTo>
                <a:close/>
                <a:moveTo>
                  <a:pt x="12648" y="844"/>
                </a:moveTo>
                <a:lnTo>
                  <a:pt x="12668" y="844"/>
                </a:lnTo>
                <a:lnTo>
                  <a:pt x="12688" y="842"/>
                </a:lnTo>
                <a:lnTo>
                  <a:pt x="12707" y="840"/>
                </a:lnTo>
                <a:lnTo>
                  <a:pt x="12725" y="836"/>
                </a:lnTo>
                <a:lnTo>
                  <a:pt x="12743" y="831"/>
                </a:lnTo>
                <a:lnTo>
                  <a:pt x="12759" y="825"/>
                </a:lnTo>
                <a:lnTo>
                  <a:pt x="12775" y="816"/>
                </a:lnTo>
                <a:lnTo>
                  <a:pt x="12789" y="807"/>
                </a:lnTo>
                <a:lnTo>
                  <a:pt x="12802" y="797"/>
                </a:lnTo>
                <a:lnTo>
                  <a:pt x="12814" y="785"/>
                </a:lnTo>
                <a:lnTo>
                  <a:pt x="12819" y="779"/>
                </a:lnTo>
                <a:lnTo>
                  <a:pt x="12824" y="772"/>
                </a:lnTo>
                <a:lnTo>
                  <a:pt x="12829" y="765"/>
                </a:lnTo>
                <a:lnTo>
                  <a:pt x="12833" y="757"/>
                </a:lnTo>
                <a:lnTo>
                  <a:pt x="12836" y="749"/>
                </a:lnTo>
                <a:lnTo>
                  <a:pt x="12840" y="741"/>
                </a:lnTo>
                <a:lnTo>
                  <a:pt x="12842" y="732"/>
                </a:lnTo>
                <a:lnTo>
                  <a:pt x="12845" y="722"/>
                </a:lnTo>
                <a:lnTo>
                  <a:pt x="12846" y="713"/>
                </a:lnTo>
                <a:lnTo>
                  <a:pt x="12848" y="702"/>
                </a:lnTo>
                <a:lnTo>
                  <a:pt x="12849" y="692"/>
                </a:lnTo>
                <a:lnTo>
                  <a:pt x="12849" y="681"/>
                </a:lnTo>
                <a:lnTo>
                  <a:pt x="12848" y="665"/>
                </a:lnTo>
                <a:lnTo>
                  <a:pt x="12846" y="650"/>
                </a:lnTo>
                <a:lnTo>
                  <a:pt x="12843" y="637"/>
                </a:lnTo>
                <a:lnTo>
                  <a:pt x="12838" y="625"/>
                </a:lnTo>
                <a:lnTo>
                  <a:pt x="12833" y="614"/>
                </a:lnTo>
                <a:lnTo>
                  <a:pt x="12826" y="604"/>
                </a:lnTo>
                <a:lnTo>
                  <a:pt x="12819" y="594"/>
                </a:lnTo>
                <a:lnTo>
                  <a:pt x="12811" y="586"/>
                </a:lnTo>
                <a:lnTo>
                  <a:pt x="12802" y="577"/>
                </a:lnTo>
                <a:lnTo>
                  <a:pt x="12792" y="570"/>
                </a:lnTo>
                <a:lnTo>
                  <a:pt x="12781" y="562"/>
                </a:lnTo>
                <a:lnTo>
                  <a:pt x="12771" y="555"/>
                </a:lnTo>
                <a:lnTo>
                  <a:pt x="12747" y="541"/>
                </a:lnTo>
                <a:lnTo>
                  <a:pt x="12723" y="527"/>
                </a:lnTo>
                <a:lnTo>
                  <a:pt x="12677" y="500"/>
                </a:lnTo>
                <a:lnTo>
                  <a:pt x="12648" y="485"/>
                </a:lnTo>
                <a:lnTo>
                  <a:pt x="12617" y="467"/>
                </a:lnTo>
                <a:lnTo>
                  <a:pt x="12609" y="462"/>
                </a:lnTo>
                <a:lnTo>
                  <a:pt x="12602" y="457"/>
                </a:lnTo>
                <a:lnTo>
                  <a:pt x="12596" y="451"/>
                </a:lnTo>
                <a:lnTo>
                  <a:pt x="12591" y="445"/>
                </a:lnTo>
                <a:lnTo>
                  <a:pt x="12586" y="438"/>
                </a:lnTo>
                <a:lnTo>
                  <a:pt x="12583" y="431"/>
                </a:lnTo>
                <a:lnTo>
                  <a:pt x="12581" y="423"/>
                </a:lnTo>
                <a:lnTo>
                  <a:pt x="12580" y="415"/>
                </a:lnTo>
                <a:lnTo>
                  <a:pt x="12581" y="406"/>
                </a:lnTo>
                <a:lnTo>
                  <a:pt x="12583" y="397"/>
                </a:lnTo>
                <a:lnTo>
                  <a:pt x="12586" y="389"/>
                </a:lnTo>
                <a:lnTo>
                  <a:pt x="12591" y="382"/>
                </a:lnTo>
                <a:lnTo>
                  <a:pt x="12597" y="376"/>
                </a:lnTo>
                <a:lnTo>
                  <a:pt x="12603" y="370"/>
                </a:lnTo>
                <a:lnTo>
                  <a:pt x="12610" y="365"/>
                </a:lnTo>
                <a:lnTo>
                  <a:pt x="12618" y="361"/>
                </a:lnTo>
                <a:lnTo>
                  <a:pt x="12627" y="357"/>
                </a:lnTo>
                <a:lnTo>
                  <a:pt x="12636" y="353"/>
                </a:lnTo>
                <a:lnTo>
                  <a:pt x="12645" y="351"/>
                </a:lnTo>
                <a:lnTo>
                  <a:pt x="12654" y="349"/>
                </a:lnTo>
                <a:lnTo>
                  <a:pt x="12672" y="346"/>
                </a:lnTo>
                <a:lnTo>
                  <a:pt x="12689" y="345"/>
                </a:lnTo>
                <a:lnTo>
                  <a:pt x="12705" y="345"/>
                </a:lnTo>
                <a:lnTo>
                  <a:pt x="12721" y="347"/>
                </a:lnTo>
                <a:lnTo>
                  <a:pt x="12737" y="349"/>
                </a:lnTo>
                <a:lnTo>
                  <a:pt x="12753" y="352"/>
                </a:lnTo>
                <a:lnTo>
                  <a:pt x="12769" y="356"/>
                </a:lnTo>
                <a:lnTo>
                  <a:pt x="12785" y="360"/>
                </a:lnTo>
                <a:lnTo>
                  <a:pt x="12800" y="365"/>
                </a:lnTo>
                <a:lnTo>
                  <a:pt x="12815" y="370"/>
                </a:lnTo>
                <a:lnTo>
                  <a:pt x="12815" y="299"/>
                </a:lnTo>
                <a:lnTo>
                  <a:pt x="12784" y="292"/>
                </a:lnTo>
                <a:lnTo>
                  <a:pt x="12752" y="286"/>
                </a:lnTo>
                <a:lnTo>
                  <a:pt x="12737" y="284"/>
                </a:lnTo>
                <a:lnTo>
                  <a:pt x="12721" y="282"/>
                </a:lnTo>
                <a:lnTo>
                  <a:pt x="12705" y="281"/>
                </a:lnTo>
                <a:lnTo>
                  <a:pt x="12688" y="281"/>
                </a:lnTo>
                <a:lnTo>
                  <a:pt x="12670" y="281"/>
                </a:lnTo>
                <a:lnTo>
                  <a:pt x="12653" y="282"/>
                </a:lnTo>
                <a:lnTo>
                  <a:pt x="12636" y="285"/>
                </a:lnTo>
                <a:lnTo>
                  <a:pt x="12619" y="288"/>
                </a:lnTo>
                <a:lnTo>
                  <a:pt x="12603" y="292"/>
                </a:lnTo>
                <a:lnTo>
                  <a:pt x="12588" y="298"/>
                </a:lnTo>
                <a:lnTo>
                  <a:pt x="12574" y="304"/>
                </a:lnTo>
                <a:lnTo>
                  <a:pt x="12560" y="312"/>
                </a:lnTo>
                <a:lnTo>
                  <a:pt x="12548" y="321"/>
                </a:lnTo>
                <a:lnTo>
                  <a:pt x="12537" y="331"/>
                </a:lnTo>
                <a:lnTo>
                  <a:pt x="12532" y="337"/>
                </a:lnTo>
                <a:lnTo>
                  <a:pt x="12527" y="343"/>
                </a:lnTo>
                <a:lnTo>
                  <a:pt x="12523" y="349"/>
                </a:lnTo>
                <a:lnTo>
                  <a:pt x="12519" y="356"/>
                </a:lnTo>
                <a:lnTo>
                  <a:pt x="12515" y="363"/>
                </a:lnTo>
                <a:lnTo>
                  <a:pt x="12512" y="370"/>
                </a:lnTo>
                <a:lnTo>
                  <a:pt x="12509" y="378"/>
                </a:lnTo>
                <a:lnTo>
                  <a:pt x="12507" y="386"/>
                </a:lnTo>
                <a:lnTo>
                  <a:pt x="12505" y="395"/>
                </a:lnTo>
                <a:lnTo>
                  <a:pt x="12504" y="404"/>
                </a:lnTo>
                <a:lnTo>
                  <a:pt x="12503" y="413"/>
                </a:lnTo>
                <a:lnTo>
                  <a:pt x="12503" y="423"/>
                </a:lnTo>
                <a:lnTo>
                  <a:pt x="12504" y="438"/>
                </a:lnTo>
                <a:lnTo>
                  <a:pt x="12506" y="452"/>
                </a:lnTo>
                <a:lnTo>
                  <a:pt x="12509" y="464"/>
                </a:lnTo>
                <a:lnTo>
                  <a:pt x="12513" y="476"/>
                </a:lnTo>
                <a:lnTo>
                  <a:pt x="12518" y="487"/>
                </a:lnTo>
                <a:lnTo>
                  <a:pt x="12525" y="496"/>
                </a:lnTo>
                <a:lnTo>
                  <a:pt x="12532" y="506"/>
                </a:lnTo>
                <a:lnTo>
                  <a:pt x="12540" y="514"/>
                </a:lnTo>
                <a:lnTo>
                  <a:pt x="12549" y="522"/>
                </a:lnTo>
                <a:lnTo>
                  <a:pt x="12559" y="530"/>
                </a:lnTo>
                <a:lnTo>
                  <a:pt x="12569" y="537"/>
                </a:lnTo>
                <a:lnTo>
                  <a:pt x="12579" y="543"/>
                </a:lnTo>
                <a:lnTo>
                  <a:pt x="12602" y="556"/>
                </a:lnTo>
                <a:lnTo>
                  <a:pt x="12625" y="569"/>
                </a:lnTo>
                <a:lnTo>
                  <a:pt x="12674" y="595"/>
                </a:lnTo>
                <a:lnTo>
                  <a:pt x="12690" y="603"/>
                </a:lnTo>
                <a:lnTo>
                  <a:pt x="12707" y="612"/>
                </a:lnTo>
                <a:lnTo>
                  <a:pt x="12723" y="621"/>
                </a:lnTo>
                <a:lnTo>
                  <a:pt x="12738" y="632"/>
                </a:lnTo>
                <a:lnTo>
                  <a:pt x="12745" y="637"/>
                </a:lnTo>
                <a:lnTo>
                  <a:pt x="12752" y="644"/>
                </a:lnTo>
                <a:lnTo>
                  <a:pt x="12757" y="650"/>
                </a:lnTo>
                <a:lnTo>
                  <a:pt x="12762" y="657"/>
                </a:lnTo>
                <a:lnTo>
                  <a:pt x="12766" y="665"/>
                </a:lnTo>
                <a:lnTo>
                  <a:pt x="12769" y="673"/>
                </a:lnTo>
                <a:lnTo>
                  <a:pt x="12771" y="682"/>
                </a:lnTo>
                <a:lnTo>
                  <a:pt x="12772" y="692"/>
                </a:lnTo>
                <a:lnTo>
                  <a:pt x="12771" y="705"/>
                </a:lnTo>
                <a:lnTo>
                  <a:pt x="12769" y="716"/>
                </a:lnTo>
                <a:lnTo>
                  <a:pt x="12765" y="726"/>
                </a:lnTo>
                <a:lnTo>
                  <a:pt x="12759" y="736"/>
                </a:lnTo>
                <a:lnTo>
                  <a:pt x="12753" y="744"/>
                </a:lnTo>
                <a:lnTo>
                  <a:pt x="12746" y="751"/>
                </a:lnTo>
                <a:lnTo>
                  <a:pt x="12737" y="757"/>
                </a:lnTo>
                <a:lnTo>
                  <a:pt x="12728" y="762"/>
                </a:lnTo>
                <a:lnTo>
                  <a:pt x="12718" y="767"/>
                </a:lnTo>
                <a:lnTo>
                  <a:pt x="12708" y="770"/>
                </a:lnTo>
                <a:lnTo>
                  <a:pt x="12697" y="773"/>
                </a:lnTo>
                <a:lnTo>
                  <a:pt x="12686" y="775"/>
                </a:lnTo>
                <a:lnTo>
                  <a:pt x="12662" y="778"/>
                </a:lnTo>
                <a:lnTo>
                  <a:pt x="12640" y="779"/>
                </a:lnTo>
                <a:lnTo>
                  <a:pt x="12622" y="778"/>
                </a:lnTo>
                <a:lnTo>
                  <a:pt x="12604" y="777"/>
                </a:lnTo>
                <a:lnTo>
                  <a:pt x="12587" y="774"/>
                </a:lnTo>
                <a:lnTo>
                  <a:pt x="12569" y="771"/>
                </a:lnTo>
                <a:lnTo>
                  <a:pt x="12552" y="767"/>
                </a:lnTo>
                <a:lnTo>
                  <a:pt x="12535" y="762"/>
                </a:lnTo>
                <a:lnTo>
                  <a:pt x="12518" y="757"/>
                </a:lnTo>
                <a:lnTo>
                  <a:pt x="12501" y="751"/>
                </a:lnTo>
                <a:lnTo>
                  <a:pt x="12501" y="822"/>
                </a:lnTo>
                <a:lnTo>
                  <a:pt x="12519" y="827"/>
                </a:lnTo>
                <a:lnTo>
                  <a:pt x="12537" y="832"/>
                </a:lnTo>
                <a:lnTo>
                  <a:pt x="12555" y="836"/>
                </a:lnTo>
                <a:lnTo>
                  <a:pt x="12573" y="839"/>
                </a:lnTo>
                <a:lnTo>
                  <a:pt x="12592" y="841"/>
                </a:lnTo>
                <a:lnTo>
                  <a:pt x="12610" y="843"/>
                </a:lnTo>
                <a:lnTo>
                  <a:pt x="12629" y="844"/>
                </a:lnTo>
                <a:lnTo>
                  <a:pt x="12648" y="844"/>
                </a:lnTo>
                <a:close/>
                <a:moveTo>
                  <a:pt x="12297" y="357"/>
                </a:moveTo>
                <a:lnTo>
                  <a:pt x="12443" y="357"/>
                </a:lnTo>
                <a:lnTo>
                  <a:pt x="12443" y="293"/>
                </a:lnTo>
                <a:lnTo>
                  <a:pt x="12297" y="293"/>
                </a:lnTo>
                <a:lnTo>
                  <a:pt x="12297" y="118"/>
                </a:lnTo>
                <a:lnTo>
                  <a:pt x="12220" y="166"/>
                </a:lnTo>
                <a:lnTo>
                  <a:pt x="12220" y="293"/>
                </a:lnTo>
                <a:lnTo>
                  <a:pt x="12132" y="293"/>
                </a:lnTo>
                <a:lnTo>
                  <a:pt x="12132" y="357"/>
                </a:lnTo>
                <a:lnTo>
                  <a:pt x="12220" y="357"/>
                </a:lnTo>
                <a:lnTo>
                  <a:pt x="12220" y="704"/>
                </a:lnTo>
                <a:lnTo>
                  <a:pt x="12221" y="723"/>
                </a:lnTo>
                <a:lnTo>
                  <a:pt x="12222" y="740"/>
                </a:lnTo>
                <a:lnTo>
                  <a:pt x="12225" y="756"/>
                </a:lnTo>
                <a:lnTo>
                  <a:pt x="12229" y="770"/>
                </a:lnTo>
                <a:lnTo>
                  <a:pt x="12234" y="783"/>
                </a:lnTo>
                <a:lnTo>
                  <a:pt x="12241" y="794"/>
                </a:lnTo>
                <a:lnTo>
                  <a:pt x="12248" y="804"/>
                </a:lnTo>
                <a:lnTo>
                  <a:pt x="12257" y="813"/>
                </a:lnTo>
                <a:lnTo>
                  <a:pt x="12267" y="822"/>
                </a:lnTo>
                <a:lnTo>
                  <a:pt x="12278" y="828"/>
                </a:lnTo>
                <a:lnTo>
                  <a:pt x="12290" y="833"/>
                </a:lnTo>
                <a:lnTo>
                  <a:pt x="12304" y="837"/>
                </a:lnTo>
                <a:lnTo>
                  <a:pt x="12318" y="841"/>
                </a:lnTo>
                <a:lnTo>
                  <a:pt x="12334" y="843"/>
                </a:lnTo>
                <a:lnTo>
                  <a:pt x="12351" y="844"/>
                </a:lnTo>
                <a:lnTo>
                  <a:pt x="12370" y="844"/>
                </a:lnTo>
                <a:lnTo>
                  <a:pt x="12387" y="844"/>
                </a:lnTo>
                <a:lnTo>
                  <a:pt x="12404" y="843"/>
                </a:lnTo>
                <a:lnTo>
                  <a:pt x="12421" y="841"/>
                </a:lnTo>
                <a:lnTo>
                  <a:pt x="12438" y="839"/>
                </a:lnTo>
                <a:lnTo>
                  <a:pt x="12438" y="769"/>
                </a:lnTo>
                <a:lnTo>
                  <a:pt x="12425" y="773"/>
                </a:lnTo>
                <a:lnTo>
                  <a:pt x="12413" y="777"/>
                </a:lnTo>
                <a:lnTo>
                  <a:pt x="12401" y="778"/>
                </a:lnTo>
                <a:lnTo>
                  <a:pt x="12386" y="779"/>
                </a:lnTo>
                <a:lnTo>
                  <a:pt x="12375" y="779"/>
                </a:lnTo>
                <a:lnTo>
                  <a:pt x="12365" y="778"/>
                </a:lnTo>
                <a:lnTo>
                  <a:pt x="12354" y="776"/>
                </a:lnTo>
                <a:lnTo>
                  <a:pt x="12346" y="773"/>
                </a:lnTo>
                <a:lnTo>
                  <a:pt x="12338" y="770"/>
                </a:lnTo>
                <a:lnTo>
                  <a:pt x="12331" y="766"/>
                </a:lnTo>
                <a:lnTo>
                  <a:pt x="12324" y="761"/>
                </a:lnTo>
                <a:lnTo>
                  <a:pt x="12318" y="755"/>
                </a:lnTo>
                <a:lnTo>
                  <a:pt x="12313" y="749"/>
                </a:lnTo>
                <a:lnTo>
                  <a:pt x="12309" y="743"/>
                </a:lnTo>
                <a:lnTo>
                  <a:pt x="12305" y="735"/>
                </a:lnTo>
                <a:lnTo>
                  <a:pt x="12302" y="727"/>
                </a:lnTo>
                <a:lnTo>
                  <a:pt x="12300" y="718"/>
                </a:lnTo>
                <a:lnTo>
                  <a:pt x="12298" y="709"/>
                </a:lnTo>
                <a:lnTo>
                  <a:pt x="12297" y="699"/>
                </a:lnTo>
                <a:lnTo>
                  <a:pt x="12297" y="689"/>
                </a:lnTo>
                <a:lnTo>
                  <a:pt x="12297" y="357"/>
                </a:lnTo>
                <a:close/>
                <a:moveTo>
                  <a:pt x="11931" y="832"/>
                </a:moveTo>
                <a:lnTo>
                  <a:pt x="12008" y="832"/>
                </a:lnTo>
                <a:lnTo>
                  <a:pt x="12008" y="293"/>
                </a:lnTo>
                <a:lnTo>
                  <a:pt x="11931" y="293"/>
                </a:lnTo>
                <a:lnTo>
                  <a:pt x="11931" y="515"/>
                </a:lnTo>
                <a:lnTo>
                  <a:pt x="11930" y="531"/>
                </a:lnTo>
                <a:lnTo>
                  <a:pt x="11928" y="550"/>
                </a:lnTo>
                <a:lnTo>
                  <a:pt x="11926" y="569"/>
                </a:lnTo>
                <a:lnTo>
                  <a:pt x="11922" y="590"/>
                </a:lnTo>
                <a:lnTo>
                  <a:pt x="11917" y="611"/>
                </a:lnTo>
                <a:lnTo>
                  <a:pt x="11911" y="632"/>
                </a:lnTo>
                <a:lnTo>
                  <a:pt x="11904" y="652"/>
                </a:lnTo>
                <a:lnTo>
                  <a:pt x="11895" y="672"/>
                </a:lnTo>
                <a:lnTo>
                  <a:pt x="11885" y="692"/>
                </a:lnTo>
                <a:lnTo>
                  <a:pt x="11874" y="709"/>
                </a:lnTo>
                <a:lnTo>
                  <a:pt x="11868" y="717"/>
                </a:lnTo>
                <a:lnTo>
                  <a:pt x="11862" y="725"/>
                </a:lnTo>
                <a:lnTo>
                  <a:pt x="11855" y="732"/>
                </a:lnTo>
                <a:lnTo>
                  <a:pt x="11848" y="739"/>
                </a:lnTo>
                <a:lnTo>
                  <a:pt x="11841" y="745"/>
                </a:lnTo>
                <a:lnTo>
                  <a:pt x="11833" y="751"/>
                </a:lnTo>
                <a:lnTo>
                  <a:pt x="11825" y="755"/>
                </a:lnTo>
                <a:lnTo>
                  <a:pt x="11817" y="759"/>
                </a:lnTo>
                <a:lnTo>
                  <a:pt x="11808" y="762"/>
                </a:lnTo>
                <a:lnTo>
                  <a:pt x="11799" y="765"/>
                </a:lnTo>
                <a:lnTo>
                  <a:pt x="11789" y="766"/>
                </a:lnTo>
                <a:lnTo>
                  <a:pt x="11779" y="767"/>
                </a:lnTo>
                <a:lnTo>
                  <a:pt x="11771" y="766"/>
                </a:lnTo>
                <a:lnTo>
                  <a:pt x="11764" y="765"/>
                </a:lnTo>
                <a:lnTo>
                  <a:pt x="11757" y="764"/>
                </a:lnTo>
                <a:lnTo>
                  <a:pt x="11750" y="762"/>
                </a:lnTo>
                <a:lnTo>
                  <a:pt x="11744" y="759"/>
                </a:lnTo>
                <a:lnTo>
                  <a:pt x="11739" y="756"/>
                </a:lnTo>
                <a:lnTo>
                  <a:pt x="11734" y="752"/>
                </a:lnTo>
                <a:lnTo>
                  <a:pt x="11730" y="748"/>
                </a:lnTo>
                <a:lnTo>
                  <a:pt x="11725" y="743"/>
                </a:lnTo>
                <a:lnTo>
                  <a:pt x="11722" y="738"/>
                </a:lnTo>
                <a:lnTo>
                  <a:pt x="11718" y="733"/>
                </a:lnTo>
                <a:lnTo>
                  <a:pt x="11714" y="727"/>
                </a:lnTo>
                <a:lnTo>
                  <a:pt x="11709" y="715"/>
                </a:lnTo>
                <a:lnTo>
                  <a:pt x="11705" y="702"/>
                </a:lnTo>
                <a:lnTo>
                  <a:pt x="11703" y="688"/>
                </a:lnTo>
                <a:lnTo>
                  <a:pt x="11701" y="674"/>
                </a:lnTo>
                <a:lnTo>
                  <a:pt x="11700" y="659"/>
                </a:lnTo>
                <a:lnTo>
                  <a:pt x="11699" y="645"/>
                </a:lnTo>
                <a:lnTo>
                  <a:pt x="11699" y="616"/>
                </a:lnTo>
                <a:lnTo>
                  <a:pt x="11699" y="591"/>
                </a:lnTo>
                <a:lnTo>
                  <a:pt x="11699" y="293"/>
                </a:lnTo>
                <a:lnTo>
                  <a:pt x="11622" y="293"/>
                </a:lnTo>
                <a:lnTo>
                  <a:pt x="11622" y="677"/>
                </a:lnTo>
                <a:lnTo>
                  <a:pt x="11623" y="693"/>
                </a:lnTo>
                <a:lnTo>
                  <a:pt x="11624" y="709"/>
                </a:lnTo>
                <a:lnTo>
                  <a:pt x="11627" y="725"/>
                </a:lnTo>
                <a:lnTo>
                  <a:pt x="11630" y="740"/>
                </a:lnTo>
                <a:lnTo>
                  <a:pt x="11635" y="754"/>
                </a:lnTo>
                <a:lnTo>
                  <a:pt x="11641" y="768"/>
                </a:lnTo>
                <a:lnTo>
                  <a:pt x="11647" y="781"/>
                </a:lnTo>
                <a:lnTo>
                  <a:pt x="11655" y="793"/>
                </a:lnTo>
                <a:lnTo>
                  <a:pt x="11664" y="804"/>
                </a:lnTo>
                <a:lnTo>
                  <a:pt x="11675" y="814"/>
                </a:lnTo>
                <a:lnTo>
                  <a:pt x="11686" y="823"/>
                </a:lnTo>
                <a:lnTo>
                  <a:pt x="11698" y="831"/>
                </a:lnTo>
                <a:lnTo>
                  <a:pt x="11712" y="837"/>
                </a:lnTo>
                <a:lnTo>
                  <a:pt x="11728" y="841"/>
                </a:lnTo>
                <a:lnTo>
                  <a:pt x="11744" y="844"/>
                </a:lnTo>
                <a:lnTo>
                  <a:pt x="11761" y="844"/>
                </a:lnTo>
                <a:lnTo>
                  <a:pt x="11778" y="844"/>
                </a:lnTo>
                <a:lnTo>
                  <a:pt x="11794" y="842"/>
                </a:lnTo>
                <a:lnTo>
                  <a:pt x="11809" y="839"/>
                </a:lnTo>
                <a:lnTo>
                  <a:pt x="11823" y="835"/>
                </a:lnTo>
                <a:lnTo>
                  <a:pt x="11836" y="829"/>
                </a:lnTo>
                <a:lnTo>
                  <a:pt x="11848" y="823"/>
                </a:lnTo>
                <a:lnTo>
                  <a:pt x="11860" y="815"/>
                </a:lnTo>
                <a:lnTo>
                  <a:pt x="11870" y="806"/>
                </a:lnTo>
                <a:lnTo>
                  <a:pt x="11880" y="797"/>
                </a:lnTo>
                <a:lnTo>
                  <a:pt x="11889" y="786"/>
                </a:lnTo>
                <a:lnTo>
                  <a:pt x="11897" y="775"/>
                </a:lnTo>
                <a:lnTo>
                  <a:pt x="11905" y="763"/>
                </a:lnTo>
                <a:lnTo>
                  <a:pt x="11912" y="750"/>
                </a:lnTo>
                <a:lnTo>
                  <a:pt x="11918" y="736"/>
                </a:lnTo>
                <a:lnTo>
                  <a:pt x="11923" y="722"/>
                </a:lnTo>
                <a:lnTo>
                  <a:pt x="11928" y="707"/>
                </a:lnTo>
                <a:lnTo>
                  <a:pt x="11931" y="707"/>
                </a:lnTo>
                <a:lnTo>
                  <a:pt x="11931" y="832"/>
                </a:lnTo>
                <a:close/>
                <a:moveTo>
                  <a:pt x="11274" y="844"/>
                </a:moveTo>
                <a:lnTo>
                  <a:pt x="11289" y="844"/>
                </a:lnTo>
                <a:lnTo>
                  <a:pt x="11304" y="843"/>
                </a:lnTo>
                <a:lnTo>
                  <a:pt x="11318" y="841"/>
                </a:lnTo>
                <a:lnTo>
                  <a:pt x="11331" y="838"/>
                </a:lnTo>
                <a:lnTo>
                  <a:pt x="11344" y="835"/>
                </a:lnTo>
                <a:lnTo>
                  <a:pt x="11356" y="831"/>
                </a:lnTo>
                <a:lnTo>
                  <a:pt x="11368" y="826"/>
                </a:lnTo>
                <a:lnTo>
                  <a:pt x="11379" y="821"/>
                </a:lnTo>
                <a:lnTo>
                  <a:pt x="11389" y="814"/>
                </a:lnTo>
                <a:lnTo>
                  <a:pt x="11400" y="808"/>
                </a:lnTo>
                <a:lnTo>
                  <a:pt x="11410" y="801"/>
                </a:lnTo>
                <a:lnTo>
                  <a:pt x="11418" y="793"/>
                </a:lnTo>
                <a:lnTo>
                  <a:pt x="11427" y="785"/>
                </a:lnTo>
                <a:lnTo>
                  <a:pt x="11434" y="777"/>
                </a:lnTo>
                <a:lnTo>
                  <a:pt x="11442" y="768"/>
                </a:lnTo>
                <a:lnTo>
                  <a:pt x="11448" y="758"/>
                </a:lnTo>
                <a:lnTo>
                  <a:pt x="11455" y="748"/>
                </a:lnTo>
                <a:lnTo>
                  <a:pt x="11460" y="738"/>
                </a:lnTo>
                <a:lnTo>
                  <a:pt x="11466" y="727"/>
                </a:lnTo>
                <a:lnTo>
                  <a:pt x="11470" y="716"/>
                </a:lnTo>
                <a:lnTo>
                  <a:pt x="11479" y="693"/>
                </a:lnTo>
                <a:lnTo>
                  <a:pt x="11485" y="668"/>
                </a:lnTo>
                <a:lnTo>
                  <a:pt x="11490" y="643"/>
                </a:lnTo>
                <a:lnTo>
                  <a:pt x="11494" y="617"/>
                </a:lnTo>
                <a:lnTo>
                  <a:pt x="11496" y="590"/>
                </a:lnTo>
                <a:lnTo>
                  <a:pt x="11496" y="563"/>
                </a:lnTo>
                <a:lnTo>
                  <a:pt x="11496" y="536"/>
                </a:lnTo>
                <a:lnTo>
                  <a:pt x="11494" y="509"/>
                </a:lnTo>
                <a:lnTo>
                  <a:pt x="11490" y="483"/>
                </a:lnTo>
                <a:lnTo>
                  <a:pt x="11485" y="457"/>
                </a:lnTo>
                <a:lnTo>
                  <a:pt x="11479" y="433"/>
                </a:lnTo>
                <a:lnTo>
                  <a:pt x="11470" y="410"/>
                </a:lnTo>
                <a:lnTo>
                  <a:pt x="11466" y="398"/>
                </a:lnTo>
                <a:lnTo>
                  <a:pt x="11460" y="388"/>
                </a:lnTo>
                <a:lnTo>
                  <a:pt x="11455" y="377"/>
                </a:lnTo>
                <a:lnTo>
                  <a:pt x="11448" y="367"/>
                </a:lnTo>
                <a:lnTo>
                  <a:pt x="11442" y="358"/>
                </a:lnTo>
                <a:lnTo>
                  <a:pt x="11434" y="348"/>
                </a:lnTo>
                <a:lnTo>
                  <a:pt x="11427" y="340"/>
                </a:lnTo>
                <a:lnTo>
                  <a:pt x="11418" y="332"/>
                </a:lnTo>
                <a:lnTo>
                  <a:pt x="11410" y="324"/>
                </a:lnTo>
                <a:lnTo>
                  <a:pt x="11400" y="317"/>
                </a:lnTo>
                <a:lnTo>
                  <a:pt x="11389" y="310"/>
                </a:lnTo>
                <a:lnTo>
                  <a:pt x="11379" y="304"/>
                </a:lnTo>
                <a:lnTo>
                  <a:pt x="11368" y="299"/>
                </a:lnTo>
                <a:lnTo>
                  <a:pt x="11356" y="294"/>
                </a:lnTo>
                <a:lnTo>
                  <a:pt x="11344" y="290"/>
                </a:lnTo>
                <a:lnTo>
                  <a:pt x="11331" y="287"/>
                </a:lnTo>
                <a:lnTo>
                  <a:pt x="11318" y="284"/>
                </a:lnTo>
                <a:lnTo>
                  <a:pt x="11304" y="282"/>
                </a:lnTo>
                <a:lnTo>
                  <a:pt x="11289" y="281"/>
                </a:lnTo>
                <a:lnTo>
                  <a:pt x="11274" y="281"/>
                </a:lnTo>
                <a:lnTo>
                  <a:pt x="11258" y="281"/>
                </a:lnTo>
                <a:lnTo>
                  <a:pt x="11244" y="282"/>
                </a:lnTo>
                <a:lnTo>
                  <a:pt x="11230" y="284"/>
                </a:lnTo>
                <a:lnTo>
                  <a:pt x="11217" y="287"/>
                </a:lnTo>
                <a:lnTo>
                  <a:pt x="11204" y="290"/>
                </a:lnTo>
                <a:lnTo>
                  <a:pt x="11192" y="294"/>
                </a:lnTo>
                <a:lnTo>
                  <a:pt x="11180" y="299"/>
                </a:lnTo>
                <a:lnTo>
                  <a:pt x="11169" y="304"/>
                </a:lnTo>
                <a:lnTo>
                  <a:pt x="11159" y="310"/>
                </a:lnTo>
                <a:lnTo>
                  <a:pt x="11149" y="317"/>
                </a:lnTo>
                <a:lnTo>
                  <a:pt x="11140" y="324"/>
                </a:lnTo>
                <a:lnTo>
                  <a:pt x="11131" y="332"/>
                </a:lnTo>
                <a:lnTo>
                  <a:pt x="11123" y="340"/>
                </a:lnTo>
                <a:lnTo>
                  <a:pt x="11115" y="349"/>
                </a:lnTo>
                <a:lnTo>
                  <a:pt x="11108" y="358"/>
                </a:lnTo>
                <a:lnTo>
                  <a:pt x="11102" y="368"/>
                </a:lnTo>
                <a:lnTo>
                  <a:pt x="11096" y="378"/>
                </a:lnTo>
                <a:lnTo>
                  <a:pt x="11090" y="388"/>
                </a:lnTo>
                <a:lnTo>
                  <a:pt x="11085" y="399"/>
                </a:lnTo>
                <a:lnTo>
                  <a:pt x="11080" y="410"/>
                </a:lnTo>
                <a:lnTo>
                  <a:pt x="11071" y="434"/>
                </a:lnTo>
                <a:lnTo>
                  <a:pt x="11064" y="458"/>
                </a:lnTo>
                <a:lnTo>
                  <a:pt x="11059" y="483"/>
                </a:lnTo>
                <a:lnTo>
                  <a:pt x="11056" y="509"/>
                </a:lnTo>
                <a:lnTo>
                  <a:pt x="11054" y="536"/>
                </a:lnTo>
                <a:lnTo>
                  <a:pt x="11053" y="563"/>
                </a:lnTo>
                <a:lnTo>
                  <a:pt x="11054" y="590"/>
                </a:lnTo>
                <a:lnTo>
                  <a:pt x="11056" y="617"/>
                </a:lnTo>
                <a:lnTo>
                  <a:pt x="11059" y="643"/>
                </a:lnTo>
                <a:lnTo>
                  <a:pt x="11064" y="668"/>
                </a:lnTo>
                <a:lnTo>
                  <a:pt x="11071" y="692"/>
                </a:lnTo>
                <a:lnTo>
                  <a:pt x="11080" y="715"/>
                </a:lnTo>
                <a:lnTo>
                  <a:pt x="11085" y="727"/>
                </a:lnTo>
                <a:lnTo>
                  <a:pt x="11090" y="737"/>
                </a:lnTo>
                <a:lnTo>
                  <a:pt x="11096" y="748"/>
                </a:lnTo>
                <a:lnTo>
                  <a:pt x="11102" y="758"/>
                </a:lnTo>
                <a:lnTo>
                  <a:pt x="11108" y="767"/>
                </a:lnTo>
                <a:lnTo>
                  <a:pt x="11115" y="776"/>
                </a:lnTo>
                <a:lnTo>
                  <a:pt x="11123" y="785"/>
                </a:lnTo>
                <a:lnTo>
                  <a:pt x="11131" y="793"/>
                </a:lnTo>
                <a:lnTo>
                  <a:pt x="11140" y="801"/>
                </a:lnTo>
                <a:lnTo>
                  <a:pt x="11149" y="808"/>
                </a:lnTo>
                <a:lnTo>
                  <a:pt x="11159" y="814"/>
                </a:lnTo>
                <a:lnTo>
                  <a:pt x="11169" y="821"/>
                </a:lnTo>
                <a:lnTo>
                  <a:pt x="11180" y="826"/>
                </a:lnTo>
                <a:lnTo>
                  <a:pt x="11192" y="831"/>
                </a:lnTo>
                <a:lnTo>
                  <a:pt x="11204" y="835"/>
                </a:lnTo>
                <a:lnTo>
                  <a:pt x="11217" y="838"/>
                </a:lnTo>
                <a:lnTo>
                  <a:pt x="11230" y="841"/>
                </a:lnTo>
                <a:lnTo>
                  <a:pt x="11244" y="843"/>
                </a:lnTo>
                <a:lnTo>
                  <a:pt x="11258" y="844"/>
                </a:lnTo>
                <a:lnTo>
                  <a:pt x="11274" y="844"/>
                </a:lnTo>
                <a:close/>
                <a:moveTo>
                  <a:pt x="11274" y="345"/>
                </a:moveTo>
                <a:lnTo>
                  <a:pt x="11284" y="345"/>
                </a:lnTo>
                <a:lnTo>
                  <a:pt x="11294" y="346"/>
                </a:lnTo>
                <a:lnTo>
                  <a:pt x="11303" y="348"/>
                </a:lnTo>
                <a:lnTo>
                  <a:pt x="11312" y="351"/>
                </a:lnTo>
                <a:lnTo>
                  <a:pt x="11320" y="354"/>
                </a:lnTo>
                <a:lnTo>
                  <a:pt x="11328" y="358"/>
                </a:lnTo>
                <a:lnTo>
                  <a:pt x="11335" y="362"/>
                </a:lnTo>
                <a:lnTo>
                  <a:pt x="11342" y="367"/>
                </a:lnTo>
                <a:lnTo>
                  <a:pt x="11348" y="372"/>
                </a:lnTo>
                <a:lnTo>
                  <a:pt x="11354" y="378"/>
                </a:lnTo>
                <a:lnTo>
                  <a:pt x="11360" y="384"/>
                </a:lnTo>
                <a:lnTo>
                  <a:pt x="11365" y="391"/>
                </a:lnTo>
                <a:lnTo>
                  <a:pt x="11374" y="405"/>
                </a:lnTo>
                <a:lnTo>
                  <a:pt x="11382" y="421"/>
                </a:lnTo>
                <a:lnTo>
                  <a:pt x="11389" y="438"/>
                </a:lnTo>
                <a:lnTo>
                  <a:pt x="11394" y="455"/>
                </a:lnTo>
                <a:lnTo>
                  <a:pt x="11400" y="473"/>
                </a:lnTo>
                <a:lnTo>
                  <a:pt x="11403" y="491"/>
                </a:lnTo>
                <a:lnTo>
                  <a:pt x="11405" y="510"/>
                </a:lnTo>
                <a:lnTo>
                  <a:pt x="11407" y="528"/>
                </a:lnTo>
                <a:lnTo>
                  <a:pt x="11408" y="545"/>
                </a:lnTo>
                <a:lnTo>
                  <a:pt x="11408" y="562"/>
                </a:lnTo>
                <a:lnTo>
                  <a:pt x="11408" y="579"/>
                </a:lnTo>
                <a:lnTo>
                  <a:pt x="11407" y="596"/>
                </a:lnTo>
                <a:lnTo>
                  <a:pt x="11406" y="614"/>
                </a:lnTo>
                <a:lnTo>
                  <a:pt x="11403" y="633"/>
                </a:lnTo>
                <a:lnTo>
                  <a:pt x="11400" y="651"/>
                </a:lnTo>
                <a:lnTo>
                  <a:pt x="11396" y="669"/>
                </a:lnTo>
                <a:lnTo>
                  <a:pt x="11389" y="686"/>
                </a:lnTo>
                <a:lnTo>
                  <a:pt x="11383" y="703"/>
                </a:lnTo>
                <a:lnTo>
                  <a:pt x="11375" y="719"/>
                </a:lnTo>
                <a:lnTo>
                  <a:pt x="11366" y="733"/>
                </a:lnTo>
                <a:lnTo>
                  <a:pt x="11360" y="740"/>
                </a:lnTo>
                <a:lnTo>
                  <a:pt x="11355" y="746"/>
                </a:lnTo>
                <a:lnTo>
                  <a:pt x="11349" y="752"/>
                </a:lnTo>
                <a:lnTo>
                  <a:pt x="11342" y="757"/>
                </a:lnTo>
                <a:lnTo>
                  <a:pt x="11335" y="762"/>
                </a:lnTo>
                <a:lnTo>
                  <a:pt x="11328" y="767"/>
                </a:lnTo>
                <a:lnTo>
                  <a:pt x="11320" y="770"/>
                </a:lnTo>
                <a:lnTo>
                  <a:pt x="11312" y="773"/>
                </a:lnTo>
                <a:lnTo>
                  <a:pt x="11303" y="776"/>
                </a:lnTo>
                <a:lnTo>
                  <a:pt x="11294" y="778"/>
                </a:lnTo>
                <a:lnTo>
                  <a:pt x="11284" y="779"/>
                </a:lnTo>
                <a:lnTo>
                  <a:pt x="11274" y="779"/>
                </a:lnTo>
                <a:lnTo>
                  <a:pt x="11264" y="779"/>
                </a:lnTo>
                <a:lnTo>
                  <a:pt x="11254" y="778"/>
                </a:lnTo>
                <a:lnTo>
                  <a:pt x="11245" y="776"/>
                </a:lnTo>
                <a:lnTo>
                  <a:pt x="11236" y="773"/>
                </a:lnTo>
                <a:lnTo>
                  <a:pt x="11228" y="770"/>
                </a:lnTo>
                <a:lnTo>
                  <a:pt x="11220" y="766"/>
                </a:lnTo>
                <a:lnTo>
                  <a:pt x="11213" y="762"/>
                </a:lnTo>
                <a:lnTo>
                  <a:pt x="11206" y="757"/>
                </a:lnTo>
                <a:lnTo>
                  <a:pt x="11200" y="752"/>
                </a:lnTo>
                <a:lnTo>
                  <a:pt x="11194" y="746"/>
                </a:lnTo>
                <a:lnTo>
                  <a:pt x="11188" y="740"/>
                </a:lnTo>
                <a:lnTo>
                  <a:pt x="11183" y="733"/>
                </a:lnTo>
                <a:lnTo>
                  <a:pt x="11174" y="719"/>
                </a:lnTo>
                <a:lnTo>
                  <a:pt x="11166" y="703"/>
                </a:lnTo>
                <a:lnTo>
                  <a:pt x="11160" y="686"/>
                </a:lnTo>
                <a:lnTo>
                  <a:pt x="11154" y="668"/>
                </a:lnTo>
                <a:lnTo>
                  <a:pt x="11150" y="650"/>
                </a:lnTo>
                <a:lnTo>
                  <a:pt x="11147" y="632"/>
                </a:lnTo>
                <a:lnTo>
                  <a:pt x="11145" y="614"/>
                </a:lnTo>
                <a:lnTo>
                  <a:pt x="11144" y="596"/>
                </a:lnTo>
                <a:lnTo>
                  <a:pt x="11143" y="579"/>
                </a:lnTo>
                <a:lnTo>
                  <a:pt x="11143" y="562"/>
                </a:lnTo>
                <a:lnTo>
                  <a:pt x="11143" y="545"/>
                </a:lnTo>
                <a:lnTo>
                  <a:pt x="11144" y="528"/>
                </a:lnTo>
                <a:lnTo>
                  <a:pt x="11145" y="510"/>
                </a:lnTo>
                <a:lnTo>
                  <a:pt x="11147" y="492"/>
                </a:lnTo>
                <a:lnTo>
                  <a:pt x="11150" y="474"/>
                </a:lnTo>
                <a:lnTo>
                  <a:pt x="11154" y="456"/>
                </a:lnTo>
                <a:lnTo>
                  <a:pt x="11160" y="438"/>
                </a:lnTo>
                <a:lnTo>
                  <a:pt x="11166" y="421"/>
                </a:lnTo>
                <a:lnTo>
                  <a:pt x="11174" y="405"/>
                </a:lnTo>
                <a:lnTo>
                  <a:pt x="11183" y="391"/>
                </a:lnTo>
                <a:lnTo>
                  <a:pt x="11188" y="384"/>
                </a:lnTo>
                <a:lnTo>
                  <a:pt x="11194" y="378"/>
                </a:lnTo>
                <a:lnTo>
                  <a:pt x="11200" y="372"/>
                </a:lnTo>
                <a:lnTo>
                  <a:pt x="11206" y="367"/>
                </a:lnTo>
                <a:lnTo>
                  <a:pt x="11213" y="362"/>
                </a:lnTo>
                <a:lnTo>
                  <a:pt x="11220" y="358"/>
                </a:lnTo>
                <a:lnTo>
                  <a:pt x="11228" y="354"/>
                </a:lnTo>
                <a:lnTo>
                  <a:pt x="11236" y="351"/>
                </a:lnTo>
                <a:lnTo>
                  <a:pt x="11245" y="348"/>
                </a:lnTo>
                <a:lnTo>
                  <a:pt x="11254" y="346"/>
                </a:lnTo>
                <a:lnTo>
                  <a:pt x="11264" y="345"/>
                </a:lnTo>
                <a:lnTo>
                  <a:pt x="11274" y="345"/>
                </a:lnTo>
                <a:close/>
                <a:moveTo>
                  <a:pt x="10547" y="1090"/>
                </a:moveTo>
                <a:lnTo>
                  <a:pt x="10589" y="1090"/>
                </a:lnTo>
                <a:lnTo>
                  <a:pt x="10589" y="0"/>
                </a:lnTo>
                <a:lnTo>
                  <a:pt x="10547" y="0"/>
                </a:lnTo>
                <a:lnTo>
                  <a:pt x="10547" y="1090"/>
                </a:lnTo>
                <a:close/>
                <a:moveTo>
                  <a:pt x="9864" y="1050"/>
                </a:moveTo>
                <a:lnTo>
                  <a:pt x="10125" y="293"/>
                </a:lnTo>
                <a:lnTo>
                  <a:pt x="10042" y="293"/>
                </a:lnTo>
                <a:lnTo>
                  <a:pt x="9897" y="716"/>
                </a:lnTo>
                <a:lnTo>
                  <a:pt x="9895" y="716"/>
                </a:lnTo>
                <a:lnTo>
                  <a:pt x="9736" y="293"/>
                </a:lnTo>
                <a:lnTo>
                  <a:pt x="9654" y="293"/>
                </a:lnTo>
                <a:lnTo>
                  <a:pt x="9861" y="832"/>
                </a:lnTo>
                <a:lnTo>
                  <a:pt x="9784" y="1050"/>
                </a:lnTo>
                <a:lnTo>
                  <a:pt x="9864" y="1050"/>
                </a:lnTo>
                <a:close/>
                <a:moveTo>
                  <a:pt x="9340" y="1067"/>
                </a:moveTo>
                <a:lnTo>
                  <a:pt x="9354" y="1067"/>
                </a:lnTo>
                <a:lnTo>
                  <a:pt x="9368" y="1066"/>
                </a:lnTo>
                <a:lnTo>
                  <a:pt x="9381" y="1065"/>
                </a:lnTo>
                <a:lnTo>
                  <a:pt x="9394" y="1063"/>
                </a:lnTo>
                <a:lnTo>
                  <a:pt x="9406" y="1061"/>
                </a:lnTo>
                <a:lnTo>
                  <a:pt x="9418" y="1059"/>
                </a:lnTo>
                <a:lnTo>
                  <a:pt x="9430" y="1056"/>
                </a:lnTo>
                <a:lnTo>
                  <a:pt x="9441" y="1052"/>
                </a:lnTo>
                <a:lnTo>
                  <a:pt x="9451" y="1048"/>
                </a:lnTo>
                <a:lnTo>
                  <a:pt x="9461" y="1044"/>
                </a:lnTo>
                <a:lnTo>
                  <a:pt x="9472" y="1039"/>
                </a:lnTo>
                <a:lnTo>
                  <a:pt x="9481" y="1033"/>
                </a:lnTo>
                <a:lnTo>
                  <a:pt x="9490" y="1028"/>
                </a:lnTo>
                <a:lnTo>
                  <a:pt x="9498" y="1021"/>
                </a:lnTo>
                <a:lnTo>
                  <a:pt x="9506" y="1015"/>
                </a:lnTo>
                <a:lnTo>
                  <a:pt x="9513" y="1007"/>
                </a:lnTo>
                <a:lnTo>
                  <a:pt x="9520" y="1000"/>
                </a:lnTo>
                <a:lnTo>
                  <a:pt x="9526" y="992"/>
                </a:lnTo>
                <a:lnTo>
                  <a:pt x="9532" y="983"/>
                </a:lnTo>
                <a:lnTo>
                  <a:pt x="9538" y="974"/>
                </a:lnTo>
                <a:lnTo>
                  <a:pt x="9543" y="965"/>
                </a:lnTo>
                <a:lnTo>
                  <a:pt x="9547" y="955"/>
                </a:lnTo>
                <a:lnTo>
                  <a:pt x="9551" y="945"/>
                </a:lnTo>
                <a:lnTo>
                  <a:pt x="9555" y="934"/>
                </a:lnTo>
                <a:lnTo>
                  <a:pt x="9558" y="923"/>
                </a:lnTo>
                <a:lnTo>
                  <a:pt x="9561" y="911"/>
                </a:lnTo>
                <a:lnTo>
                  <a:pt x="9564" y="899"/>
                </a:lnTo>
                <a:lnTo>
                  <a:pt x="9565" y="887"/>
                </a:lnTo>
                <a:lnTo>
                  <a:pt x="9568" y="861"/>
                </a:lnTo>
                <a:lnTo>
                  <a:pt x="9569" y="833"/>
                </a:lnTo>
                <a:lnTo>
                  <a:pt x="9569" y="293"/>
                </a:lnTo>
                <a:lnTo>
                  <a:pt x="9492" y="293"/>
                </a:lnTo>
                <a:lnTo>
                  <a:pt x="9492" y="381"/>
                </a:lnTo>
                <a:lnTo>
                  <a:pt x="9490" y="381"/>
                </a:lnTo>
                <a:lnTo>
                  <a:pt x="9486" y="370"/>
                </a:lnTo>
                <a:lnTo>
                  <a:pt x="9481" y="359"/>
                </a:lnTo>
                <a:lnTo>
                  <a:pt x="9476" y="348"/>
                </a:lnTo>
                <a:lnTo>
                  <a:pt x="9470" y="339"/>
                </a:lnTo>
                <a:lnTo>
                  <a:pt x="9461" y="330"/>
                </a:lnTo>
                <a:lnTo>
                  <a:pt x="9454" y="322"/>
                </a:lnTo>
                <a:lnTo>
                  <a:pt x="9445" y="314"/>
                </a:lnTo>
                <a:lnTo>
                  <a:pt x="9436" y="307"/>
                </a:lnTo>
                <a:lnTo>
                  <a:pt x="9426" y="301"/>
                </a:lnTo>
                <a:lnTo>
                  <a:pt x="9416" y="296"/>
                </a:lnTo>
                <a:lnTo>
                  <a:pt x="9406" y="291"/>
                </a:lnTo>
                <a:lnTo>
                  <a:pt x="9395" y="287"/>
                </a:lnTo>
                <a:lnTo>
                  <a:pt x="9384" y="284"/>
                </a:lnTo>
                <a:lnTo>
                  <a:pt x="9372" y="282"/>
                </a:lnTo>
                <a:lnTo>
                  <a:pt x="9360" y="281"/>
                </a:lnTo>
                <a:lnTo>
                  <a:pt x="9349" y="281"/>
                </a:lnTo>
                <a:lnTo>
                  <a:pt x="9335" y="281"/>
                </a:lnTo>
                <a:lnTo>
                  <a:pt x="9322" y="282"/>
                </a:lnTo>
                <a:lnTo>
                  <a:pt x="9310" y="285"/>
                </a:lnTo>
                <a:lnTo>
                  <a:pt x="9298" y="288"/>
                </a:lnTo>
                <a:lnTo>
                  <a:pt x="9287" y="292"/>
                </a:lnTo>
                <a:lnTo>
                  <a:pt x="9277" y="297"/>
                </a:lnTo>
                <a:lnTo>
                  <a:pt x="9267" y="302"/>
                </a:lnTo>
                <a:lnTo>
                  <a:pt x="9258" y="309"/>
                </a:lnTo>
                <a:lnTo>
                  <a:pt x="9249" y="316"/>
                </a:lnTo>
                <a:lnTo>
                  <a:pt x="9241" y="323"/>
                </a:lnTo>
                <a:lnTo>
                  <a:pt x="9233" y="331"/>
                </a:lnTo>
                <a:lnTo>
                  <a:pt x="9226" y="340"/>
                </a:lnTo>
                <a:lnTo>
                  <a:pt x="9219" y="349"/>
                </a:lnTo>
                <a:lnTo>
                  <a:pt x="9213" y="359"/>
                </a:lnTo>
                <a:lnTo>
                  <a:pt x="9207" y="369"/>
                </a:lnTo>
                <a:lnTo>
                  <a:pt x="9201" y="379"/>
                </a:lnTo>
                <a:lnTo>
                  <a:pt x="9192" y="401"/>
                </a:lnTo>
                <a:lnTo>
                  <a:pt x="9184" y="424"/>
                </a:lnTo>
                <a:lnTo>
                  <a:pt x="9177" y="448"/>
                </a:lnTo>
                <a:lnTo>
                  <a:pt x="9172" y="472"/>
                </a:lnTo>
                <a:lnTo>
                  <a:pt x="9169" y="496"/>
                </a:lnTo>
                <a:lnTo>
                  <a:pt x="9166" y="520"/>
                </a:lnTo>
                <a:lnTo>
                  <a:pt x="9165" y="543"/>
                </a:lnTo>
                <a:lnTo>
                  <a:pt x="9164" y="565"/>
                </a:lnTo>
                <a:lnTo>
                  <a:pt x="9165" y="588"/>
                </a:lnTo>
                <a:lnTo>
                  <a:pt x="9166" y="612"/>
                </a:lnTo>
                <a:lnTo>
                  <a:pt x="9168" y="635"/>
                </a:lnTo>
                <a:lnTo>
                  <a:pt x="9172" y="658"/>
                </a:lnTo>
                <a:lnTo>
                  <a:pt x="9177" y="681"/>
                </a:lnTo>
                <a:lnTo>
                  <a:pt x="9183" y="703"/>
                </a:lnTo>
                <a:lnTo>
                  <a:pt x="9190" y="724"/>
                </a:lnTo>
                <a:lnTo>
                  <a:pt x="9200" y="744"/>
                </a:lnTo>
                <a:lnTo>
                  <a:pt x="9205" y="753"/>
                </a:lnTo>
                <a:lnTo>
                  <a:pt x="9211" y="762"/>
                </a:lnTo>
                <a:lnTo>
                  <a:pt x="9217" y="771"/>
                </a:lnTo>
                <a:lnTo>
                  <a:pt x="9224" y="779"/>
                </a:lnTo>
                <a:lnTo>
                  <a:pt x="9231" y="787"/>
                </a:lnTo>
                <a:lnTo>
                  <a:pt x="9238" y="794"/>
                </a:lnTo>
                <a:lnTo>
                  <a:pt x="9247" y="800"/>
                </a:lnTo>
                <a:lnTo>
                  <a:pt x="9255" y="807"/>
                </a:lnTo>
                <a:lnTo>
                  <a:pt x="9265" y="812"/>
                </a:lnTo>
                <a:lnTo>
                  <a:pt x="9274" y="818"/>
                </a:lnTo>
                <a:lnTo>
                  <a:pt x="9285" y="822"/>
                </a:lnTo>
                <a:lnTo>
                  <a:pt x="9296" y="826"/>
                </a:lnTo>
                <a:lnTo>
                  <a:pt x="9308" y="828"/>
                </a:lnTo>
                <a:lnTo>
                  <a:pt x="9320" y="830"/>
                </a:lnTo>
                <a:lnTo>
                  <a:pt x="9333" y="832"/>
                </a:lnTo>
                <a:lnTo>
                  <a:pt x="9346" y="832"/>
                </a:lnTo>
                <a:lnTo>
                  <a:pt x="9359" y="832"/>
                </a:lnTo>
                <a:lnTo>
                  <a:pt x="9371" y="830"/>
                </a:lnTo>
                <a:lnTo>
                  <a:pt x="9382" y="828"/>
                </a:lnTo>
                <a:lnTo>
                  <a:pt x="9394" y="825"/>
                </a:lnTo>
                <a:lnTo>
                  <a:pt x="9405" y="821"/>
                </a:lnTo>
                <a:lnTo>
                  <a:pt x="9415" y="816"/>
                </a:lnTo>
                <a:lnTo>
                  <a:pt x="9425" y="810"/>
                </a:lnTo>
                <a:lnTo>
                  <a:pt x="9435" y="804"/>
                </a:lnTo>
                <a:lnTo>
                  <a:pt x="9444" y="797"/>
                </a:lnTo>
                <a:lnTo>
                  <a:pt x="9452" y="789"/>
                </a:lnTo>
                <a:lnTo>
                  <a:pt x="9460" y="781"/>
                </a:lnTo>
                <a:lnTo>
                  <a:pt x="9467" y="771"/>
                </a:lnTo>
                <a:lnTo>
                  <a:pt x="9475" y="762"/>
                </a:lnTo>
                <a:lnTo>
                  <a:pt x="9481" y="751"/>
                </a:lnTo>
                <a:lnTo>
                  <a:pt x="9486" y="740"/>
                </a:lnTo>
                <a:lnTo>
                  <a:pt x="9490" y="728"/>
                </a:lnTo>
                <a:lnTo>
                  <a:pt x="9492" y="728"/>
                </a:lnTo>
                <a:lnTo>
                  <a:pt x="9492" y="824"/>
                </a:lnTo>
                <a:lnTo>
                  <a:pt x="9492" y="845"/>
                </a:lnTo>
                <a:lnTo>
                  <a:pt x="9490" y="865"/>
                </a:lnTo>
                <a:lnTo>
                  <a:pt x="9488" y="883"/>
                </a:lnTo>
                <a:lnTo>
                  <a:pt x="9484" y="901"/>
                </a:lnTo>
                <a:lnTo>
                  <a:pt x="9479" y="917"/>
                </a:lnTo>
                <a:lnTo>
                  <a:pt x="9473" y="931"/>
                </a:lnTo>
                <a:lnTo>
                  <a:pt x="9465" y="945"/>
                </a:lnTo>
                <a:lnTo>
                  <a:pt x="9456" y="957"/>
                </a:lnTo>
                <a:lnTo>
                  <a:pt x="9451" y="962"/>
                </a:lnTo>
                <a:lnTo>
                  <a:pt x="9446" y="967"/>
                </a:lnTo>
                <a:lnTo>
                  <a:pt x="9440" y="972"/>
                </a:lnTo>
                <a:lnTo>
                  <a:pt x="9434" y="977"/>
                </a:lnTo>
                <a:lnTo>
                  <a:pt x="9428" y="981"/>
                </a:lnTo>
                <a:lnTo>
                  <a:pt x="9421" y="985"/>
                </a:lnTo>
                <a:lnTo>
                  <a:pt x="9414" y="988"/>
                </a:lnTo>
                <a:lnTo>
                  <a:pt x="9406" y="991"/>
                </a:lnTo>
                <a:lnTo>
                  <a:pt x="9389" y="996"/>
                </a:lnTo>
                <a:lnTo>
                  <a:pt x="9371" y="1000"/>
                </a:lnTo>
                <a:lnTo>
                  <a:pt x="9351" y="1002"/>
                </a:lnTo>
                <a:lnTo>
                  <a:pt x="9328" y="1003"/>
                </a:lnTo>
                <a:lnTo>
                  <a:pt x="9311" y="1002"/>
                </a:lnTo>
                <a:lnTo>
                  <a:pt x="9293" y="1001"/>
                </a:lnTo>
                <a:lnTo>
                  <a:pt x="9276" y="998"/>
                </a:lnTo>
                <a:lnTo>
                  <a:pt x="9259" y="995"/>
                </a:lnTo>
                <a:lnTo>
                  <a:pt x="9243" y="990"/>
                </a:lnTo>
                <a:lnTo>
                  <a:pt x="9226" y="985"/>
                </a:lnTo>
                <a:lnTo>
                  <a:pt x="9210" y="978"/>
                </a:lnTo>
                <a:lnTo>
                  <a:pt x="9194" y="971"/>
                </a:lnTo>
                <a:lnTo>
                  <a:pt x="9194" y="1049"/>
                </a:lnTo>
                <a:lnTo>
                  <a:pt x="9230" y="1056"/>
                </a:lnTo>
                <a:lnTo>
                  <a:pt x="9266" y="1062"/>
                </a:lnTo>
                <a:lnTo>
                  <a:pt x="9284" y="1064"/>
                </a:lnTo>
                <a:lnTo>
                  <a:pt x="9302" y="1066"/>
                </a:lnTo>
                <a:lnTo>
                  <a:pt x="9320" y="1067"/>
                </a:lnTo>
                <a:lnTo>
                  <a:pt x="9340" y="1067"/>
                </a:lnTo>
                <a:close/>
                <a:moveTo>
                  <a:pt x="9364" y="345"/>
                </a:moveTo>
                <a:lnTo>
                  <a:pt x="9373" y="345"/>
                </a:lnTo>
                <a:lnTo>
                  <a:pt x="9382" y="346"/>
                </a:lnTo>
                <a:lnTo>
                  <a:pt x="9390" y="348"/>
                </a:lnTo>
                <a:lnTo>
                  <a:pt x="9397" y="351"/>
                </a:lnTo>
                <a:lnTo>
                  <a:pt x="9405" y="354"/>
                </a:lnTo>
                <a:lnTo>
                  <a:pt x="9412" y="358"/>
                </a:lnTo>
                <a:lnTo>
                  <a:pt x="9418" y="362"/>
                </a:lnTo>
                <a:lnTo>
                  <a:pt x="9425" y="367"/>
                </a:lnTo>
                <a:lnTo>
                  <a:pt x="9431" y="372"/>
                </a:lnTo>
                <a:lnTo>
                  <a:pt x="9436" y="378"/>
                </a:lnTo>
                <a:lnTo>
                  <a:pt x="9442" y="384"/>
                </a:lnTo>
                <a:lnTo>
                  <a:pt x="9447" y="391"/>
                </a:lnTo>
                <a:lnTo>
                  <a:pt x="9456" y="405"/>
                </a:lnTo>
                <a:lnTo>
                  <a:pt x="9464" y="420"/>
                </a:lnTo>
                <a:lnTo>
                  <a:pt x="9472" y="437"/>
                </a:lnTo>
                <a:lnTo>
                  <a:pt x="9477" y="454"/>
                </a:lnTo>
                <a:lnTo>
                  <a:pt x="9482" y="471"/>
                </a:lnTo>
                <a:lnTo>
                  <a:pt x="9486" y="488"/>
                </a:lnTo>
                <a:lnTo>
                  <a:pt x="9489" y="505"/>
                </a:lnTo>
                <a:lnTo>
                  <a:pt x="9491" y="522"/>
                </a:lnTo>
                <a:lnTo>
                  <a:pt x="9492" y="537"/>
                </a:lnTo>
                <a:lnTo>
                  <a:pt x="9492" y="552"/>
                </a:lnTo>
                <a:lnTo>
                  <a:pt x="9492" y="567"/>
                </a:lnTo>
                <a:lnTo>
                  <a:pt x="9491" y="583"/>
                </a:lnTo>
                <a:lnTo>
                  <a:pt x="9489" y="600"/>
                </a:lnTo>
                <a:lnTo>
                  <a:pt x="9486" y="618"/>
                </a:lnTo>
                <a:lnTo>
                  <a:pt x="9482" y="636"/>
                </a:lnTo>
                <a:lnTo>
                  <a:pt x="9477" y="654"/>
                </a:lnTo>
                <a:lnTo>
                  <a:pt x="9471" y="671"/>
                </a:lnTo>
                <a:lnTo>
                  <a:pt x="9463" y="688"/>
                </a:lnTo>
                <a:lnTo>
                  <a:pt x="9455" y="704"/>
                </a:lnTo>
                <a:lnTo>
                  <a:pt x="9446" y="719"/>
                </a:lnTo>
                <a:lnTo>
                  <a:pt x="9441" y="726"/>
                </a:lnTo>
                <a:lnTo>
                  <a:pt x="9436" y="732"/>
                </a:lnTo>
                <a:lnTo>
                  <a:pt x="9430" y="738"/>
                </a:lnTo>
                <a:lnTo>
                  <a:pt x="9424" y="744"/>
                </a:lnTo>
                <a:lnTo>
                  <a:pt x="9417" y="749"/>
                </a:lnTo>
                <a:lnTo>
                  <a:pt x="9411" y="753"/>
                </a:lnTo>
                <a:lnTo>
                  <a:pt x="9403" y="757"/>
                </a:lnTo>
                <a:lnTo>
                  <a:pt x="9396" y="761"/>
                </a:lnTo>
                <a:lnTo>
                  <a:pt x="9388" y="763"/>
                </a:lnTo>
                <a:lnTo>
                  <a:pt x="9380" y="765"/>
                </a:lnTo>
                <a:lnTo>
                  <a:pt x="9371" y="766"/>
                </a:lnTo>
                <a:lnTo>
                  <a:pt x="9362" y="767"/>
                </a:lnTo>
                <a:lnTo>
                  <a:pt x="9353" y="766"/>
                </a:lnTo>
                <a:lnTo>
                  <a:pt x="9345" y="765"/>
                </a:lnTo>
                <a:lnTo>
                  <a:pt x="9337" y="763"/>
                </a:lnTo>
                <a:lnTo>
                  <a:pt x="9330" y="761"/>
                </a:lnTo>
                <a:lnTo>
                  <a:pt x="9323" y="758"/>
                </a:lnTo>
                <a:lnTo>
                  <a:pt x="9316" y="754"/>
                </a:lnTo>
                <a:lnTo>
                  <a:pt x="9310" y="750"/>
                </a:lnTo>
                <a:lnTo>
                  <a:pt x="9304" y="745"/>
                </a:lnTo>
                <a:lnTo>
                  <a:pt x="9299" y="740"/>
                </a:lnTo>
                <a:lnTo>
                  <a:pt x="9294" y="735"/>
                </a:lnTo>
                <a:lnTo>
                  <a:pt x="9289" y="729"/>
                </a:lnTo>
                <a:lnTo>
                  <a:pt x="9285" y="722"/>
                </a:lnTo>
                <a:lnTo>
                  <a:pt x="9278" y="708"/>
                </a:lnTo>
                <a:lnTo>
                  <a:pt x="9271" y="693"/>
                </a:lnTo>
                <a:lnTo>
                  <a:pt x="9266" y="677"/>
                </a:lnTo>
                <a:lnTo>
                  <a:pt x="9262" y="661"/>
                </a:lnTo>
                <a:lnTo>
                  <a:pt x="9258" y="645"/>
                </a:lnTo>
                <a:lnTo>
                  <a:pt x="9256" y="628"/>
                </a:lnTo>
                <a:lnTo>
                  <a:pt x="9253" y="596"/>
                </a:lnTo>
                <a:lnTo>
                  <a:pt x="9252" y="567"/>
                </a:lnTo>
                <a:lnTo>
                  <a:pt x="9253" y="537"/>
                </a:lnTo>
                <a:lnTo>
                  <a:pt x="9256" y="502"/>
                </a:lnTo>
                <a:lnTo>
                  <a:pt x="9259" y="484"/>
                </a:lnTo>
                <a:lnTo>
                  <a:pt x="9262" y="466"/>
                </a:lnTo>
                <a:lnTo>
                  <a:pt x="9266" y="447"/>
                </a:lnTo>
                <a:lnTo>
                  <a:pt x="9272" y="429"/>
                </a:lnTo>
                <a:lnTo>
                  <a:pt x="9278" y="412"/>
                </a:lnTo>
                <a:lnTo>
                  <a:pt x="9286" y="397"/>
                </a:lnTo>
                <a:lnTo>
                  <a:pt x="9290" y="389"/>
                </a:lnTo>
                <a:lnTo>
                  <a:pt x="9295" y="382"/>
                </a:lnTo>
                <a:lnTo>
                  <a:pt x="9300" y="376"/>
                </a:lnTo>
                <a:lnTo>
                  <a:pt x="9305" y="370"/>
                </a:lnTo>
                <a:lnTo>
                  <a:pt x="9311" y="364"/>
                </a:lnTo>
                <a:lnTo>
                  <a:pt x="9318" y="359"/>
                </a:lnTo>
                <a:lnTo>
                  <a:pt x="9324" y="355"/>
                </a:lnTo>
                <a:lnTo>
                  <a:pt x="9331" y="352"/>
                </a:lnTo>
                <a:lnTo>
                  <a:pt x="9339" y="349"/>
                </a:lnTo>
                <a:lnTo>
                  <a:pt x="9347" y="347"/>
                </a:lnTo>
                <a:lnTo>
                  <a:pt x="9355" y="345"/>
                </a:lnTo>
                <a:lnTo>
                  <a:pt x="9364" y="345"/>
                </a:lnTo>
                <a:close/>
                <a:moveTo>
                  <a:pt x="8851" y="844"/>
                </a:moveTo>
                <a:lnTo>
                  <a:pt x="8866" y="844"/>
                </a:lnTo>
                <a:lnTo>
                  <a:pt x="8881" y="843"/>
                </a:lnTo>
                <a:lnTo>
                  <a:pt x="8895" y="841"/>
                </a:lnTo>
                <a:lnTo>
                  <a:pt x="8909" y="838"/>
                </a:lnTo>
                <a:lnTo>
                  <a:pt x="8921" y="835"/>
                </a:lnTo>
                <a:lnTo>
                  <a:pt x="8934" y="831"/>
                </a:lnTo>
                <a:lnTo>
                  <a:pt x="8945" y="826"/>
                </a:lnTo>
                <a:lnTo>
                  <a:pt x="8956" y="821"/>
                </a:lnTo>
                <a:lnTo>
                  <a:pt x="8967" y="814"/>
                </a:lnTo>
                <a:lnTo>
                  <a:pt x="8977" y="808"/>
                </a:lnTo>
                <a:lnTo>
                  <a:pt x="8986" y="801"/>
                </a:lnTo>
                <a:lnTo>
                  <a:pt x="8995" y="793"/>
                </a:lnTo>
                <a:lnTo>
                  <a:pt x="9003" y="785"/>
                </a:lnTo>
                <a:lnTo>
                  <a:pt x="9011" y="777"/>
                </a:lnTo>
                <a:lnTo>
                  <a:pt x="9018" y="768"/>
                </a:lnTo>
                <a:lnTo>
                  <a:pt x="9025" y="758"/>
                </a:lnTo>
                <a:lnTo>
                  <a:pt x="9031" y="748"/>
                </a:lnTo>
                <a:lnTo>
                  <a:pt x="9037" y="738"/>
                </a:lnTo>
                <a:lnTo>
                  <a:pt x="9042" y="727"/>
                </a:lnTo>
                <a:lnTo>
                  <a:pt x="9047" y="716"/>
                </a:lnTo>
                <a:lnTo>
                  <a:pt x="9055" y="693"/>
                </a:lnTo>
                <a:lnTo>
                  <a:pt x="9062" y="668"/>
                </a:lnTo>
                <a:lnTo>
                  <a:pt x="9067" y="643"/>
                </a:lnTo>
                <a:lnTo>
                  <a:pt x="9070" y="617"/>
                </a:lnTo>
                <a:lnTo>
                  <a:pt x="9072" y="590"/>
                </a:lnTo>
                <a:lnTo>
                  <a:pt x="9073" y="563"/>
                </a:lnTo>
                <a:lnTo>
                  <a:pt x="9072" y="536"/>
                </a:lnTo>
                <a:lnTo>
                  <a:pt x="9070" y="509"/>
                </a:lnTo>
                <a:lnTo>
                  <a:pt x="9067" y="483"/>
                </a:lnTo>
                <a:lnTo>
                  <a:pt x="9062" y="457"/>
                </a:lnTo>
                <a:lnTo>
                  <a:pt x="9055" y="433"/>
                </a:lnTo>
                <a:lnTo>
                  <a:pt x="9047" y="410"/>
                </a:lnTo>
                <a:lnTo>
                  <a:pt x="9042" y="398"/>
                </a:lnTo>
                <a:lnTo>
                  <a:pt x="9037" y="388"/>
                </a:lnTo>
                <a:lnTo>
                  <a:pt x="9031" y="377"/>
                </a:lnTo>
                <a:lnTo>
                  <a:pt x="9025" y="367"/>
                </a:lnTo>
                <a:lnTo>
                  <a:pt x="9018" y="358"/>
                </a:lnTo>
                <a:lnTo>
                  <a:pt x="9011" y="348"/>
                </a:lnTo>
                <a:lnTo>
                  <a:pt x="9003" y="340"/>
                </a:lnTo>
                <a:lnTo>
                  <a:pt x="8995" y="332"/>
                </a:lnTo>
                <a:lnTo>
                  <a:pt x="8986" y="324"/>
                </a:lnTo>
                <a:lnTo>
                  <a:pt x="8977" y="317"/>
                </a:lnTo>
                <a:lnTo>
                  <a:pt x="8967" y="310"/>
                </a:lnTo>
                <a:lnTo>
                  <a:pt x="8956" y="304"/>
                </a:lnTo>
                <a:lnTo>
                  <a:pt x="8945" y="299"/>
                </a:lnTo>
                <a:lnTo>
                  <a:pt x="8934" y="294"/>
                </a:lnTo>
                <a:lnTo>
                  <a:pt x="8921" y="290"/>
                </a:lnTo>
                <a:lnTo>
                  <a:pt x="8909" y="287"/>
                </a:lnTo>
                <a:lnTo>
                  <a:pt x="8895" y="284"/>
                </a:lnTo>
                <a:lnTo>
                  <a:pt x="8881" y="282"/>
                </a:lnTo>
                <a:lnTo>
                  <a:pt x="8866" y="281"/>
                </a:lnTo>
                <a:lnTo>
                  <a:pt x="8851" y="281"/>
                </a:lnTo>
                <a:lnTo>
                  <a:pt x="8836" y="281"/>
                </a:lnTo>
                <a:lnTo>
                  <a:pt x="8820" y="282"/>
                </a:lnTo>
                <a:lnTo>
                  <a:pt x="8806" y="284"/>
                </a:lnTo>
                <a:lnTo>
                  <a:pt x="8793" y="287"/>
                </a:lnTo>
                <a:lnTo>
                  <a:pt x="8780" y="290"/>
                </a:lnTo>
                <a:lnTo>
                  <a:pt x="8768" y="294"/>
                </a:lnTo>
                <a:lnTo>
                  <a:pt x="8756" y="299"/>
                </a:lnTo>
                <a:lnTo>
                  <a:pt x="8746" y="304"/>
                </a:lnTo>
                <a:lnTo>
                  <a:pt x="8735" y="310"/>
                </a:lnTo>
                <a:lnTo>
                  <a:pt x="8725" y="317"/>
                </a:lnTo>
                <a:lnTo>
                  <a:pt x="8716" y="324"/>
                </a:lnTo>
                <a:lnTo>
                  <a:pt x="8707" y="332"/>
                </a:lnTo>
                <a:lnTo>
                  <a:pt x="8699" y="340"/>
                </a:lnTo>
                <a:lnTo>
                  <a:pt x="8692" y="349"/>
                </a:lnTo>
                <a:lnTo>
                  <a:pt x="8685" y="358"/>
                </a:lnTo>
                <a:lnTo>
                  <a:pt x="8678" y="368"/>
                </a:lnTo>
                <a:lnTo>
                  <a:pt x="8672" y="378"/>
                </a:lnTo>
                <a:lnTo>
                  <a:pt x="8666" y="388"/>
                </a:lnTo>
                <a:lnTo>
                  <a:pt x="8661" y="399"/>
                </a:lnTo>
                <a:lnTo>
                  <a:pt x="8656" y="410"/>
                </a:lnTo>
                <a:lnTo>
                  <a:pt x="8648" y="434"/>
                </a:lnTo>
                <a:lnTo>
                  <a:pt x="8641" y="458"/>
                </a:lnTo>
                <a:lnTo>
                  <a:pt x="8637" y="483"/>
                </a:lnTo>
                <a:lnTo>
                  <a:pt x="8633" y="509"/>
                </a:lnTo>
                <a:lnTo>
                  <a:pt x="8631" y="536"/>
                </a:lnTo>
                <a:lnTo>
                  <a:pt x="8631" y="563"/>
                </a:lnTo>
                <a:lnTo>
                  <a:pt x="8631" y="590"/>
                </a:lnTo>
                <a:lnTo>
                  <a:pt x="8633" y="617"/>
                </a:lnTo>
                <a:lnTo>
                  <a:pt x="8637" y="643"/>
                </a:lnTo>
                <a:lnTo>
                  <a:pt x="8641" y="668"/>
                </a:lnTo>
                <a:lnTo>
                  <a:pt x="8648" y="692"/>
                </a:lnTo>
                <a:lnTo>
                  <a:pt x="8656" y="715"/>
                </a:lnTo>
                <a:lnTo>
                  <a:pt x="8661" y="727"/>
                </a:lnTo>
                <a:lnTo>
                  <a:pt x="8666" y="737"/>
                </a:lnTo>
                <a:lnTo>
                  <a:pt x="8672" y="748"/>
                </a:lnTo>
                <a:lnTo>
                  <a:pt x="8678" y="758"/>
                </a:lnTo>
                <a:lnTo>
                  <a:pt x="8685" y="767"/>
                </a:lnTo>
                <a:lnTo>
                  <a:pt x="8692" y="776"/>
                </a:lnTo>
                <a:lnTo>
                  <a:pt x="8699" y="785"/>
                </a:lnTo>
                <a:lnTo>
                  <a:pt x="8707" y="793"/>
                </a:lnTo>
                <a:lnTo>
                  <a:pt x="8716" y="801"/>
                </a:lnTo>
                <a:lnTo>
                  <a:pt x="8725" y="808"/>
                </a:lnTo>
                <a:lnTo>
                  <a:pt x="8735" y="814"/>
                </a:lnTo>
                <a:lnTo>
                  <a:pt x="8746" y="821"/>
                </a:lnTo>
                <a:lnTo>
                  <a:pt x="8756" y="826"/>
                </a:lnTo>
                <a:lnTo>
                  <a:pt x="8768" y="831"/>
                </a:lnTo>
                <a:lnTo>
                  <a:pt x="8780" y="835"/>
                </a:lnTo>
                <a:lnTo>
                  <a:pt x="8793" y="838"/>
                </a:lnTo>
                <a:lnTo>
                  <a:pt x="8806" y="841"/>
                </a:lnTo>
                <a:lnTo>
                  <a:pt x="8820" y="843"/>
                </a:lnTo>
                <a:lnTo>
                  <a:pt x="8836" y="844"/>
                </a:lnTo>
                <a:lnTo>
                  <a:pt x="8851" y="844"/>
                </a:lnTo>
                <a:close/>
                <a:moveTo>
                  <a:pt x="8851" y="345"/>
                </a:moveTo>
                <a:lnTo>
                  <a:pt x="8861" y="345"/>
                </a:lnTo>
                <a:lnTo>
                  <a:pt x="8871" y="346"/>
                </a:lnTo>
                <a:lnTo>
                  <a:pt x="8880" y="348"/>
                </a:lnTo>
                <a:lnTo>
                  <a:pt x="8889" y="351"/>
                </a:lnTo>
                <a:lnTo>
                  <a:pt x="8897" y="354"/>
                </a:lnTo>
                <a:lnTo>
                  <a:pt x="8905" y="358"/>
                </a:lnTo>
                <a:lnTo>
                  <a:pt x="8912" y="362"/>
                </a:lnTo>
                <a:lnTo>
                  <a:pt x="8919" y="367"/>
                </a:lnTo>
                <a:lnTo>
                  <a:pt x="8925" y="372"/>
                </a:lnTo>
                <a:lnTo>
                  <a:pt x="8932" y="378"/>
                </a:lnTo>
                <a:lnTo>
                  <a:pt x="8937" y="384"/>
                </a:lnTo>
                <a:lnTo>
                  <a:pt x="8942" y="391"/>
                </a:lnTo>
                <a:lnTo>
                  <a:pt x="8952" y="405"/>
                </a:lnTo>
                <a:lnTo>
                  <a:pt x="8960" y="421"/>
                </a:lnTo>
                <a:lnTo>
                  <a:pt x="8966" y="438"/>
                </a:lnTo>
                <a:lnTo>
                  <a:pt x="8972" y="455"/>
                </a:lnTo>
                <a:lnTo>
                  <a:pt x="8976" y="473"/>
                </a:lnTo>
                <a:lnTo>
                  <a:pt x="8979" y="491"/>
                </a:lnTo>
                <a:lnTo>
                  <a:pt x="8982" y="510"/>
                </a:lnTo>
                <a:lnTo>
                  <a:pt x="8983" y="528"/>
                </a:lnTo>
                <a:lnTo>
                  <a:pt x="8984" y="545"/>
                </a:lnTo>
                <a:lnTo>
                  <a:pt x="8984" y="562"/>
                </a:lnTo>
                <a:lnTo>
                  <a:pt x="8984" y="579"/>
                </a:lnTo>
                <a:lnTo>
                  <a:pt x="8983" y="596"/>
                </a:lnTo>
                <a:lnTo>
                  <a:pt x="8982" y="614"/>
                </a:lnTo>
                <a:lnTo>
                  <a:pt x="8980" y="633"/>
                </a:lnTo>
                <a:lnTo>
                  <a:pt x="8976" y="651"/>
                </a:lnTo>
                <a:lnTo>
                  <a:pt x="8972" y="669"/>
                </a:lnTo>
                <a:lnTo>
                  <a:pt x="8967" y="686"/>
                </a:lnTo>
                <a:lnTo>
                  <a:pt x="8960" y="703"/>
                </a:lnTo>
                <a:lnTo>
                  <a:pt x="8952" y="719"/>
                </a:lnTo>
                <a:lnTo>
                  <a:pt x="8943" y="733"/>
                </a:lnTo>
                <a:lnTo>
                  <a:pt x="8938" y="740"/>
                </a:lnTo>
                <a:lnTo>
                  <a:pt x="8932" y="746"/>
                </a:lnTo>
                <a:lnTo>
                  <a:pt x="8926" y="752"/>
                </a:lnTo>
                <a:lnTo>
                  <a:pt x="8920" y="757"/>
                </a:lnTo>
                <a:lnTo>
                  <a:pt x="8913" y="762"/>
                </a:lnTo>
                <a:lnTo>
                  <a:pt x="8905" y="767"/>
                </a:lnTo>
                <a:lnTo>
                  <a:pt x="8897" y="770"/>
                </a:lnTo>
                <a:lnTo>
                  <a:pt x="8889" y="773"/>
                </a:lnTo>
                <a:lnTo>
                  <a:pt x="8880" y="776"/>
                </a:lnTo>
                <a:lnTo>
                  <a:pt x="8871" y="778"/>
                </a:lnTo>
                <a:lnTo>
                  <a:pt x="8861" y="779"/>
                </a:lnTo>
                <a:lnTo>
                  <a:pt x="8851" y="779"/>
                </a:lnTo>
                <a:lnTo>
                  <a:pt x="8841" y="779"/>
                </a:lnTo>
                <a:lnTo>
                  <a:pt x="8831" y="778"/>
                </a:lnTo>
                <a:lnTo>
                  <a:pt x="8821" y="776"/>
                </a:lnTo>
                <a:lnTo>
                  <a:pt x="8812" y="773"/>
                </a:lnTo>
                <a:lnTo>
                  <a:pt x="8804" y="770"/>
                </a:lnTo>
                <a:lnTo>
                  <a:pt x="8796" y="766"/>
                </a:lnTo>
                <a:lnTo>
                  <a:pt x="8789" y="762"/>
                </a:lnTo>
                <a:lnTo>
                  <a:pt x="8782" y="757"/>
                </a:lnTo>
                <a:lnTo>
                  <a:pt x="8776" y="752"/>
                </a:lnTo>
                <a:lnTo>
                  <a:pt x="8770" y="746"/>
                </a:lnTo>
                <a:lnTo>
                  <a:pt x="8764" y="740"/>
                </a:lnTo>
                <a:lnTo>
                  <a:pt x="8759" y="733"/>
                </a:lnTo>
                <a:lnTo>
                  <a:pt x="8750" y="719"/>
                </a:lnTo>
                <a:lnTo>
                  <a:pt x="8742" y="703"/>
                </a:lnTo>
                <a:lnTo>
                  <a:pt x="8736" y="686"/>
                </a:lnTo>
                <a:lnTo>
                  <a:pt x="8731" y="668"/>
                </a:lnTo>
                <a:lnTo>
                  <a:pt x="8727" y="650"/>
                </a:lnTo>
                <a:lnTo>
                  <a:pt x="8724" y="632"/>
                </a:lnTo>
                <a:lnTo>
                  <a:pt x="8721" y="614"/>
                </a:lnTo>
                <a:lnTo>
                  <a:pt x="8720" y="596"/>
                </a:lnTo>
                <a:lnTo>
                  <a:pt x="8719" y="579"/>
                </a:lnTo>
                <a:lnTo>
                  <a:pt x="8719" y="562"/>
                </a:lnTo>
                <a:lnTo>
                  <a:pt x="8719" y="545"/>
                </a:lnTo>
                <a:lnTo>
                  <a:pt x="8720" y="528"/>
                </a:lnTo>
                <a:lnTo>
                  <a:pt x="8721" y="510"/>
                </a:lnTo>
                <a:lnTo>
                  <a:pt x="8724" y="492"/>
                </a:lnTo>
                <a:lnTo>
                  <a:pt x="8727" y="474"/>
                </a:lnTo>
                <a:lnTo>
                  <a:pt x="8731" y="456"/>
                </a:lnTo>
                <a:lnTo>
                  <a:pt x="8736" y="438"/>
                </a:lnTo>
                <a:lnTo>
                  <a:pt x="8742" y="421"/>
                </a:lnTo>
                <a:lnTo>
                  <a:pt x="8750" y="405"/>
                </a:lnTo>
                <a:lnTo>
                  <a:pt x="8759" y="391"/>
                </a:lnTo>
                <a:lnTo>
                  <a:pt x="8764" y="384"/>
                </a:lnTo>
                <a:lnTo>
                  <a:pt x="8770" y="378"/>
                </a:lnTo>
                <a:lnTo>
                  <a:pt x="8776" y="372"/>
                </a:lnTo>
                <a:lnTo>
                  <a:pt x="8782" y="367"/>
                </a:lnTo>
                <a:lnTo>
                  <a:pt x="8789" y="362"/>
                </a:lnTo>
                <a:lnTo>
                  <a:pt x="8796" y="358"/>
                </a:lnTo>
                <a:lnTo>
                  <a:pt x="8804" y="354"/>
                </a:lnTo>
                <a:lnTo>
                  <a:pt x="8812" y="351"/>
                </a:lnTo>
                <a:lnTo>
                  <a:pt x="8821" y="348"/>
                </a:lnTo>
                <a:lnTo>
                  <a:pt x="8831" y="346"/>
                </a:lnTo>
                <a:lnTo>
                  <a:pt x="8841" y="345"/>
                </a:lnTo>
                <a:lnTo>
                  <a:pt x="8851" y="345"/>
                </a:lnTo>
                <a:close/>
                <a:moveTo>
                  <a:pt x="8414" y="832"/>
                </a:moveTo>
                <a:lnTo>
                  <a:pt x="8490" y="832"/>
                </a:lnTo>
                <a:lnTo>
                  <a:pt x="8490" y="50"/>
                </a:lnTo>
                <a:lnTo>
                  <a:pt x="8414" y="50"/>
                </a:lnTo>
                <a:lnTo>
                  <a:pt x="8414" y="832"/>
                </a:lnTo>
                <a:close/>
                <a:moveTo>
                  <a:pt x="8054" y="844"/>
                </a:moveTo>
                <a:lnTo>
                  <a:pt x="8069" y="844"/>
                </a:lnTo>
                <a:lnTo>
                  <a:pt x="8084" y="843"/>
                </a:lnTo>
                <a:lnTo>
                  <a:pt x="8098" y="841"/>
                </a:lnTo>
                <a:lnTo>
                  <a:pt x="8111" y="838"/>
                </a:lnTo>
                <a:lnTo>
                  <a:pt x="8124" y="835"/>
                </a:lnTo>
                <a:lnTo>
                  <a:pt x="8136" y="831"/>
                </a:lnTo>
                <a:lnTo>
                  <a:pt x="8148" y="826"/>
                </a:lnTo>
                <a:lnTo>
                  <a:pt x="8159" y="821"/>
                </a:lnTo>
                <a:lnTo>
                  <a:pt x="8170" y="814"/>
                </a:lnTo>
                <a:lnTo>
                  <a:pt x="8179" y="808"/>
                </a:lnTo>
                <a:lnTo>
                  <a:pt x="8190" y="801"/>
                </a:lnTo>
                <a:lnTo>
                  <a:pt x="8199" y="793"/>
                </a:lnTo>
                <a:lnTo>
                  <a:pt x="8207" y="785"/>
                </a:lnTo>
                <a:lnTo>
                  <a:pt x="8214" y="777"/>
                </a:lnTo>
                <a:lnTo>
                  <a:pt x="8222" y="768"/>
                </a:lnTo>
                <a:lnTo>
                  <a:pt x="8228" y="758"/>
                </a:lnTo>
                <a:lnTo>
                  <a:pt x="8235" y="748"/>
                </a:lnTo>
                <a:lnTo>
                  <a:pt x="8240" y="738"/>
                </a:lnTo>
                <a:lnTo>
                  <a:pt x="8246" y="727"/>
                </a:lnTo>
                <a:lnTo>
                  <a:pt x="8250" y="716"/>
                </a:lnTo>
                <a:lnTo>
                  <a:pt x="8259" y="693"/>
                </a:lnTo>
                <a:lnTo>
                  <a:pt x="8265" y="668"/>
                </a:lnTo>
                <a:lnTo>
                  <a:pt x="8270" y="643"/>
                </a:lnTo>
                <a:lnTo>
                  <a:pt x="8274" y="617"/>
                </a:lnTo>
                <a:lnTo>
                  <a:pt x="8276" y="590"/>
                </a:lnTo>
                <a:lnTo>
                  <a:pt x="8277" y="563"/>
                </a:lnTo>
                <a:lnTo>
                  <a:pt x="8276" y="536"/>
                </a:lnTo>
                <a:lnTo>
                  <a:pt x="8274" y="509"/>
                </a:lnTo>
                <a:lnTo>
                  <a:pt x="8270" y="483"/>
                </a:lnTo>
                <a:lnTo>
                  <a:pt x="8265" y="457"/>
                </a:lnTo>
                <a:lnTo>
                  <a:pt x="8259" y="433"/>
                </a:lnTo>
                <a:lnTo>
                  <a:pt x="8250" y="410"/>
                </a:lnTo>
                <a:lnTo>
                  <a:pt x="8246" y="398"/>
                </a:lnTo>
                <a:lnTo>
                  <a:pt x="8240" y="388"/>
                </a:lnTo>
                <a:lnTo>
                  <a:pt x="8235" y="377"/>
                </a:lnTo>
                <a:lnTo>
                  <a:pt x="8228" y="367"/>
                </a:lnTo>
                <a:lnTo>
                  <a:pt x="8222" y="358"/>
                </a:lnTo>
                <a:lnTo>
                  <a:pt x="8214" y="348"/>
                </a:lnTo>
                <a:lnTo>
                  <a:pt x="8207" y="340"/>
                </a:lnTo>
                <a:lnTo>
                  <a:pt x="8199" y="332"/>
                </a:lnTo>
                <a:lnTo>
                  <a:pt x="8190" y="324"/>
                </a:lnTo>
                <a:lnTo>
                  <a:pt x="8179" y="317"/>
                </a:lnTo>
                <a:lnTo>
                  <a:pt x="8170" y="310"/>
                </a:lnTo>
                <a:lnTo>
                  <a:pt x="8159" y="304"/>
                </a:lnTo>
                <a:lnTo>
                  <a:pt x="8148" y="299"/>
                </a:lnTo>
                <a:lnTo>
                  <a:pt x="8136" y="294"/>
                </a:lnTo>
                <a:lnTo>
                  <a:pt x="8124" y="290"/>
                </a:lnTo>
                <a:lnTo>
                  <a:pt x="8111" y="287"/>
                </a:lnTo>
                <a:lnTo>
                  <a:pt x="8098" y="284"/>
                </a:lnTo>
                <a:lnTo>
                  <a:pt x="8084" y="282"/>
                </a:lnTo>
                <a:lnTo>
                  <a:pt x="8069" y="281"/>
                </a:lnTo>
                <a:lnTo>
                  <a:pt x="8054" y="281"/>
                </a:lnTo>
                <a:lnTo>
                  <a:pt x="8039" y="281"/>
                </a:lnTo>
                <a:lnTo>
                  <a:pt x="8024" y="282"/>
                </a:lnTo>
                <a:lnTo>
                  <a:pt x="8010" y="284"/>
                </a:lnTo>
                <a:lnTo>
                  <a:pt x="7997" y="287"/>
                </a:lnTo>
                <a:lnTo>
                  <a:pt x="7984" y="290"/>
                </a:lnTo>
                <a:lnTo>
                  <a:pt x="7972" y="294"/>
                </a:lnTo>
                <a:lnTo>
                  <a:pt x="7960" y="299"/>
                </a:lnTo>
                <a:lnTo>
                  <a:pt x="7949" y="304"/>
                </a:lnTo>
                <a:lnTo>
                  <a:pt x="7939" y="310"/>
                </a:lnTo>
                <a:lnTo>
                  <a:pt x="7929" y="317"/>
                </a:lnTo>
                <a:lnTo>
                  <a:pt x="7920" y="324"/>
                </a:lnTo>
                <a:lnTo>
                  <a:pt x="7911" y="332"/>
                </a:lnTo>
                <a:lnTo>
                  <a:pt x="7903" y="340"/>
                </a:lnTo>
                <a:lnTo>
                  <a:pt x="7896" y="349"/>
                </a:lnTo>
                <a:lnTo>
                  <a:pt x="7888" y="358"/>
                </a:lnTo>
                <a:lnTo>
                  <a:pt x="7882" y="368"/>
                </a:lnTo>
                <a:lnTo>
                  <a:pt x="7876" y="378"/>
                </a:lnTo>
                <a:lnTo>
                  <a:pt x="7870" y="388"/>
                </a:lnTo>
                <a:lnTo>
                  <a:pt x="7865" y="399"/>
                </a:lnTo>
                <a:lnTo>
                  <a:pt x="7859" y="410"/>
                </a:lnTo>
                <a:lnTo>
                  <a:pt x="7851" y="434"/>
                </a:lnTo>
                <a:lnTo>
                  <a:pt x="7844" y="458"/>
                </a:lnTo>
                <a:lnTo>
                  <a:pt x="7839" y="483"/>
                </a:lnTo>
                <a:lnTo>
                  <a:pt x="7836" y="509"/>
                </a:lnTo>
                <a:lnTo>
                  <a:pt x="7834" y="536"/>
                </a:lnTo>
                <a:lnTo>
                  <a:pt x="7833" y="563"/>
                </a:lnTo>
                <a:lnTo>
                  <a:pt x="7834" y="590"/>
                </a:lnTo>
                <a:lnTo>
                  <a:pt x="7836" y="617"/>
                </a:lnTo>
                <a:lnTo>
                  <a:pt x="7839" y="643"/>
                </a:lnTo>
                <a:lnTo>
                  <a:pt x="7844" y="668"/>
                </a:lnTo>
                <a:lnTo>
                  <a:pt x="7851" y="692"/>
                </a:lnTo>
                <a:lnTo>
                  <a:pt x="7859" y="715"/>
                </a:lnTo>
                <a:lnTo>
                  <a:pt x="7865" y="727"/>
                </a:lnTo>
                <a:lnTo>
                  <a:pt x="7870" y="737"/>
                </a:lnTo>
                <a:lnTo>
                  <a:pt x="7876" y="748"/>
                </a:lnTo>
                <a:lnTo>
                  <a:pt x="7882" y="758"/>
                </a:lnTo>
                <a:lnTo>
                  <a:pt x="7888" y="767"/>
                </a:lnTo>
                <a:lnTo>
                  <a:pt x="7896" y="776"/>
                </a:lnTo>
                <a:lnTo>
                  <a:pt x="7903" y="785"/>
                </a:lnTo>
                <a:lnTo>
                  <a:pt x="7911" y="793"/>
                </a:lnTo>
                <a:lnTo>
                  <a:pt x="7920" y="801"/>
                </a:lnTo>
                <a:lnTo>
                  <a:pt x="7929" y="808"/>
                </a:lnTo>
                <a:lnTo>
                  <a:pt x="7939" y="814"/>
                </a:lnTo>
                <a:lnTo>
                  <a:pt x="7949" y="821"/>
                </a:lnTo>
                <a:lnTo>
                  <a:pt x="7960" y="826"/>
                </a:lnTo>
                <a:lnTo>
                  <a:pt x="7972" y="831"/>
                </a:lnTo>
                <a:lnTo>
                  <a:pt x="7984" y="835"/>
                </a:lnTo>
                <a:lnTo>
                  <a:pt x="7997" y="838"/>
                </a:lnTo>
                <a:lnTo>
                  <a:pt x="8010" y="841"/>
                </a:lnTo>
                <a:lnTo>
                  <a:pt x="8024" y="843"/>
                </a:lnTo>
                <a:lnTo>
                  <a:pt x="8039" y="844"/>
                </a:lnTo>
                <a:lnTo>
                  <a:pt x="8054" y="844"/>
                </a:lnTo>
                <a:close/>
                <a:moveTo>
                  <a:pt x="8054" y="345"/>
                </a:moveTo>
                <a:lnTo>
                  <a:pt x="8064" y="345"/>
                </a:lnTo>
                <a:lnTo>
                  <a:pt x="8074" y="346"/>
                </a:lnTo>
                <a:lnTo>
                  <a:pt x="8083" y="348"/>
                </a:lnTo>
                <a:lnTo>
                  <a:pt x="8092" y="351"/>
                </a:lnTo>
                <a:lnTo>
                  <a:pt x="8100" y="354"/>
                </a:lnTo>
                <a:lnTo>
                  <a:pt x="8108" y="358"/>
                </a:lnTo>
                <a:lnTo>
                  <a:pt x="8115" y="362"/>
                </a:lnTo>
                <a:lnTo>
                  <a:pt x="8122" y="367"/>
                </a:lnTo>
                <a:lnTo>
                  <a:pt x="8128" y="372"/>
                </a:lnTo>
                <a:lnTo>
                  <a:pt x="8134" y="378"/>
                </a:lnTo>
                <a:lnTo>
                  <a:pt x="8140" y="384"/>
                </a:lnTo>
                <a:lnTo>
                  <a:pt x="8145" y="391"/>
                </a:lnTo>
                <a:lnTo>
                  <a:pt x="8155" y="405"/>
                </a:lnTo>
                <a:lnTo>
                  <a:pt x="8163" y="421"/>
                </a:lnTo>
                <a:lnTo>
                  <a:pt x="8169" y="438"/>
                </a:lnTo>
                <a:lnTo>
                  <a:pt x="8175" y="455"/>
                </a:lnTo>
                <a:lnTo>
                  <a:pt x="8179" y="473"/>
                </a:lnTo>
                <a:lnTo>
                  <a:pt x="8182" y="491"/>
                </a:lnTo>
                <a:lnTo>
                  <a:pt x="8186" y="510"/>
                </a:lnTo>
                <a:lnTo>
                  <a:pt x="8187" y="528"/>
                </a:lnTo>
                <a:lnTo>
                  <a:pt x="8188" y="545"/>
                </a:lnTo>
                <a:lnTo>
                  <a:pt x="8188" y="562"/>
                </a:lnTo>
                <a:lnTo>
                  <a:pt x="8188" y="579"/>
                </a:lnTo>
                <a:lnTo>
                  <a:pt x="8187" y="596"/>
                </a:lnTo>
                <a:lnTo>
                  <a:pt x="8186" y="614"/>
                </a:lnTo>
                <a:lnTo>
                  <a:pt x="8182" y="633"/>
                </a:lnTo>
                <a:lnTo>
                  <a:pt x="8179" y="651"/>
                </a:lnTo>
                <a:lnTo>
                  <a:pt x="8175" y="669"/>
                </a:lnTo>
                <a:lnTo>
                  <a:pt x="8169" y="686"/>
                </a:lnTo>
                <a:lnTo>
                  <a:pt x="8163" y="703"/>
                </a:lnTo>
                <a:lnTo>
                  <a:pt x="8155" y="719"/>
                </a:lnTo>
                <a:lnTo>
                  <a:pt x="8146" y="733"/>
                </a:lnTo>
                <a:lnTo>
                  <a:pt x="8140" y="740"/>
                </a:lnTo>
                <a:lnTo>
                  <a:pt x="8135" y="746"/>
                </a:lnTo>
                <a:lnTo>
                  <a:pt x="8129" y="752"/>
                </a:lnTo>
                <a:lnTo>
                  <a:pt x="8122" y="757"/>
                </a:lnTo>
                <a:lnTo>
                  <a:pt x="8115" y="762"/>
                </a:lnTo>
                <a:lnTo>
                  <a:pt x="8108" y="767"/>
                </a:lnTo>
                <a:lnTo>
                  <a:pt x="8100" y="770"/>
                </a:lnTo>
                <a:lnTo>
                  <a:pt x="8092" y="773"/>
                </a:lnTo>
                <a:lnTo>
                  <a:pt x="8083" y="776"/>
                </a:lnTo>
                <a:lnTo>
                  <a:pt x="8074" y="778"/>
                </a:lnTo>
                <a:lnTo>
                  <a:pt x="8064" y="779"/>
                </a:lnTo>
                <a:lnTo>
                  <a:pt x="8054" y="779"/>
                </a:lnTo>
                <a:lnTo>
                  <a:pt x="8044" y="779"/>
                </a:lnTo>
                <a:lnTo>
                  <a:pt x="8034" y="778"/>
                </a:lnTo>
                <a:lnTo>
                  <a:pt x="8025" y="776"/>
                </a:lnTo>
                <a:lnTo>
                  <a:pt x="8016" y="773"/>
                </a:lnTo>
                <a:lnTo>
                  <a:pt x="8008" y="770"/>
                </a:lnTo>
                <a:lnTo>
                  <a:pt x="8000" y="766"/>
                </a:lnTo>
                <a:lnTo>
                  <a:pt x="7993" y="762"/>
                </a:lnTo>
                <a:lnTo>
                  <a:pt x="7986" y="757"/>
                </a:lnTo>
                <a:lnTo>
                  <a:pt x="7980" y="752"/>
                </a:lnTo>
                <a:lnTo>
                  <a:pt x="7974" y="746"/>
                </a:lnTo>
                <a:lnTo>
                  <a:pt x="7968" y="740"/>
                </a:lnTo>
                <a:lnTo>
                  <a:pt x="7963" y="733"/>
                </a:lnTo>
                <a:lnTo>
                  <a:pt x="7954" y="719"/>
                </a:lnTo>
                <a:lnTo>
                  <a:pt x="7946" y="703"/>
                </a:lnTo>
                <a:lnTo>
                  <a:pt x="7940" y="686"/>
                </a:lnTo>
                <a:lnTo>
                  <a:pt x="7935" y="668"/>
                </a:lnTo>
                <a:lnTo>
                  <a:pt x="7930" y="650"/>
                </a:lnTo>
                <a:lnTo>
                  <a:pt x="7927" y="632"/>
                </a:lnTo>
                <a:lnTo>
                  <a:pt x="7925" y="614"/>
                </a:lnTo>
                <a:lnTo>
                  <a:pt x="7924" y="596"/>
                </a:lnTo>
                <a:lnTo>
                  <a:pt x="7923" y="579"/>
                </a:lnTo>
                <a:lnTo>
                  <a:pt x="7923" y="562"/>
                </a:lnTo>
                <a:lnTo>
                  <a:pt x="7923" y="545"/>
                </a:lnTo>
                <a:lnTo>
                  <a:pt x="7924" y="528"/>
                </a:lnTo>
                <a:lnTo>
                  <a:pt x="7925" y="510"/>
                </a:lnTo>
                <a:lnTo>
                  <a:pt x="7927" y="492"/>
                </a:lnTo>
                <a:lnTo>
                  <a:pt x="7930" y="474"/>
                </a:lnTo>
                <a:lnTo>
                  <a:pt x="7935" y="456"/>
                </a:lnTo>
                <a:lnTo>
                  <a:pt x="7940" y="438"/>
                </a:lnTo>
                <a:lnTo>
                  <a:pt x="7946" y="421"/>
                </a:lnTo>
                <a:lnTo>
                  <a:pt x="7954" y="405"/>
                </a:lnTo>
                <a:lnTo>
                  <a:pt x="7963" y="391"/>
                </a:lnTo>
                <a:lnTo>
                  <a:pt x="7968" y="384"/>
                </a:lnTo>
                <a:lnTo>
                  <a:pt x="7974" y="378"/>
                </a:lnTo>
                <a:lnTo>
                  <a:pt x="7980" y="372"/>
                </a:lnTo>
                <a:lnTo>
                  <a:pt x="7986" y="367"/>
                </a:lnTo>
                <a:lnTo>
                  <a:pt x="7993" y="362"/>
                </a:lnTo>
                <a:lnTo>
                  <a:pt x="8000" y="358"/>
                </a:lnTo>
                <a:lnTo>
                  <a:pt x="8008" y="354"/>
                </a:lnTo>
                <a:lnTo>
                  <a:pt x="8016" y="351"/>
                </a:lnTo>
                <a:lnTo>
                  <a:pt x="8025" y="348"/>
                </a:lnTo>
                <a:lnTo>
                  <a:pt x="8034" y="346"/>
                </a:lnTo>
                <a:lnTo>
                  <a:pt x="8044" y="345"/>
                </a:lnTo>
                <a:lnTo>
                  <a:pt x="8054" y="345"/>
                </a:lnTo>
                <a:close/>
                <a:moveTo>
                  <a:pt x="7626" y="832"/>
                </a:moveTo>
                <a:lnTo>
                  <a:pt x="7703" y="832"/>
                </a:lnTo>
                <a:lnTo>
                  <a:pt x="7703" y="447"/>
                </a:lnTo>
                <a:lnTo>
                  <a:pt x="7703" y="431"/>
                </a:lnTo>
                <a:lnTo>
                  <a:pt x="7701" y="415"/>
                </a:lnTo>
                <a:lnTo>
                  <a:pt x="7699" y="400"/>
                </a:lnTo>
                <a:lnTo>
                  <a:pt x="7695" y="385"/>
                </a:lnTo>
                <a:lnTo>
                  <a:pt x="7690" y="371"/>
                </a:lnTo>
                <a:lnTo>
                  <a:pt x="7685" y="357"/>
                </a:lnTo>
                <a:lnTo>
                  <a:pt x="7678" y="344"/>
                </a:lnTo>
                <a:lnTo>
                  <a:pt x="7670" y="332"/>
                </a:lnTo>
                <a:lnTo>
                  <a:pt x="7661" y="321"/>
                </a:lnTo>
                <a:lnTo>
                  <a:pt x="7651" y="311"/>
                </a:lnTo>
                <a:lnTo>
                  <a:pt x="7639" y="302"/>
                </a:lnTo>
                <a:lnTo>
                  <a:pt x="7627" y="295"/>
                </a:lnTo>
                <a:lnTo>
                  <a:pt x="7613" y="289"/>
                </a:lnTo>
                <a:lnTo>
                  <a:pt x="7598" y="284"/>
                </a:lnTo>
                <a:lnTo>
                  <a:pt x="7582" y="281"/>
                </a:lnTo>
                <a:lnTo>
                  <a:pt x="7565" y="281"/>
                </a:lnTo>
                <a:lnTo>
                  <a:pt x="7548" y="281"/>
                </a:lnTo>
                <a:lnTo>
                  <a:pt x="7531" y="283"/>
                </a:lnTo>
                <a:lnTo>
                  <a:pt x="7516" y="286"/>
                </a:lnTo>
                <a:lnTo>
                  <a:pt x="7502" y="290"/>
                </a:lnTo>
                <a:lnTo>
                  <a:pt x="7489" y="296"/>
                </a:lnTo>
                <a:lnTo>
                  <a:pt x="7477" y="302"/>
                </a:lnTo>
                <a:lnTo>
                  <a:pt x="7465" y="310"/>
                </a:lnTo>
                <a:lnTo>
                  <a:pt x="7455" y="318"/>
                </a:lnTo>
                <a:lnTo>
                  <a:pt x="7445" y="327"/>
                </a:lnTo>
                <a:lnTo>
                  <a:pt x="7436" y="338"/>
                </a:lnTo>
                <a:lnTo>
                  <a:pt x="7428" y="349"/>
                </a:lnTo>
                <a:lnTo>
                  <a:pt x="7420" y="361"/>
                </a:lnTo>
                <a:lnTo>
                  <a:pt x="7413" y="374"/>
                </a:lnTo>
                <a:lnTo>
                  <a:pt x="7407" y="388"/>
                </a:lnTo>
                <a:lnTo>
                  <a:pt x="7401" y="402"/>
                </a:lnTo>
                <a:lnTo>
                  <a:pt x="7396" y="417"/>
                </a:lnTo>
                <a:lnTo>
                  <a:pt x="7393" y="417"/>
                </a:lnTo>
                <a:lnTo>
                  <a:pt x="7393" y="293"/>
                </a:lnTo>
                <a:lnTo>
                  <a:pt x="7317" y="293"/>
                </a:lnTo>
                <a:lnTo>
                  <a:pt x="7317" y="832"/>
                </a:lnTo>
                <a:lnTo>
                  <a:pt x="7393" y="832"/>
                </a:lnTo>
                <a:lnTo>
                  <a:pt x="7393" y="609"/>
                </a:lnTo>
                <a:lnTo>
                  <a:pt x="7394" y="593"/>
                </a:lnTo>
                <a:lnTo>
                  <a:pt x="7396" y="574"/>
                </a:lnTo>
                <a:lnTo>
                  <a:pt x="7398" y="555"/>
                </a:lnTo>
                <a:lnTo>
                  <a:pt x="7402" y="534"/>
                </a:lnTo>
                <a:lnTo>
                  <a:pt x="7407" y="513"/>
                </a:lnTo>
                <a:lnTo>
                  <a:pt x="7413" y="492"/>
                </a:lnTo>
                <a:lnTo>
                  <a:pt x="7421" y="472"/>
                </a:lnTo>
                <a:lnTo>
                  <a:pt x="7430" y="452"/>
                </a:lnTo>
                <a:lnTo>
                  <a:pt x="7439" y="433"/>
                </a:lnTo>
                <a:lnTo>
                  <a:pt x="7451" y="415"/>
                </a:lnTo>
                <a:lnTo>
                  <a:pt x="7457" y="407"/>
                </a:lnTo>
                <a:lnTo>
                  <a:pt x="7463" y="399"/>
                </a:lnTo>
                <a:lnTo>
                  <a:pt x="7470" y="392"/>
                </a:lnTo>
                <a:lnTo>
                  <a:pt x="7477" y="385"/>
                </a:lnTo>
                <a:lnTo>
                  <a:pt x="7484" y="379"/>
                </a:lnTo>
                <a:lnTo>
                  <a:pt x="7492" y="373"/>
                </a:lnTo>
                <a:lnTo>
                  <a:pt x="7500" y="369"/>
                </a:lnTo>
                <a:lnTo>
                  <a:pt x="7509" y="365"/>
                </a:lnTo>
                <a:lnTo>
                  <a:pt x="7518" y="362"/>
                </a:lnTo>
                <a:lnTo>
                  <a:pt x="7527" y="359"/>
                </a:lnTo>
                <a:lnTo>
                  <a:pt x="7536" y="358"/>
                </a:lnTo>
                <a:lnTo>
                  <a:pt x="7547" y="357"/>
                </a:lnTo>
                <a:lnTo>
                  <a:pt x="7555" y="358"/>
                </a:lnTo>
                <a:lnTo>
                  <a:pt x="7563" y="359"/>
                </a:lnTo>
                <a:lnTo>
                  <a:pt x="7569" y="360"/>
                </a:lnTo>
                <a:lnTo>
                  <a:pt x="7576" y="362"/>
                </a:lnTo>
                <a:lnTo>
                  <a:pt x="7582" y="365"/>
                </a:lnTo>
                <a:lnTo>
                  <a:pt x="7587" y="368"/>
                </a:lnTo>
                <a:lnTo>
                  <a:pt x="7592" y="372"/>
                </a:lnTo>
                <a:lnTo>
                  <a:pt x="7597" y="376"/>
                </a:lnTo>
                <a:lnTo>
                  <a:pt x="7605" y="386"/>
                </a:lnTo>
                <a:lnTo>
                  <a:pt x="7611" y="397"/>
                </a:lnTo>
                <a:lnTo>
                  <a:pt x="7616" y="409"/>
                </a:lnTo>
                <a:lnTo>
                  <a:pt x="7620" y="422"/>
                </a:lnTo>
                <a:lnTo>
                  <a:pt x="7623" y="436"/>
                </a:lnTo>
                <a:lnTo>
                  <a:pt x="7625" y="450"/>
                </a:lnTo>
                <a:lnTo>
                  <a:pt x="7626" y="465"/>
                </a:lnTo>
                <a:lnTo>
                  <a:pt x="7626" y="479"/>
                </a:lnTo>
                <a:lnTo>
                  <a:pt x="7627" y="508"/>
                </a:lnTo>
                <a:lnTo>
                  <a:pt x="7626" y="533"/>
                </a:lnTo>
                <a:lnTo>
                  <a:pt x="7626" y="832"/>
                </a:lnTo>
                <a:close/>
                <a:moveTo>
                  <a:pt x="7070" y="832"/>
                </a:moveTo>
                <a:lnTo>
                  <a:pt x="7147" y="832"/>
                </a:lnTo>
                <a:lnTo>
                  <a:pt x="7147" y="447"/>
                </a:lnTo>
                <a:lnTo>
                  <a:pt x="7146" y="431"/>
                </a:lnTo>
                <a:lnTo>
                  <a:pt x="7145" y="415"/>
                </a:lnTo>
                <a:lnTo>
                  <a:pt x="7142" y="400"/>
                </a:lnTo>
                <a:lnTo>
                  <a:pt x="7139" y="385"/>
                </a:lnTo>
                <a:lnTo>
                  <a:pt x="7134" y="371"/>
                </a:lnTo>
                <a:lnTo>
                  <a:pt x="7128" y="357"/>
                </a:lnTo>
                <a:lnTo>
                  <a:pt x="7121" y="344"/>
                </a:lnTo>
                <a:lnTo>
                  <a:pt x="7114" y="332"/>
                </a:lnTo>
                <a:lnTo>
                  <a:pt x="7104" y="321"/>
                </a:lnTo>
                <a:lnTo>
                  <a:pt x="7094" y="311"/>
                </a:lnTo>
                <a:lnTo>
                  <a:pt x="7083" y="302"/>
                </a:lnTo>
                <a:lnTo>
                  <a:pt x="7071" y="295"/>
                </a:lnTo>
                <a:lnTo>
                  <a:pt x="7057" y="289"/>
                </a:lnTo>
                <a:lnTo>
                  <a:pt x="7042" y="284"/>
                </a:lnTo>
                <a:lnTo>
                  <a:pt x="7026" y="281"/>
                </a:lnTo>
                <a:lnTo>
                  <a:pt x="7009" y="281"/>
                </a:lnTo>
                <a:lnTo>
                  <a:pt x="6992" y="281"/>
                </a:lnTo>
                <a:lnTo>
                  <a:pt x="6976" y="283"/>
                </a:lnTo>
                <a:lnTo>
                  <a:pt x="6961" y="286"/>
                </a:lnTo>
                <a:lnTo>
                  <a:pt x="6947" y="290"/>
                </a:lnTo>
                <a:lnTo>
                  <a:pt x="6934" y="296"/>
                </a:lnTo>
                <a:lnTo>
                  <a:pt x="6922" y="302"/>
                </a:lnTo>
                <a:lnTo>
                  <a:pt x="6910" y="310"/>
                </a:lnTo>
                <a:lnTo>
                  <a:pt x="6899" y="318"/>
                </a:lnTo>
                <a:lnTo>
                  <a:pt x="6889" y="327"/>
                </a:lnTo>
                <a:lnTo>
                  <a:pt x="6880" y="338"/>
                </a:lnTo>
                <a:lnTo>
                  <a:pt x="6872" y="349"/>
                </a:lnTo>
                <a:lnTo>
                  <a:pt x="6864" y="361"/>
                </a:lnTo>
                <a:lnTo>
                  <a:pt x="6857" y="374"/>
                </a:lnTo>
                <a:lnTo>
                  <a:pt x="6851" y="388"/>
                </a:lnTo>
                <a:lnTo>
                  <a:pt x="6845" y="402"/>
                </a:lnTo>
                <a:lnTo>
                  <a:pt x="6839" y="417"/>
                </a:lnTo>
                <a:lnTo>
                  <a:pt x="6837" y="417"/>
                </a:lnTo>
                <a:lnTo>
                  <a:pt x="6837" y="50"/>
                </a:lnTo>
                <a:lnTo>
                  <a:pt x="6760" y="50"/>
                </a:lnTo>
                <a:lnTo>
                  <a:pt x="6760" y="832"/>
                </a:lnTo>
                <a:lnTo>
                  <a:pt x="6837" y="832"/>
                </a:lnTo>
                <a:lnTo>
                  <a:pt x="6837" y="609"/>
                </a:lnTo>
                <a:lnTo>
                  <a:pt x="6838" y="593"/>
                </a:lnTo>
                <a:lnTo>
                  <a:pt x="6839" y="574"/>
                </a:lnTo>
                <a:lnTo>
                  <a:pt x="6842" y="555"/>
                </a:lnTo>
                <a:lnTo>
                  <a:pt x="6846" y="534"/>
                </a:lnTo>
                <a:lnTo>
                  <a:pt x="6851" y="513"/>
                </a:lnTo>
                <a:lnTo>
                  <a:pt x="6857" y="492"/>
                </a:lnTo>
                <a:lnTo>
                  <a:pt x="6865" y="472"/>
                </a:lnTo>
                <a:lnTo>
                  <a:pt x="6873" y="452"/>
                </a:lnTo>
                <a:lnTo>
                  <a:pt x="6883" y="433"/>
                </a:lnTo>
                <a:lnTo>
                  <a:pt x="6894" y="415"/>
                </a:lnTo>
                <a:lnTo>
                  <a:pt x="6900" y="407"/>
                </a:lnTo>
                <a:lnTo>
                  <a:pt x="6908" y="399"/>
                </a:lnTo>
                <a:lnTo>
                  <a:pt x="6915" y="392"/>
                </a:lnTo>
                <a:lnTo>
                  <a:pt x="6922" y="385"/>
                </a:lnTo>
                <a:lnTo>
                  <a:pt x="6929" y="379"/>
                </a:lnTo>
                <a:lnTo>
                  <a:pt x="6937" y="373"/>
                </a:lnTo>
                <a:lnTo>
                  <a:pt x="6945" y="369"/>
                </a:lnTo>
                <a:lnTo>
                  <a:pt x="6953" y="365"/>
                </a:lnTo>
                <a:lnTo>
                  <a:pt x="6962" y="362"/>
                </a:lnTo>
                <a:lnTo>
                  <a:pt x="6971" y="359"/>
                </a:lnTo>
                <a:lnTo>
                  <a:pt x="6981" y="358"/>
                </a:lnTo>
                <a:lnTo>
                  <a:pt x="6991" y="357"/>
                </a:lnTo>
                <a:lnTo>
                  <a:pt x="6999" y="358"/>
                </a:lnTo>
                <a:lnTo>
                  <a:pt x="7006" y="359"/>
                </a:lnTo>
                <a:lnTo>
                  <a:pt x="7013" y="360"/>
                </a:lnTo>
                <a:lnTo>
                  <a:pt x="7020" y="362"/>
                </a:lnTo>
                <a:lnTo>
                  <a:pt x="7025" y="365"/>
                </a:lnTo>
                <a:lnTo>
                  <a:pt x="7031" y="368"/>
                </a:lnTo>
                <a:lnTo>
                  <a:pt x="7036" y="372"/>
                </a:lnTo>
                <a:lnTo>
                  <a:pt x="7040" y="376"/>
                </a:lnTo>
                <a:lnTo>
                  <a:pt x="7048" y="386"/>
                </a:lnTo>
                <a:lnTo>
                  <a:pt x="7055" y="397"/>
                </a:lnTo>
                <a:lnTo>
                  <a:pt x="7060" y="409"/>
                </a:lnTo>
                <a:lnTo>
                  <a:pt x="7064" y="422"/>
                </a:lnTo>
                <a:lnTo>
                  <a:pt x="7066" y="436"/>
                </a:lnTo>
                <a:lnTo>
                  <a:pt x="7068" y="450"/>
                </a:lnTo>
                <a:lnTo>
                  <a:pt x="7069" y="465"/>
                </a:lnTo>
                <a:lnTo>
                  <a:pt x="7070" y="479"/>
                </a:lnTo>
                <a:lnTo>
                  <a:pt x="7070" y="508"/>
                </a:lnTo>
                <a:lnTo>
                  <a:pt x="7070" y="533"/>
                </a:lnTo>
                <a:lnTo>
                  <a:pt x="7070" y="832"/>
                </a:lnTo>
                <a:close/>
                <a:moveTo>
                  <a:pt x="6562" y="457"/>
                </a:moveTo>
                <a:lnTo>
                  <a:pt x="6655" y="457"/>
                </a:lnTo>
                <a:lnTo>
                  <a:pt x="6654" y="436"/>
                </a:lnTo>
                <a:lnTo>
                  <a:pt x="6652" y="416"/>
                </a:lnTo>
                <a:lnTo>
                  <a:pt x="6648" y="397"/>
                </a:lnTo>
                <a:lnTo>
                  <a:pt x="6642" y="380"/>
                </a:lnTo>
                <a:lnTo>
                  <a:pt x="6635" y="364"/>
                </a:lnTo>
                <a:lnTo>
                  <a:pt x="6627" y="350"/>
                </a:lnTo>
                <a:lnTo>
                  <a:pt x="6617" y="337"/>
                </a:lnTo>
                <a:lnTo>
                  <a:pt x="6606" y="325"/>
                </a:lnTo>
                <a:lnTo>
                  <a:pt x="6593" y="315"/>
                </a:lnTo>
                <a:lnTo>
                  <a:pt x="6578" y="306"/>
                </a:lnTo>
                <a:lnTo>
                  <a:pt x="6563" y="298"/>
                </a:lnTo>
                <a:lnTo>
                  <a:pt x="6547" y="292"/>
                </a:lnTo>
                <a:lnTo>
                  <a:pt x="6529" y="287"/>
                </a:lnTo>
                <a:lnTo>
                  <a:pt x="6510" y="283"/>
                </a:lnTo>
                <a:lnTo>
                  <a:pt x="6491" y="281"/>
                </a:lnTo>
                <a:lnTo>
                  <a:pt x="6470" y="281"/>
                </a:lnTo>
                <a:lnTo>
                  <a:pt x="6454" y="281"/>
                </a:lnTo>
                <a:lnTo>
                  <a:pt x="6440" y="282"/>
                </a:lnTo>
                <a:lnTo>
                  <a:pt x="6426" y="284"/>
                </a:lnTo>
                <a:lnTo>
                  <a:pt x="6413" y="286"/>
                </a:lnTo>
                <a:lnTo>
                  <a:pt x="6400" y="289"/>
                </a:lnTo>
                <a:lnTo>
                  <a:pt x="6388" y="293"/>
                </a:lnTo>
                <a:lnTo>
                  <a:pt x="6377" y="297"/>
                </a:lnTo>
                <a:lnTo>
                  <a:pt x="6366" y="302"/>
                </a:lnTo>
                <a:lnTo>
                  <a:pt x="6355" y="307"/>
                </a:lnTo>
                <a:lnTo>
                  <a:pt x="6346" y="313"/>
                </a:lnTo>
                <a:lnTo>
                  <a:pt x="6336" y="320"/>
                </a:lnTo>
                <a:lnTo>
                  <a:pt x="6328" y="327"/>
                </a:lnTo>
                <a:lnTo>
                  <a:pt x="6319" y="334"/>
                </a:lnTo>
                <a:lnTo>
                  <a:pt x="6312" y="343"/>
                </a:lnTo>
                <a:lnTo>
                  <a:pt x="6305" y="351"/>
                </a:lnTo>
                <a:lnTo>
                  <a:pt x="6298" y="360"/>
                </a:lnTo>
                <a:lnTo>
                  <a:pt x="6292" y="369"/>
                </a:lnTo>
                <a:lnTo>
                  <a:pt x="6286" y="379"/>
                </a:lnTo>
                <a:lnTo>
                  <a:pt x="6281" y="389"/>
                </a:lnTo>
                <a:lnTo>
                  <a:pt x="6276" y="400"/>
                </a:lnTo>
                <a:lnTo>
                  <a:pt x="6272" y="411"/>
                </a:lnTo>
                <a:lnTo>
                  <a:pt x="6268" y="422"/>
                </a:lnTo>
                <a:lnTo>
                  <a:pt x="6264" y="434"/>
                </a:lnTo>
                <a:lnTo>
                  <a:pt x="6261" y="446"/>
                </a:lnTo>
                <a:lnTo>
                  <a:pt x="6255" y="470"/>
                </a:lnTo>
                <a:lnTo>
                  <a:pt x="6252" y="496"/>
                </a:lnTo>
                <a:lnTo>
                  <a:pt x="6250" y="522"/>
                </a:lnTo>
                <a:lnTo>
                  <a:pt x="6249" y="550"/>
                </a:lnTo>
                <a:lnTo>
                  <a:pt x="6250" y="566"/>
                </a:lnTo>
                <a:lnTo>
                  <a:pt x="6250" y="582"/>
                </a:lnTo>
                <a:lnTo>
                  <a:pt x="6252" y="598"/>
                </a:lnTo>
                <a:lnTo>
                  <a:pt x="6254" y="614"/>
                </a:lnTo>
                <a:lnTo>
                  <a:pt x="6256" y="629"/>
                </a:lnTo>
                <a:lnTo>
                  <a:pt x="6260" y="643"/>
                </a:lnTo>
                <a:lnTo>
                  <a:pt x="6263" y="658"/>
                </a:lnTo>
                <a:lnTo>
                  <a:pt x="6267" y="671"/>
                </a:lnTo>
                <a:lnTo>
                  <a:pt x="6272" y="685"/>
                </a:lnTo>
                <a:lnTo>
                  <a:pt x="6277" y="697"/>
                </a:lnTo>
                <a:lnTo>
                  <a:pt x="6283" y="710"/>
                </a:lnTo>
                <a:lnTo>
                  <a:pt x="6289" y="722"/>
                </a:lnTo>
                <a:lnTo>
                  <a:pt x="6296" y="733"/>
                </a:lnTo>
                <a:lnTo>
                  <a:pt x="6303" y="744"/>
                </a:lnTo>
                <a:lnTo>
                  <a:pt x="6311" y="754"/>
                </a:lnTo>
                <a:lnTo>
                  <a:pt x="6319" y="764"/>
                </a:lnTo>
                <a:lnTo>
                  <a:pt x="6328" y="773"/>
                </a:lnTo>
                <a:lnTo>
                  <a:pt x="6338" y="782"/>
                </a:lnTo>
                <a:lnTo>
                  <a:pt x="6348" y="790"/>
                </a:lnTo>
                <a:lnTo>
                  <a:pt x="6358" y="798"/>
                </a:lnTo>
                <a:lnTo>
                  <a:pt x="6369" y="805"/>
                </a:lnTo>
                <a:lnTo>
                  <a:pt x="6381" y="812"/>
                </a:lnTo>
                <a:lnTo>
                  <a:pt x="6393" y="818"/>
                </a:lnTo>
                <a:lnTo>
                  <a:pt x="6406" y="824"/>
                </a:lnTo>
                <a:lnTo>
                  <a:pt x="6419" y="829"/>
                </a:lnTo>
                <a:lnTo>
                  <a:pt x="6433" y="833"/>
                </a:lnTo>
                <a:lnTo>
                  <a:pt x="6447" y="836"/>
                </a:lnTo>
                <a:lnTo>
                  <a:pt x="6462" y="839"/>
                </a:lnTo>
                <a:lnTo>
                  <a:pt x="6478" y="842"/>
                </a:lnTo>
                <a:lnTo>
                  <a:pt x="6494" y="843"/>
                </a:lnTo>
                <a:lnTo>
                  <a:pt x="6510" y="844"/>
                </a:lnTo>
                <a:lnTo>
                  <a:pt x="6527" y="844"/>
                </a:lnTo>
                <a:lnTo>
                  <a:pt x="6556" y="844"/>
                </a:lnTo>
                <a:lnTo>
                  <a:pt x="6585" y="841"/>
                </a:lnTo>
                <a:lnTo>
                  <a:pt x="6599" y="839"/>
                </a:lnTo>
                <a:lnTo>
                  <a:pt x="6613" y="837"/>
                </a:lnTo>
                <a:lnTo>
                  <a:pt x="6626" y="834"/>
                </a:lnTo>
                <a:lnTo>
                  <a:pt x="6640" y="830"/>
                </a:lnTo>
                <a:lnTo>
                  <a:pt x="6640" y="768"/>
                </a:lnTo>
                <a:lnTo>
                  <a:pt x="6630" y="771"/>
                </a:lnTo>
                <a:lnTo>
                  <a:pt x="6619" y="773"/>
                </a:lnTo>
                <a:lnTo>
                  <a:pt x="6608" y="775"/>
                </a:lnTo>
                <a:lnTo>
                  <a:pt x="6597" y="777"/>
                </a:lnTo>
                <a:lnTo>
                  <a:pt x="6574" y="779"/>
                </a:lnTo>
                <a:lnTo>
                  <a:pt x="6552" y="779"/>
                </a:lnTo>
                <a:lnTo>
                  <a:pt x="6538" y="779"/>
                </a:lnTo>
                <a:lnTo>
                  <a:pt x="6525" y="778"/>
                </a:lnTo>
                <a:lnTo>
                  <a:pt x="6512" y="776"/>
                </a:lnTo>
                <a:lnTo>
                  <a:pt x="6499" y="774"/>
                </a:lnTo>
                <a:lnTo>
                  <a:pt x="6487" y="771"/>
                </a:lnTo>
                <a:lnTo>
                  <a:pt x="6476" y="768"/>
                </a:lnTo>
                <a:lnTo>
                  <a:pt x="6465" y="764"/>
                </a:lnTo>
                <a:lnTo>
                  <a:pt x="6454" y="760"/>
                </a:lnTo>
                <a:lnTo>
                  <a:pt x="6444" y="755"/>
                </a:lnTo>
                <a:lnTo>
                  <a:pt x="6435" y="750"/>
                </a:lnTo>
                <a:lnTo>
                  <a:pt x="6426" y="744"/>
                </a:lnTo>
                <a:lnTo>
                  <a:pt x="6417" y="738"/>
                </a:lnTo>
                <a:lnTo>
                  <a:pt x="6409" y="731"/>
                </a:lnTo>
                <a:lnTo>
                  <a:pt x="6402" y="724"/>
                </a:lnTo>
                <a:lnTo>
                  <a:pt x="6395" y="716"/>
                </a:lnTo>
                <a:lnTo>
                  <a:pt x="6388" y="708"/>
                </a:lnTo>
                <a:lnTo>
                  <a:pt x="6382" y="700"/>
                </a:lnTo>
                <a:lnTo>
                  <a:pt x="6376" y="691"/>
                </a:lnTo>
                <a:lnTo>
                  <a:pt x="6371" y="681"/>
                </a:lnTo>
                <a:lnTo>
                  <a:pt x="6366" y="672"/>
                </a:lnTo>
                <a:lnTo>
                  <a:pt x="6361" y="662"/>
                </a:lnTo>
                <a:lnTo>
                  <a:pt x="6357" y="651"/>
                </a:lnTo>
                <a:lnTo>
                  <a:pt x="6354" y="641"/>
                </a:lnTo>
                <a:lnTo>
                  <a:pt x="6350" y="630"/>
                </a:lnTo>
                <a:lnTo>
                  <a:pt x="6345" y="607"/>
                </a:lnTo>
                <a:lnTo>
                  <a:pt x="6341" y="583"/>
                </a:lnTo>
                <a:lnTo>
                  <a:pt x="6339" y="558"/>
                </a:lnTo>
                <a:lnTo>
                  <a:pt x="6338" y="533"/>
                </a:lnTo>
                <a:lnTo>
                  <a:pt x="6339" y="517"/>
                </a:lnTo>
                <a:lnTo>
                  <a:pt x="6340" y="502"/>
                </a:lnTo>
                <a:lnTo>
                  <a:pt x="6342" y="485"/>
                </a:lnTo>
                <a:lnTo>
                  <a:pt x="6345" y="469"/>
                </a:lnTo>
                <a:lnTo>
                  <a:pt x="6348" y="454"/>
                </a:lnTo>
                <a:lnTo>
                  <a:pt x="6353" y="438"/>
                </a:lnTo>
                <a:lnTo>
                  <a:pt x="6359" y="423"/>
                </a:lnTo>
                <a:lnTo>
                  <a:pt x="6365" y="409"/>
                </a:lnTo>
                <a:lnTo>
                  <a:pt x="6373" y="395"/>
                </a:lnTo>
                <a:lnTo>
                  <a:pt x="6383" y="383"/>
                </a:lnTo>
                <a:lnTo>
                  <a:pt x="6388" y="378"/>
                </a:lnTo>
                <a:lnTo>
                  <a:pt x="6393" y="372"/>
                </a:lnTo>
                <a:lnTo>
                  <a:pt x="6399" y="367"/>
                </a:lnTo>
                <a:lnTo>
                  <a:pt x="6405" y="363"/>
                </a:lnTo>
                <a:lnTo>
                  <a:pt x="6411" y="359"/>
                </a:lnTo>
                <a:lnTo>
                  <a:pt x="6418" y="355"/>
                </a:lnTo>
                <a:lnTo>
                  <a:pt x="6425" y="352"/>
                </a:lnTo>
                <a:lnTo>
                  <a:pt x="6432" y="350"/>
                </a:lnTo>
                <a:lnTo>
                  <a:pt x="6440" y="348"/>
                </a:lnTo>
                <a:lnTo>
                  <a:pt x="6449" y="346"/>
                </a:lnTo>
                <a:lnTo>
                  <a:pt x="6457" y="345"/>
                </a:lnTo>
                <a:lnTo>
                  <a:pt x="6466" y="345"/>
                </a:lnTo>
                <a:lnTo>
                  <a:pt x="6479" y="346"/>
                </a:lnTo>
                <a:lnTo>
                  <a:pt x="6490" y="347"/>
                </a:lnTo>
                <a:lnTo>
                  <a:pt x="6501" y="350"/>
                </a:lnTo>
                <a:lnTo>
                  <a:pt x="6510" y="354"/>
                </a:lnTo>
                <a:lnTo>
                  <a:pt x="6519" y="358"/>
                </a:lnTo>
                <a:lnTo>
                  <a:pt x="6527" y="364"/>
                </a:lnTo>
                <a:lnTo>
                  <a:pt x="6534" y="370"/>
                </a:lnTo>
                <a:lnTo>
                  <a:pt x="6540" y="378"/>
                </a:lnTo>
                <a:lnTo>
                  <a:pt x="6546" y="386"/>
                </a:lnTo>
                <a:lnTo>
                  <a:pt x="6550" y="394"/>
                </a:lnTo>
                <a:lnTo>
                  <a:pt x="6554" y="403"/>
                </a:lnTo>
                <a:lnTo>
                  <a:pt x="6557" y="413"/>
                </a:lnTo>
                <a:lnTo>
                  <a:pt x="6559" y="423"/>
                </a:lnTo>
                <a:lnTo>
                  <a:pt x="6561" y="434"/>
                </a:lnTo>
                <a:lnTo>
                  <a:pt x="6562" y="445"/>
                </a:lnTo>
                <a:lnTo>
                  <a:pt x="6562" y="457"/>
                </a:lnTo>
                <a:close/>
                <a:moveTo>
                  <a:pt x="5848" y="511"/>
                </a:moveTo>
                <a:lnTo>
                  <a:pt x="6159" y="511"/>
                </a:lnTo>
                <a:lnTo>
                  <a:pt x="6159" y="485"/>
                </a:lnTo>
                <a:lnTo>
                  <a:pt x="6158" y="463"/>
                </a:lnTo>
                <a:lnTo>
                  <a:pt x="6156" y="442"/>
                </a:lnTo>
                <a:lnTo>
                  <a:pt x="6152" y="422"/>
                </a:lnTo>
                <a:lnTo>
                  <a:pt x="6147" y="403"/>
                </a:lnTo>
                <a:lnTo>
                  <a:pt x="6140" y="385"/>
                </a:lnTo>
                <a:lnTo>
                  <a:pt x="6132" y="368"/>
                </a:lnTo>
                <a:lnTo>
                  <a:pt x="6123" y="353"/>
                </a:lnTo>
                <a:lnTo>
                  <a:pt x="6112" y="338"/>
                </a:lnTo>
                <a:lnTo>
                  <a:pt x="6106" y="332"/>
                </a:lnTo>
                <a:lnTo>
                  <a:pt x="6099" y="325"/>
                </a:lnTo>
                <a:lnTo>
                  <a:pt x="6093" y="320"/>
                </a:lnTo>
                <a:lnTo>
                  <a:pt x="6085" y="314"/>
                </a:lnTo>
                <a:lnTo>
                  <a:pt x="6078" y="309"/>
                </a:lnTo>
                <a:lnTo>
                  <a:pt x="6070" y="304"/>
                </a:lnTo>
                <a:lnTo>
                  <a:pt x="6062" y="300"/>
                </a:lnTo>
                <a:lnTo>
                  <a:pt x="6053" y="296"/>
                </a:lnTo>
                <a:lnTo>
                  <a:pt x="6044" y="292"/>
                </a:lnTo>
                <a:lnTo>
                  <a:pt x="6035" y="289"/>
                </a:lnTo>
                <a:lnTo>
                  <a:pt x="6025" y="287"/>
                </a:lnTo>
                <a:lnTo>
                  <a:pt x="6015" y="284"/>
                </a:lnTo>
                <a:lnTo>
                  <a:pt x="6005" y="283"/>
                </a:lnTo>
                <a:lnTo>
                  <a:pt x="5994" y="282"/>
                </a:lnTo>
                <a:lnTo>
                  <a:pt x="5982" y="281"/>
                </a:lnTo>
                <a:lnTo>
                  <a:pt x="5971" y="281"/>
                </a:lnTo>
                <a:lnTo>
                  <a:pt x="5956" y="281"/>
                </a:lnTo>
                <a:lnTo>
                  <a:pt x="5942" y="282"/>
                </a:lnTo>
                <a:lnTo>
                  <a:pt x="5928" y="284"/>
                </a:lnTo>
                <a:lnTo>
                  <a:pt x="5915" y="286"/>
                </a:lnTo>
                <a:lnTo>
                  <a:pt x="5903" y="289"/>
                </a:lnTo>
                <a:lnTo>
                  <a:pt x="5892" y="293"/>
                </a:lnTo>
                <a:lnTo>
                  <a:pt x="5881" y="297"/>
                </a:lnTo>
                <a:lnTo>
                  <a:pt x="5870" y="302"/>
                </a:lnTo>
                <a:lnTo>
                  <a:pt x="5860" y="307"/>
                </a:lnTo>
                <a:lnTo>
                  <a:pt x="5851" y="313"/>
                </a:lnTo>
                <a:lnTo>
                  <a:pt x="5842" y="320"/>
                </a:lnTo>
                <a:lnTo>
                  <a:pt x="5834" y="327"/>
                </a:lnTo>
                <a:lnTo>
                  <a:pt x="5826" y="334"/>
                </a:lnTo>
                <a:lnTo>
                  <a:pt x="5819" y="342"/>
                </a:lnTo>
                <a:lnTo>
                  <a:pt x="5812" y="351"/>
                </a:lnTo>
                <a:lnTo>
                  <a:pt x="5805" y="360"/>
                </a:lnTo>
                <a:lnTo>
                  <a:pt x="5799" y="369"/>
                </a:lnTo>
                <a:lnTo>
                  <a:pt x="5794" y="379"/>
                </a:lnTo>
                <a:lnTo>
                  <a:pt x="5789" y="389"/>
                </a:lnTo>
                <a:lnTo>
                  <a:pt x="5784" y="399"/>
                </a:lnTo>
                <a:lnTo>
                  <a:pt x="5776" y="421"/>
                </a:lnTo>
                <a:lnTo>
                  <a:pt x="5770" y="444"/>
                </a:lnTo>
                <a:lnTo>
                  <a:pt x="5765" y="468"/>
                </a:lnTo>
                <a:lnTo>
                  <a:pt x="5762" y="492"/>
                </a:lnTo>
                <a:lnTo>
                  <a:pt x="5760" y="518"/>
                </a:lnTo>
                <a:lnTo>
                  <a:pt x="5760" y="544"/>
                </a:lnTo>
                <a:lnTo>
                  <a:pt x="5760" y="576"/>
                </a:lnTo>
                <a:lnTo>
                  <a:pt x="5763" y="607"/>
                </a:lnTo>
                <a:lnTo>
                  <a:pt x="5765" y="622"/>
                </a:lnTo>
                <a:lnTo>
                  <a:pt x="5768" y="636"/>
                </a:lnTo>
                <a:lnTo>
                  <a:pt x="5771" y="650"/>
                </a:lnTo>
                <a:lnTo>
                  <a:pt x="5774" y="664"/>
                </a:lnTo>
                <a:lnTo>
                  <a:pt x="5778" y="678"/>
                </a:lnTo>
                <a:lnTo>
                  <a:pt x="5783" y="691"/>
                </a:lnTo>
                <a:lnTo>
                  <a:pt x="5788" y="703"/>
                </a:lnTo>
                <a:lnTo>
                  <a:pt x="5793" y="715"/>
                </a:lnTo>
                <a:lnTo>
                  <a:pt x="5799" y="727"/>
                </a:lnTo>
                <a:lnTo>
                  <a:pt x="5806" y="738"/>
                </a:lnTo>
                <a:lnTo>
                  <a:pt x="5813" y="749"/>
                </a:lnTo>
                <a:lnTo>
                  <a:pt x="5821" y="759"/>
                </a:lnTo>
                <a:lnTo>
                  <a:pt x="5829" y="769"/>
                </a:lnTo>
                <a:lnTo>
                  <a:pt x="5838" y="778"/>
                </a:lnTo>
                <a:lnTo>
                  <a:pt x="5847" y="787"/>
                </a:lnTo>
                <a:lnTo>
                  <a:pt x="5857" y="795"/>
                </a:lnTo>
                <a:lnTo>
                  <a:pt x="5867" y="802"/>
                </a:lnTo>
                <a:lnTo>
                  <a:pt x="5878" y="809"/>
                </a:lnTo>
                <a:lnTo>
                  <a:pt x="5890" y="815"/>
                </a:lnTo>
                <a:lnTo>
                  <a:pt x="5902" y="822"/>
                </a:lnTo>
                <a:lnTo>
                  <a:pt x="5915" y="827"/>
                </a:lnTo>
                <a:lnTo>
                  <a:pt x="5928" y="832"/>
                </a:lnTo>
                <a:lnTo>
                  <a:pt x="5943" y="836"/>
                </a:lnTo>
                <a:lnTo>
                  <a:pt x="5958" y="839"/>
                </a:lnTo>
                <a:lnTo>
                  <a:pt x="5973" y="841"/>
                </a:lnTo>
                <a:lnTo>
                  <a:pt x="5989" y="843"/>
                </a:lnTo>
                <a:lnTo>
                  <a:pt x="6006" y="844"/>
                </a:lnTo>
                <a:lnTo>
                  <a:pt x="6023" y="844"/>
                </a:lnTo>
                <a:lnTo>
                  <a:pt x="6054" y="844"/>
                </a:lnTo>
                <a:lnTo>
                  <a:pt x="6085" y="841"/>
                </a:lnTo>
                <a:lnTo>
                  <a:pt x="6101" y="839"/>
                </a:lnTo>
                <a:lnTo>
                  <a:pt x="6116" y="836"/>
                </a:lnTo>
                <a:lnTo>
                  <a:pt x="6131" y="833"/>
                </a:lnTo>
                <a:lnTo>
                  <a:pt x="6146" y="829"/>
                </a:lnTo>
                <a:lnTo>
                  <a:pt x="6146" y="764"/>
                </a:lnTo>
                <a:lnTo>
                  <a:pt x="6120" y="770"/>
                </a:lnTo>
                <a:lnTo>
                  <a:pt x="6093" y="775"/>
                </a:lnTo>
                <a:lnTo>
                  <a:pt x="6067" y="778"/>
                </a:lnTo>
                <a:lnTo>
                  <a:pt x="6040" y="779"/>
                </a:lnTo>
                <a:lnTo>
                  <a:pt x="6028" y="779"/>
                </a:lnTo>
                <a:lnTo>
                  <a:pt x="6016" y="778"/>
                </a:lnTo>
                <a:lnTo>
                  <a:pt x="6005" y="776"/>
                </a:lnTo>
                <a:lnTo>
                  <a:pt x="5994" y="774"/>
                </a:lnTo>
                <a:lnTo>
                  <a:pt x="5983" y="771"/>
                </a:lnTo>
                <a:lnTo>
                  <a:pt x="5973" y="767"/>
                </a:lnTo>
                <a:lnTo>
                  <a:pt x="5963" y="763"/>
                </a:lnTo>
                <a:lnTo>
                  <a:pt x="5954" y="759"/>
                </a:lnTo>
                <a:lnTo>
                  <a:pt x="5945" y="754"/>
                </a:lnTo>
                <a:lnTo>
                  <a:pt x="5936" y="748"/>
                </a:lnTo>
                <a:lnTo>
                  <a:pt x="5928" y="742"/>
                </a:lnTo>
                <a:lnTo>
                  <a:pt x="5920" y="735"/>
                </a:lnTo>
                <a:lnTo>
                  <a:pt x="5913" y="728"/>
                </a:lnTo>
                <a:lnTo>
                  <a:pt x="5906" y="721"/>
                </a:lnTo>
                <a:lnTo>
                  <a:pt x="5900" y="713"/>
                </a:lnTo>
                <a:lnTo>
                  <a:pt x="5894" y="705"/>
                </a:lnTo>
                <a:lnTo>
                  <a:pt x="5883" y="688"/>
                </a:lnTo>
                <a:lnTo>
                  <a:pt x="5873" y="669"/>
                </a:lnTo>
                <a:lnTo>
                  <a:pt x="5865" y="650"/>
                </a:lnTo>
                <a:lnTo>
                  <a:pt x="5859" y="629"/>
                </a:lnTo>
                <a:lnTo>
                  <a:pt x="5854" y="608"/>
                </a:lnTo>
                <a:lnTo>
                  <a:pt x="5851" y="587"/>
                </a:lnTo>
                <a:lnTo>
                  <a:pt x="5848" y="565"/>
                </a:lnTo>
                <a:lnTo>
                  <a:pt x="5848" y="543"/>
                </a:lnTo>
                <a:lnTo>
                  <a:pt x="5848" y="511"/>
                </a:lnTo>
                <a:close/>
                <a:moveTo>
                  <a:pt x="5968" y="345"/>
                </a:moveTo>
                <a:lnTo>
                  <a:pt x="5978" y="345"/>
                </a:lnTo>
                <a:lnTo>
                  <a:pt x="5989" y="347"/>
                </a:lnTo>
                <a:lnTo>
                  <a:pt x="5999" y="349"/>
                </a:lnTo>
                <a:lnTo>
                  <a:pt x="6008" y="353"/>
                </a:lnTo>
                <a:lnTo>
                  <a:pt x="6017" y="357"/>
                </a:lnTo>
                <a:lnTo>
                  <a:pt x="6026" y="362"/>
                </a:lnTo>
                <a:lnTo>
                  <a:pt x="6034" y="367"/>
                </a:lnTo>
                <a:lnTo>
                  <a:pt x="6041" y="374"/>
                </a:lnTo>
                <a:lnTo>
                  <a:pt x="6048" y="381"/>
                </a:lnTo>
                <a:lnTo>
                  <a:pt x="6053" y="389"/>
                </a:lnTo>
                <a:lnTo>
                  <a:pt x="6058" y="397"/>
                </a:lnTo>
                <a:lnTo>
                  <a:pt x="6063" y="406"/>
                </a:lnTo>
                <a:lnTo>
                  <a:pt x="6066" y="416"/>
                </a:lnTo>
                <a:lnTo>
                  <a:pt x="6068" y="425"/>
                </a:lnTo>
                <a:lnTo>
                  <a:pt x="6070" y="436"/>
                </a:lnTo>
                <a:lnTo>
                  <a:pt x="6070" y="447"/>
                </a:lnTo>
                <a:lnTo>
                  <a:pt x="5853" y="447"/>
                </a:lnTo>
                <a:lnTo>
                  <a:pt x="5856" y="436"/>
                </a:lnTo>
                <a:lnTo>
                  <a:pt x="5859" y="425"/>
                </a:lnTo>
                <a:lnTo>
                  <a:pt x="5863" y="416"/>
                </a:lnTo>
                <a:lnTo>
                  <a:pt x="5867" y="406"/>
                </a:lnTo>
                <a:lnTo>
                  <a:pt x="5872" y="397"/>
                </a:lnTo>
                <a:lnTo>
                  <a:pt x="5877" y="389"/>
                </a:lnTo>
                <a:lnTo>
                  <a:pt x="5884" y="381"/>
                </a:lnTo>
                <a:lnTo>
                  <a:pt x="5890" y="374"/>
                </a:lnTo>
                <a:lnTo>
                  <a:pt x="5898" y="367"/>
                </a:lnTo>
                <a:lnTo>
                  <a:pt x="5906" y="362"/>
                </a:lnTo>
                <a:lnTo>
                  <a:pt x="5914" y="357"/>
                </a:lnTo>
                <a:lnTo>
                  <a:pt x="5924" y="353"/>
                </a:lnTo>
                <a:lnTo>
                  <a:pt x="5934" y="349"/>
                </a:lnTo>
                <a:lnTo>
                  <a:pt x="5945" y="347"/>
                </a:lnTo>
                <a:lnTo>
                  <a:pt x="5956" y="345"/>
                </a:lnTo>
                <a:lnTo>
                  <a:pt x="5968" y="345"/>
                </a:lnTo>
                <a:close/>
                <a:moveTo>
                  <a:pt x="5544" y="357"/>
                </a:moveTo>
                <a:lnTo>
                  <a:pt x="5689" y="357"/>
                </a:lnTo>
                <a:lnTo>
                  <a:pt x="5689" y="293"/>
                </a:lnTo>
                <a:lnTo>
                  <a:pt x="5544" y="293"/>
                </a:lnTo>
                <a:lnTo>
                  <a:pt x="5544" y="118"/>
                </a:lnTo>
                <a:lnTo>
                  <a:pt x="5467" y="166"/>
                </a:lnTo>
                <a:lnTo>
                  <a:pt x="5467" y="293"/>
                </a:lnTo>
                <a:lnTo>
                  <a:pt x="5378" y="293"/>
                </a:lnTo>
                <a:lnTo>
                  <a:pt x="5378" y="357"/>
                </a:lnTo>
                <a:lnTo>
                  <a:pt x="5467" y="357"/>
                </a:lnTo>
                <a:lnTo>
                  <a:pt x="5467" y="704"/>
                </a:lnTo>
                <a:lnTo>
                  <a:pt x="5467" y="723"/>
                </a:lnTo>
                <a:lnTo>
                  <a:pt x="5469" y="740"/>
                </a:lnTo>
                <a:lnTo>
                  <a:pt x="5472" y="756"/>
                </a:lnTo>
                <a:lnTo>
                  <a:pt x="5476" y="770"/>
                </a:lnTo>
                <a:lnTo>
                  <a:pt x="5481" y="783"/>
                </a:lnTo>
                <a:lnTo>
                  <a:pt x="5487" y="794"/>
                </a:lnTo>
                <a:lnTo>
                  <a:pt x="5495" y="804"/>
                </a:lnTo>
                <a:lnTo>
                  <a:pt x="5504" y="813"/>
                </a:lnTo>
                <a:lnTo>
                  <a:pt x="5513" y="822"/>
                </a:lnTo>
                <a:lnTo>
                  <a:pt x="5524" y="828"/>
                </a:lnTo>
                <a:lnTo>
                  <a:pt x="5537" y="833"/>
                </a:lnTo>
                <a:lnTo>
                  <a:pt x="5550" y="837"/>
                </a:lnTo>
                <a:lnTo>
                  <a:pt x="5565" y="841"/>
                </a:lnTo>
                <a:lnTo>
                  <a:pt x="5581" y="843"/>
                </a:lnTo>
                <a:lnTo>
                  <a:pt x="5598" y="844"/>
                </a:lnTo>
                <a:lnTo>
                  <a:pt x="5616" y="844"/>
                </a:lnTo>
                <a:lnTo>
                  <a:pt x="5634" y="844"/>
                </a:lnTo>
                <a:lnTo>
                  <a:pt x="5651" y="843"/>
                </a:lnTo>
                <a:lnTo>
                  <a:pt x="5668" y="841"/>
                </a:lnTo>
                <a:lnTo>
                  <a:pt x="5685" y="839"/>
                </a:lnTo>
                <a:lnTo>
                  <a:pt x="5685" y="769"/>
                </a:lnTo>
                <a:lnTo>
                  <a:pt x="5672" y="773"/>
                </a:lnTo>
                <a:lnTo>
                  <a:pt x="5660" y="777"/>
                </a:lnTo>
                <a:lnTo>
                  <a:pt x="5647" y="778"/>
                </a:lnTo>
                <a:lnTo>
                  <a:pt x="5633" y="779"/>
                </a:lnTo>
                <a:lnTo>
                  <a:pt x="5622" y="779"/>
                </a:lnTo>
                <a:lnTo>
                  <a:pt x="5610" y="778"/>
                </a:lnTo>
                <a:lnTo>
                  <a:pt x="5601" y="776"/>
                </a:lnTo>
                <a:lnTo>
                  <a:pt x="5592" y="773"/>
                </a:lnTo>
                <a:lnTo>
                  <a:pt x="5584" y="770"/>
                </a:lnTo>
                <a:lnTo>
                  <a:pt x="5577" y="766"/>
                </a:lnTo>
                <a:lnTo>
                  <a:pt x="5571" y="761"/>
                </a:lnTo>
                <a:lnTo>
                  <a:pt x="5565" y="755"/>
                </a:lnTo>
                <a:lnTo>
                  <a:pt x="5560" y="749"/>
                </a:lnTo>
                <a:lnTo>
                  <a:pt x="5555" y="743"/>
                </a:lnTo>
                <a:lnTo>
                  <a:pt x="5552" y="735"/>
                </a:lnTo>
                <a:lnTo>
                  <a:pt x="5549" y="727"/>
                </a:lnTo>
                <a:lnTo>
                  <a:pt x="5546" y="718"/>
                </a:lnTo>
                <a:lnTo>
                  <a:pt x="5545" y="709"/>
                </a:lnTo>
                <a:lnTo>
                  <a:pt x="5544" y="699"/>
                </a:lnTo>
                <a:lnTo>
                  <a:pt x="5544" y="689"/>
                </a:lnTo>
                <a:lnTo>
                  <a:pt x="5544" y="357"/>
                </a:lnTo>
                <a:close/>
                <a:moveTo>
                  <a:pt x="4883" y="1090"/>
                </a:moveTo>
                <a:lnTo>
                  <a:pt x="4925" y="1090"/>
                </a:lnTo>
                <a:lnTo>
                  <a:pt x="4925" y="0"/>
                </a:lnTo>
                <a:lnTo>
                  <a:pt x="4883" y="0"/>
                </a:lnTo>
                <a:lnTo>
                  <a:pt x="4883" y="1090"/>
                </a:lnTo>
                <a:close/>
                <a:moveTo>
                  <a:pt x="4149" y="1067"/>
                </a:moveTo>
                <a:lnTo>
                  <a:pt x="4163" y="1067"/>
                </a:lnTo>
                <a:lnTo>
                  <a:pt x="4177" y="1066"/>
                </a:lnTo>
                <a:lnTo>
                  <a:pt x="4190" y="1065"/>
                </a:lnTo>
                <a:lnTo>
                  <a:pt x="4203" y="1063"/>
                </a:lnTo>
                <a:lnTo>
                  <a:pt x="4215" y="1061"/>
                </a:lnTo>
                <a:lnTo>
                  <a:pt x="4227" y="1059"/>
                </a:lnTo>
                <a:lnTo>
                  <a:pt x="4239" y="1056"/>
                </a:lnTo>
                <a:lnTo>
                  <a:pt x="4250" y="1052"/>
                </a:lnTo>
                <a:lnTo>
                  <a:pt x="4260" y="1048"/>
                </a:lnTo>
                <a:lnTo>
                  <a:pt x="4270" y="1044"/>
                </a:lnTo>
                <a:lnTo>
                  <a:pt x="4280" y="1039"/>
                </a:lnTo>
                <a:lnTo>
                  <a:pt x="4289" y="1033"/>
                </a:lnTo>
                <a:lnTo>
                  <a:pt x="4298" y="1028"/>
                </a:lnTo>
                <a:lnTo>
                  <a:pt x="4306" y="1021"/>
                </a:lnTo>
                <a:lnTo>
                  <a:pt x="4314" y="1015"/>
                </a:lnTo>
                <a:lnTo>
                  <a:pt x="4321" y="1007"/>
                </a:lnTo>
                <a:lnTo>
                  <a:pt x="4328" y="1000"/>
                </a:lnTo>
                <a:lnTo>
                  <a:pt x="4335" y="992"/>
                </a:lnTo>
                <a:lnTo>
                  <a:pt x="4341" y="983"/>
                </a:lnTo>
                <a:lnTo>
                  <a:pt x="4347" y="974"/>
                </a:lnTo>
                <a:lnTo>
                  <a:pt x="4352" y="965"/>
                </a:lnTo>
                <a:lnTo>
                  <a:pt x="4356" y="955"/>
                </a:lnTo>
                <a:lnTo>
                  <a:pt x="4360" y="945"/>
                </a:lnTo>
                <a:lnTo>
                  <a:pt x="4364" y="934"/>
                </a:lnTo>
                <a:lnTo>
                  <a:pt x="4367" y="923"/>
                </a:lnTo>
                <a:lnTo>
                  <a:pt x="4370" y="911"/>
                </a:lnTo>
                <a:lnTo>
                  <a:pt x="4373" y="899"/>
                </a:lnTo>
                <a:lnTo>
                  <a:pt x="4375" y="887"/>
                </a:lnTo>
                <a:lnTo>
                  <a:pt x="4377" y="861"/>
                </a:lnTo>
                <a:lnTo>
                  <a:pt x="4378" y="833"/>
                </a:lnTo>
                <a:lnTo>
                  <a:pt x="4378" y="293"/>
                </a:lnTo>
                <a:lnTo>
                  <a:pt x="4300" y="293"/>
                </a:lnTo>
                <a:lnTo>
                  <a:pt x="4300" y="381"/>
                </a:lnTo>
                <a:lnTo>
                  <a:pt x="4298" y="381"/>
                </a:lnTo>
                <a:lnTo>
                  <a:pt x="4294" y="370"/>
                </a:lnTo>
                <a:lnTo>
                  <a:pt x="4290" y="359"/>
                </a:lnTo>
                <a:lnTo>
                  <a:pt x="4284" y="348"/>
                </a:lnTo>
                <a:lnTo>
                  <a:pt x="4278" y="339"/>
                </a:lnTo>
                <a:lnTo>
                  <a:pt x="4271" y="330"/>
                </a:lnTo>
                <a:lnTo>
                  <a:pt x="4263" y="322"/>
                </a:lnTo>
                <a:lnTo>
                  <a:pt x="4254" y="314"/>
                </a:lnTo>
                <a:lnTo>
                  <a:pt x="4245" y="307"/>
                </a:lnTo>
                <a:lnTo>
                  <a:pt x="4236" y="301"/>
                </a:lnTo>
                <a:lnTo>
                  <a:pt x="4225" y="296"/>
                </a:lnTo>
                <a:lnTo>
                  <a:pt x="4215" y="291"/>
                </a:lnTo>
                <a:lnTo>
                  <a:pt x="4204" y="287"/>
                </a:lnTo>
                <a:lnTo>
                  <a:pt x="4193" y="284"/>
                </a:lnTo>
                <a:lnTo>
                  <a:pt x="4181" y="282"/>
                </a:lnTo>
                <a:lnTo>
                  <a:pt x="4170" y="281"/>
                </a:lnTo>
                <a:lnTo>
                  <a:pt x="4158" y="281"/>
                </a:lnTo>
                <a:lnTo>
                  <a:pt x="4144" y="281"/>
                </a:lnTo>
                <a:lnTo>
                  <a:pt x="4131" y="282"/>
                </a:lnTo>
                <a:lnTo>
                  <a:pt x="4119" y="285"/>
                </a:lnTo>
                <a:lnTo>
                  <a:pt x="4108" y="288"/>
                </a:lnTo>
                <a:lnTo>
                  <a:pt x="4097" y="292"/>
                </a:lnTo>
                <a:lnTo>
                  <a:pt x="4086" y="297"/>
                </a:lnTo>
                <a:lnTo>
                  <a:pt x="4076" y="302"/>
                </a:lnTo>
                <a:lnTo>
                  <a:pt x="4067" y="309"/>
                </a:lnTo>
                <a:lnTo>
                  <a:pt x="4058" y="316"/>
                </a:lnTo>
                <a:lnTo>
                  <a:pt x="4050" y="323"/>
                </a:lnTo>
                <a:lnTo>
                  <a:pt x="4042" y="331"/>
                </a:lnTo>
                <a:lnTo>
                  <a:pt x="4035" y="340"/>
                </a:lnTo>
                <a:lnTo>
                  <a:pt x="4028" y="349"/>
                </a:lnTo>
                <a:lnTo>
                  <a:pt x="4022" y="359"/>
                </a:lnTo>
                <a:lnTo>
                  <a:pt x="4016" y="369"/>
                </a:lnTo>
                <a:lnTo>
                  <a:pt x="4009" y="379"/>
                </a:lnTo>
                <a:lnTo>
                  <a:pt x="4000" y="401"/>
                </a:lnTo>
                <a:lnTo>
                  <a:pt x="3992" y="424"/>
                </a:lnTo>
                <a:lnTo>
                  <a:pt x="3986" y="448"/>
                </a:lnTo>
                <a:lnTo>
                  <a:pt x="3981" y="472"/>
                </a:lnTo>
                <a:lnTo>
                  <a:pt x="3977" y="496"/>
                </a:lnTo>
                <a:lnTo>
                  <a:pt x="3974" y="520"/>
                </a:lnTo>
                <a:lnTo>
                  <a:pt x="3973" y="543"/>
                </a:lnTo>
                <a:lnTo>
                  <a:pt x="3972" y="565"/>
                </a:lnTo>
                <a:lnTo>
                  <a:pt x="3973" y="588"/>
                </a:lnTo>
                <a:lnTo>
                  <a:pt x="3974" y="612"/>
                </a:lnTo>
                <a:lnTo>
                  <a:pt x="3977" y="635"/>
                </a:lnTo>
                <a:lnTo>
                  <a:pt x="3980" y="658"/>
                </a:lnTo>
                <a:lnTo>
                  <a:pt x="3985" y="681"/>
                </a:lnTo>
                <a:lnTo>
                  <a:pt x="3991" y="703"/>
                </a:lnTo>
                <a:lnTo>
                  <a:pt x="3999" y="724"/>
                </a:lnTo>
                <a:lnTo>
                  <a:pt x="4008" y="744"/>
                </a:lnTo>
                <a:lnTo>
                  <a:pt x="4014" y="753"/>
                </a:lnTo>
                <a:lnTo>
                  <a:pt x="4020" y="762"/>
                </a:lnTo>
                <a:lnTo>
                  <a:pt x="4026" y="771"/>
                </a:lnTo>
                <a:lnTo>
                  <a:pt x="4033" y="779"/>
                </a:lnTo>
                <a:lnTo>
                  <a:pt x="4040" y="787"/>
                </a:lnTo>
                <a:lnTo>
                  <a:pt x="4048" y="794"/>
                </a:lnTo>
                <a:lnTo>
                  <a:pt x="4056" y="800"/>
                </a:lnTo>
                <a:lnTo>
                  <a:pt x="4065" y="807"/>
                </a:lnTo>
                <a:lnTo>
                  <a:pt x="4074" y="812"/>
                </a:lnTo>
                <a:lnTo>
                  <a:pt x="4084" y="818"/>
                </a:lnTo>
                <a:lnTo>
                  <a:pt x="4094" y="822"/>
                </a:lnTo>
                <a:lnTo>
                  <a:pt x="4105" y="826"/>
                </a:lnTo>
                <a:lnTo>
                  <a:pt x="4117" y="828"/>
                </a:lnTo>
                <a:lnTo>
                  <a:pt x="4129" y="830"/>
                </a:lnTo>
                <a:lnTo>
                  <a:pt x="4142" y="832"/>
                </a:lnTo>
                <a:lnTo>
                  <a:pt x="4155" y="832"/>
                </a:lnTo>
                <a:lnTo>
                  <a:pt x="4168" y="832"/>
                </a:lnTo>
                <a:lnTo>
                  <a:pt x="4180" y="830"/>
                </a:lnTo>
                <a:lnTo>
                  <a:pt x="4192" y="828"/>
                </a:lnTo>
                <a:lnTo>
                  <a:pt x="4203" y="825"/>
                </a:lnTo>
                <a:lnTo>
                  <a:pt x="4214" y="821"/>
                </a:lnTo>
                <a:lnTo>
                  <a:pt x="4225" y="816"/>
                </a:lnTo>
                <a:lnTo>
                  <a:pt x="4235" y="810"/>
                </a:lnTo>
                <a:lnTo>
                  <a:pt x="4244" y="804"/>
                </a:lnTo>
                <a:lnTo>
                  <a:pt x="4253" y="797"/>
                </a:lnTo>
                <a:lnTo>
                  <a:pt x="4262" y="789"/>
                </a:lnTo>
                <a:lnTo>
                  <a:pt x="4269" y="781"/>
                </a:lnTo>
                <a:lnTo>
                  <a:pt x="4276" y="771"/>
                </a:lnTo>
                <a:lnTo>
                  <a:pt x="4283" y="762"/>
                </a:lnTo>
                <a:lnTo>
                  <a:pt x="4289" y="751"/>
                </a:lnTo>
                <a:lnTo>
                  <a:pt x="4294" y="740"/>
                </a:lnTo>
                <a:lnTo>
                  <a:pt x="4298" y="728"/>
                </a:lnTo>
                <a:lnTo>
                  <a:pt x="4300" y="728"/>
                </a:lnTo>
                <a:lnTo>
                  <a:pt x="4300" y="824"/>
                </a:lnTo>
                <a:lnTo>
                  <a:pt x="4300" y="845"/>
                </a:lnTo>
                <a:lnTo>
                  <a:pt x="4298" y="865"/>
                </a:lnTo>
                <a:lnTo>
                  <a:pt x="4296" y="883"/>
                </a:lnTo>
                <a:lnTo>
                  <a:pt x="4292" y="901"/>
                </a:lnTo>
                <a:lnTo>
                  <a:pt x="4287" y="917"/>
                </a:lnTo>
                <a:lnTo>
                  <a:pt x="4281" y="931"/>
                </a:lnTo>
                <a:lnTo>
                  <a:pt x="4274" y="945"/>
                </a:lnTo>
                <a:lnTo>
                  <a:pt x="4265" y="957"/>
                </a:lnTo>
                <a:lnTo>
                  <a:pt x="4261" y="962"/>
                </a:lnTo>
                <a:lnTo>
                  <a:pt x="4255" y="967"/>
                </a:lnTo>
                <a:lnTo>
                  <a:pt x="4250" y="972"/>
                </a:lnTo>
                <a:lnTo>
                  <a:pt x="4244" y="977"/>
                </a:lnTo>
                <a:lnTo>
                  <a:pt x="4237" y="981"/>
                </a:lnTo>
                <a:lnTo>
                  <a:pt x="4230" y="985"/>
                </a:lnTo>
                <a:lnTo>
                  <a:pt x="4223" y="988"/>
                </a:lnTo>
                <a:lnTo>
                  <a:pt x="4215" y="991"/>
                </a:lnTo>
                <a:lnTo>
                  <a:pt x="4199" y="996"/>
                </a:lnTo>
                <a:lnTo>
                  <a:pt x="4180" y="1000"/>
                </a:lnTo>
                <a:lnTo>
                  <a:pt x="4160" y="1002"/>
                </a:lnTo>
                <a:lnTo>
                  <a:pt x="4137" y="1003"/>
                </a:lnTo>
                <a:lnTo>
                  <a:pt x="4120" y="1002"/>
                </a:lnTo>
                <a:lnTo>
                  <a:pt x="4102" y="1001"/>
                </a:lnTo>
                <a:lnTo>
                  <a:pt x="4085" y="998"/>
                </a:lnTo>
                <a:lnTo>
                  <a:pt x="4068" y="995"/>
                </a:lnTo>
                <a:lnTo>
                  <a:pt x="4052" y="990"/>
                </a:lnTo>
                <a:lnTo>
                  <a:pt x="4035" y="985"/>
                </a:lnTo>
                <a:lnTo>
                  <a:pt x="4019" y="978"/>
                </a:lnTo>
                <a:lnTo>
                  <a:pt x="4002" y="971"/>
                </a:lnTo>
                <a:lnTo>
                  <a:pt x="4002" y="1049"/>
                </a:lnTo>
                <a:lnTo>
                  <a:pt x="4039" y="1056"/>
                </a:lnTo>
                <a:lnTo>
                  <a:pt x="4075" y="1062"/>
                </a:lnTo>
                <a:lnTo>
                  <a:pt x="4093" y="1064"/>
                </a:lnTo>
                <a:lnTo>
                  <a:pt x="4111" y="1066"/>
                </a:lnTo>
                <a:lnTo>
                  <a:pt x="4130" y="1067"/>
                </a:lnTo>
                <a:lnTo>
                  <a:pt x="4149" y="1067"/>
                </a:lnTo>
                <a:close/>
                <a:moveTo>
                  <a:pt x="4174" y="345"/>
                </a:moveTo>
                <a:lnTo>
                  <a:pt x="4182" y="345"/>
                </a:lnTo>
                <a:lnTo>
                  <a:pt x="4191" y="346"/>
                </a:lnTo>
                <a:lnTo>
                  <a:pt x="4199" y="348"/>
                </a:lnTo>
                <a:lnTo>
                  <a:pt x="4207" y="351"/>
                </a:lnTo>
                <a:lnTo>
                  <a:pt x="4214" y="354"/>
                </a:lnTo>
                <a:lnTo>
                  <a:pt x="4221" y="358"/>
                </a:lnTo>
                <a:lnTo>
                  <a:pt x="4228" y="362"/>
                </a:lnTo>
                <a:lnTo>
                  <a:pt x="4234" y="367"/>
                </a:lnTo>
                <a:lnTo>
                  <a:pt x="4240" y="372"/>
                </a:lnTo>
                <a:lnTo>
                  <a:pt x="4246" y="378"/>
                </a:lnTo>
                <a:lnTo>
                  <a:pt x="4251" y="384"/>
                </a:lnTo>
                <a:lnTo>
                  <a:pt x="4256" y="391"/>
                </a:lnTo>
                <a:lnTo>
                  <a:pt x="4265" y="405"/>
                </a:lnTo>
                <a:lnTo>
                  <a:pt x="4273" y="420"/>
                </a:lnTo>
                <a:lnTo>
                  <a:pt x="4280" y="437"/>
                </a:lnTo>
                <a:lnTo>
                  <a:pt x="4285" y="454"/>
                </a:lnTo>
                <a:lnTo>
                  <a:pt x="4290" y="471"/>
                </a:lnTo>
                <a:lnTo>
                  <a:pt x="4294" y="488"/>
                </a:lnTo>
                <a:lnTo>
                  <a:pt x="4297" y="505"/>
                </a:lnTo>
                <a:lnTo>
                  <a:pt x="4299" y="522"/>
                </a:lnTo>
                <a:lnTo>
                  <a:pt x="4300" y="537"/>
                </a:lnTo>
                <a:lnTo>
                  <a:pt x="4300" y="552"/>
                </a:lnTo>
                <a:lnTo>
                  <a:pt x="4300" y="567"/>
                </a:lnTo>
                <a:lnTo>
                  <a:pt x="4299" y="583"/>
                </a:lnTo>
                <a:lnTo>
                  <a:pt x="4297" y="600"/>
                </a:lnTo>
                <a:lnTo>
                  <a:pt x="4294" y="618"/>
                </a:lnTo>
                <a:lnTo>
                  <a:pt x="4290" y="636"/>
                </a:lnTo>
                <a:lnTo>
                  <a:pt x="4285" y="654"/>
                </a:lnTo>
                <a:lnTo>
                  <a:pt x="4280" y="671"/>
                </a:lnTo>
                <a:lnTo>
                  <a:pt x="4273" y="688"/>
                </a:lnTo>
                <a:lnTo>
                  <a:pt x="4265" y="704"/>
                </a:lnTo>
                <a:lnTo>
                  <a:pt x="4255" y="719"/>
                </a:lnTo>
                <a:lnTo>
                  <a:pt x="4250" y="726"/>
                </a:lnTo>
                <a:lnTo>
                  <a:pt x="4245" y="732"/>
                </a:lnTo>
                <a:lnTo>
                  <a:pt x="4239" y="738"/>
                </a:lnTo>
                <a:lnTo>
                  <a:pt x="4233" y="744"/>
                </a:lnTo>
                <a:lnTo>
                  <a:pt x="4226" y="749"/>
                </a:lnTo>
                <a:lnTo>
                  <a:pt x="4220" y="753"/>
                </a:lnTo>
                <a:lnTo>
                  <a:pt x="4213" y="757"/>
                </a:lnTo>
                <a:lnTo>
                  <a:pt x="4205" y="761"/>
                </a:lnTo>
                <a:lnTo>
                  <a:pt x="4197" y="763"/>
                </a:lnTo>
                <a:lnTo>
                  <a:pt x="4189" y="765"/>
                </a:lnTo>
                <a:lnTo>
                  <a:pt x="4180" y="766"/>
                </a:lnTo>
                <a:lnTo>
                  <a:pt x="4171" y="767"/>
                </a:lnTo>
                <a:lnTo>
                  <a:pt x="4163" y="766"/>
                </a:lnTo>
                <a:lnTo>
                  <a:pt x="4154" y="765"/>
                </a:lnTo>
                <a:lnTo>
                  <a:pt x="4146" y="763"/>
                </a:lnTo>
                <a:lnTo>
                  <a:pt x="4139" y="761"/>
                </a:lnTo>
                <a:lnTo>
                  <a:pt x="4132" y="758"/>
                </a:lnTo>
                <a:lnTo>
                  <a:pt x="4125" y="754"/>
                </a:lnTo>
                <a:lnTo>
                  <a:pt x="4119" y="750"/>
                </a:lnTo>
                <a:lnTo>
                  <a:pt x="4114" y="745"/>
                </a:lnTo>
                <a:lnTo>
                  <a:pt x="4108" y="740"/>
                </a:lnTo>
                <a:lnTo>
                  <a:pt x="4103" y="735"/>
                </a:lnTo>
                <a:lnTo>
                  <a:pt x="4099" y="729"/>
                </a:lnTo>
                <a:lnTo>
                  <a:pt x="4094" y="722"/>
                </a:lnTo>
                <a:lnTo>
                  <a:pt x="4087" y="708"/>
                </a:lnTo>
                <a:lnTo>
                  <a:pt x="4080" y="693"/>
                </a:lnTo>
                <a:lnTo>
                  <a:pt x="4075" y="677"/>
                </a:lnTo>
                <a:lnTo>
                  <a:pt x="4071" y="661"/>
                </a:lnTo>
                <a:lnTo>
                  <a:pt x="4068" y="645"/>
                </a:lnTo>
                <a:lnTo>
                  <a:pt x="4065" y="628"/>
                </a:lnTo>
                <a:lnTo>
                  <a:pt x="4062" y="596"/>
                </a:lnTo>
                <a:lnTo>
                  <a:pt x="4062" y="567"/>
                </a:lnTo>
                <a:lnTo>
                  <a:pt x="4062" y="537"/>
                </a:lnTo>
                <a:lnTo>
                  <a:pt x="4065" y="502"/>
                </a:lnTo>
                <a:lnTo>
                  <a:pt x="4068" y="484"/>
                </a:lnTo>
                <a:lnTo>
                  <a:pt x="4071" y="466"/>
                </a:lnTo>
                <a:lnTo>
                  <a:pt x="4075" y="447"/>
                </a:lnTo>
                <a:lnTo>
                  <a:pt x="4081" y="429"/>
                </a:lnTo>
                <a:lnTo>
                  <a:pt x="4087" y="412"/>
                </a:lnTo>
                <a:lnTo>
                  <a:pt x="4095" y="397"/>
                </a:lnTo>
                <a:lnTo>
                  <a:pt x="4099" y="389"/>
                </a:lnTo>
                <a:lnTo>
                  <a:pt x="4104" y="382"/>
                </a:lnTo>
                <a:lnTo>
                  <a:pt x="4109" y="376"/>
                </a:lnTo>
                <a:lnTo>
                  <a:pt x="4115" y="370"/>
                </a:lnTo>
                <a:lnTo>
                  <a:pt x="4120" y="364"/>
                </a:lnTo>
                <a:lnTo>
                  <a:pt x="4127" y="359"/>
                </a:lnTo>
                <a:lnTo>
                  <a:pt x="4133" y="355"/>
                </a:lnTo>
                <a:lnTo>
                  <a:pt x="4141" y="352"/>
                </a:lnTo>
                <a:lnTo>
                  <a:pt x="4148" y="349"/>
                </a:lnTo>
                <a:lnTo>
                  <a:pt x="4156" y="347"/>
                </a:lnTo>
                <a:lnTo>
                  <a:pt x="4165" y="345"/>
                </a:lnTo>
                <a:lnTo>
                  <a:pt x="4174" y="345"/>
                </a:lnTo>
                <a:close/>
                <a:moveTo>
                  <a:pt x="3766" y="832"/>
                </a:moveTo>
                <a:lnTo>
                  <a:pt x="3843" y="832"/>
                </a:lnTo>
                <a:lnTo>
                  <a:pt x="3843" y="447"/>
                </a:lnTo>
                <a:lnTo>
                  <a:pt x="3843" y="431"/>
                </a:lnTo>
                <a:lnTo>
                  <a:pt x="3841" y="415"/>
                </a:lnTo>
                <a:lnTo>
                  <a:pt x="3839" y="400"/>
                </a:lnTo>
                <a:lnTo>
                  <a:pt x="3835" y="385"/>
                </a:lnTo>
                <a:lnTo>
                  <a:pt x="3830" y="371"/>
                </a:lnTo>
                <a:lnTo>
                  <a:pt x="3825" y="357"/>
                </a:lnTo>
                <a:lnTo>
                  <a:pt x="3818" y="344"/>
                </a:lnTo>
                <a:lnTo>
                  <a:pt x="3810" y="332"/>
                </a:lnTo>
                <a:lnTo>
                  <a:pt x="3801" y="321"/>
                </a:lnTo>
                <a:lnTo>
                  <a:pt x="3791" y="311"/>
                </a:lnTo>
                <a:lnTo>
                  <a:pt x="3779" y="302"/>
                </a:lnTo>
                <a:lnTo>
                  <a:pt x="3767" y="295"/>
                </a:lnTo>
                <a:lnTo>
                  <a:pt x="3753" y="289"/>
                </a:lnTo>
                <a:lnTo>
                  <a:pt x="3739" y="284"/>
                </a:lnTo>
                <a:lnTo>
                  <a:pt x="3723" y="281"/>
                </a:lnTo>
                <a:lnTo>
                  <a:pt x="3705" y="281"/>
                </a:lnTo>
                <a:lnTo>
                  <a:pt x="3687" y="281"/>
                </a:lnTo>
                <a:lnTo>
                  <a:pt x="3671" y="283"/>
                </a:lnTo>
                <a:lnTo>
                  <a:pt x="3656" y="286"/>
                </a:lnTo>
                <a:lnTo>
                  <a:pt x="3642" y="290"/>
                </a:lnTo>
                <a:lnTo>
                  <a:pt x="3629" y="296"/>
                </a:lnTo>
                <a:lnTo>
                  <a:pt x="3617" y="302"/>
                </a:lnTo>
                <a:lnTo>
                  <a:pt x="3606" y="310"/>
                </a:lnTo>
                <a:lnTo>
                  <a:pt x="3595" y="318"/>
                </a:lnTo>
                <a:lnTo>
                  <a:pt x="3585" y="327"/>
                </a:lnTo>
                <a:lnTo>
                  <a:pt x="3576" y="338"/>
                </a:lnTo>
                <a:lnTo>
                  <a:pt x="3568" y="349"/>
                </a:lnTo>
                <a:lnTo>
                  <a:pt x="3560" y="361"/>
                </a:lnTo>
                <a:lnTo>
                  <a:pt x="3553" y="374"/>
                </a:lnTo>
                <a:lnTo>
                  <a:pt x="3547" y="388"/>
                </a:lnTo>
                <a:lnTo>
                  <a:pt x="3541" y="402"/>
                </a:lnTo>
                <a:lnTo>
                  <a:pt x="3536" y="417"/>
                </a:lnTo>
                <a:lnTo>
                  <a:pt x="3534" y="417"/>
                </a:lnTo>
                <a:lnTo>
                  <a:pt x="3534" y="293"/>
                </a:lnTo>
                <a:lnTo>
                  <a:pt x="3457" y="293"/>
                </a:lnTo>
                <a:lnTo>
                  <a:pt x="3457" y="832"/>
                </a:lnTo>
                <a:lnTo>
                  <a:pt x="3534" y="832"/>
                </a:lnTo>
                <a:lnTo>
                  <a:pt x="3534" y="609"/>
                </a:lnTo>
                <a:lnTo>
                  <a:pt x="3534" y="593"/>
                </a:lnTo>
                <a:lnTo>
                  <a:pt x="3536" y="574"/>
                </a:lnTo>
                <a:lnTo>
                  <a:pt x="3538" y="555"/>
                </a:lnTo>
                <a:lnTo>
                  <a:pt x="3542" y="534"/>
                </a:lnTo>
                <a:lnTo>
                  <a:pt x="3547" y="513"/>
                </a:lnTo>
                <a:lnTo>
                  <a:pt x="3554" y="492"/>
                </a:lnTo>
                <a:lnTo>
                  <a:pt x="3561" y="472"/>
                </a:lnTo>
                <a:lnTo>
                  <a:pt x="3570" y="452"/>
                </a:lnTo>
                <a:lnTo>
                  <a:pt x="3580" y="433"/>
                </a:lnTo>
                <a:lnTo>
                  <a:pt x="3591" y="415"/>
                </a:lnTo>
                <a:lnTo>
                  <a:pt x="3597" y="407"/>
                </a:lnTo>
                <a:lnTo>
                  <a:pt x="3603" y="399"/>
                </a:lnTo>
                <a:lnTo>
                  <a:pt x="3610" y="392"/>
                </a:lnTo>
                <a:lnTo>
                  <a:pt x="3617" y="385"/>
                </a:lnTo>
                <a:lnTo>
                  <a:pt x="3624" y="379"/>
                </a:lnTo>
                <a:lnTo>
                  <a:pt x="3632" y="373"/>
                </a:lnTo>
                <a:lnTo>
                  <a:pt x="3640" y="369"/>
                </a:lnTo>
                <a:lnTo>
                  <a:pt x="3649" y="365"/>
                </a:lnTo>
                <a:lnTo>
                  <a:pt x="3658" y="362"/>
                </a:lnTo>
                <a:lnTo>
                  <a:pt x="3667" y="359"/>
                </a:lnTo>
                <a:lnTo>
                  <a:pt x="3676" y="358"/>
                </a:lnTo>
                <a:lnTo>
                  <a:pt x="3686" y="357"/>
                </a:lnTo>
                <a:lnTo>
                  <a:pt x="3695" y="358"/>
                </a:lnTo>
                <a:lnTo>
                  <a:pt x="3703" y="359"/>
                </a:lnTo>
                <a:lnTo>
                  <a:pt x="3710" y="360"/>
                </a:lnTo>
                <a:lnTo>
                  <a:pt x="3716" y="362"/>
                </a:lnTo>
                <a:lnTo>
                  <a:pt x="3722" y="365"/>
                </a:lnTo>
                <a:lnTo>
                  <a:pt x="3727" y="368"/>
                </a:lnTo>
                <a:lnTo>
                  <a:pt x="3732" y="372"/>
                </a:lnTo>
                <a:lnTo>
                  <a:pt x="3737" y="376"/>
                </a:lnTo>
                <a:lnTo>
                  <a:pt x="3745" y="386"/>
                </a:lnTo>
                <a:lnTo>
                  <a:pt x="3751" y="397"/>
                </a:lnTo>
                <a:lnTo>
                  <a:pt x="3756" y="409"/>
                </a:lnTo>
                <a:lnTo>
                  <a:pt x="3760" y="422"/>
                </a:lnTo>
                <a:lnTo>
                  <a:pt x="3763" y="436"/>
                </a:lnTo>
                <a:lnTo>
                  <a:pt x="3765" y="450"/>
                </a:lnTo>
                <a:lnTo>
                  <a:pt x="3766" y="465"/>
                </a:lnTo>
                <a:lnTo>
                  <a:pt x="3766" y="479"/>
                </a:lnTo>
                <a:lnTo>
                  <a:pt x="3767" y="508"/>
                </a:lnTo>
                <a:lnTo>
                  <a:pt x="3766" y="533"/>
                </a:lnTo>
                <a:lnTo>
                  <a:pt x="3766" y="832"/>
                </a:lnTo>
                <a:close/>
                <a:moveTo>
                  <a:pt x="3189" y="152"/>
                </a:moveTo>
                <a:lnTo>
                  <a:pt x="3290" y="152"/>
                </a:lnTo>
                <a:lnTo>
                  <a:pt x="3290" y="50"/>
                </a:lnTo>
                <a:lnTo>
                  <a:pt x="3189" y="50"/>
                </a:lnTo>
                <a:lnTo>
                  <a:pt x="3189" y="152"/>
                </a:lnTo>
                <a:close/>
                <a:moveTo>
                  <a:pt x="3201" y="832"/>
                </a:moveTo>
                <a:lnTo>
                  <a:pt x="3278" y="832"/>
                </a:lnTo>
                <a:lnTo>
                  <a:pt x="3278" y="293"/>
                </a:lnTo>
                <a:lnTo>
                  <a:pt x="3201" y="293"/>
                </a:lnTo>
                <a:lnTo>
                  <a:pt x="3201" y="832"/>
                </a:lnTo>
                <a:close/>
                <a:moveTo>
                  <a:pt x="2942" y="357"/>
                </a:moveTo>
                <a:lnTo>
                  <a:pt x="3088" y="357"/>
                </a:lnTo>
                <a:lnTo>
                  <a:pt x="3088" y="293"/>
                </a:lnTo>
                <a:lnTo>
                  <a:pt x="2942" y="293"/>
                </a:lnTo>
                <a:lnTo>
                  <a:pt x="2942" y="118"/>
                </a:lnTo>
                <a:lnTo>
                  <a:pt x="2865" y="166"/>
                </a:lnTo>
                <a:lnTo>
                  <a:pt x="2865" y="293"/>
                </a:lnTo>
                <a:lnTo>
                  <a:pt x="2777" y="293"/>
                </a:lnTo>
                <a:lnTo>
                  <a:pt x="2777" y="357"/>
                </a:lnTo>
                <a:lnTo>
                  <a:pt x="2865" y="357"/>
                </a:lnTo>
                <a:lnTo>
                  <a:pt x="2865" y="704"/>
                </a:lnTo>
                <a:lnTo>
                  <a:pt x="2866" y="723"/>
                </a:lnTo>
                <a:lnTo>
                  <a:pt x="2868" y="740"/>
                </a:lnTo>
                <a:lnTo>
                  <a:pt x="2870" y="756"/>
                </a:lnTo>
                <a:lnTo>
                  <a:pt x="2874" y="770"/>
                </a:lnTo>
                <a:lnTo>
                  <a:pt x="2880" y="783"/>
                </a:lnTo>
                <a:lnTo>
                  <a:pt x="2886" y="794"/>
                </a:lnTo>
                <a:lnTo>
                  <a:pt x="2894" y="804"/>
                </a:lnTo>
                <a:lnTo>
                  <a:pt x="2902" y="813"/>
                </a:lnTo>
                <a:lnTo>
                  <a:pt x="2912" y="822"/>
                </a:lnTo>
                <a:lnTo>
                  <a:pt x="2923" y="828"/>
                </a:lnTo>
                <a:lnTo>
                  <a:pt x="2935" y="833"/>
                </a:lnTo>
                <a:lnTo>
                  <a:pt x="2949" y="837"/>
                </a:lnTo>
                <a:lnTo>
                  <a:pt x="2963" y="841"/>
                </a:lnTo>
                <a:lnTo>
                  <a:pt x="2979" y="843"/>
                </a:lnTo>
                <a:lnTo>
                  <a:pt x="2996" y="844"/>
                </a:lnTo>
                <a:lnTo>
                  <a:pt x="3015" y="844"/>
                </a:lnTo>
                <a:lnTo>
                  <a:pt x="3032" y="844"/>
                </a:lnTo>
                <a:lnTo>
                  <a:pt x="3050" y="843"/>
                </a:lnTo>
                <a:lnTo>
                  <a:pt x="3066" y="841"/>
                </a:lnTo>
                <a:lnTo>
                  <a:pt x="3083" y="839"/>
                </a:lnTo>
                <a:lnTo>
                  <a:pt x="3083" y="769"/>
                </a:lnTo>
                <a:lnTo>
                  <a:pt x="3070" y="773"/>
                </a:lnTo>
                <a:lnTo>
                  <a:pt x="3058" y="777"/>
                </a:lnTo>
                <a:lnTo>
                  <a:pt x="3045" y="778"/>
                </a:lnTo>
                <a:lnTo>
                  <a:pt x="3030" y="779"/>
                </a:lnTo>
                <a:lnTo>
                  <a:pt x="3019" y="779"/>
                </a:lnTo>
                <a:lnTo>
                  <a:pt x="3009" y="778"/>
                </a:lnTo>
                <a:lnTo>
                  <a:pt x="3000" y="776"/>
                </a:lnTo>
                <a:lnTo>
                  <a:pt x="2991" y="773"/>
                </a:lnTo>
                <a:lnTo>
                  <a:pt x="2983" y="770"/>
                </a:lnTo>
                <a:lnTo>
                  <a:pt x="2976" y="766"/>
                </a:lnTo>
                <a:lnTo>
                  <a:pt x="2969" y="761"/>
                </a:lnTo>
                <a:lnTo>
                  <a:pt x="2963" y="755"/>
                </a:lnTo>
                <a:lnTo>
                  <a:pt x="2958" y="749"/>
                </a:lnTo>
                <a:lnTo>
                  <a:pt x="2954" y="743"/>
                </a:lnTo>
                <a:lnTo>
                  <a:pt x="2950" y="735"/>
                </a:lnTo>
                <a:lnTo>
                  <a:pt x="2947" y="727"/>
                </a:lnTo>
                <a:lnTo>
                  <a:pt x="2945" y="718"/>
                </a:lnTo>
                <a:lnTo>
                  <a:pt x="2943" y="709"/>
                </a:lnTo>
                <a:lnTo>
                  <a:pt x="2943" y="699"/>
                </a:lnTo>
                <a:lnTo>
                  <a:pt x="2942" y="689"/>
                </a:lnTo>
                <a:lnTo>
                  <a:pt x="2942" y="357"/>
                </a:lnTo>
                <a:close/>
                <a:moveTo>
                  <a:pt x="2572" y="832"/>
                </a:moveTo>
                <a:lnTo>
                  <a:pt x="2649" y="832"/>
                </a:lnTo>
                <a:lnTo>
                  <a:pt x="2649" y="50"/>
                </a:lnTo>
                <a:lnTo>
                  <a:pt x="2572" y="50"/>
                </a:lnTo>
                <a:lnTo>
                  <a:pt x="2572" y="832"/>
                </a:lnTo>
                <a:close/>
                <a:moveTo>
                  <a:pt x="2313" y="832"/>
                </a:moveTo>
                <a:lnTo>
                  <a:pt x="2390" y="832"/>
                </a:lnTo>
                <a:lnTo>
                  <a:pt x="2390" y="293"/>
                </a:lnTo>
                <a:lnTo>
                  <a:pt x="2313" y="293"/>
                </a:lnTo>
                <a:lnTo>
                  <a:pt x="2313" y="515"/>
                </a:lnTo>
                <a:lnTo>
                  <a:pt x="2313" y="531"/>
                </a:lnTo>
                <a:lnTo>
                  <a:pt x="2311" y="550"/>
                </a:lnTo>
                <a:lnTo>
                  <a:pt x="2309" y="569"/>
                </a:lnTo>
                <a:lnTo>
                  <a:pt x="2305" y="590"/>
                </a:lnTo>
                <a:lnTo>
                  <a:pt x="2300" y="611"/>
                </a:lnTo>
                <a:lnTo>
                  <a:pt x="2294" y="632"/>
                </a:lnTo>
                <a:lnTo>
                  <a:pt x="2287" y="652"/>
                </a:lnTo>
                <a:lnTo>
                  <a:pt x="2278" y="672"/>
                </a:lnTo>
                <a:lnTo>
                  <a:pt x="2268" y="692"/>
                </a:lnTo>
                <a:lnTo>
                  <a:pt x="2257" y="709"/>
                </a:lnTo>
                <a:lnTo>
                  <a:pt x="2251" y="717"/>
                </a:lnTo>
                <a:lnTo>
                  <a:pt x="2245" y="725"/>
                </a:lnTo>
                <a:lnTo>
                  <a:pt x="2238" y="732"/>
                </a:lnTo>
                <a:lnTo>
                  <a:pt x="2231" y="739"/>
                </a:lnTo>
                <a:lnTo>
                  <a:pt x="2223" y="745"/>
                </a:lnTo>
                <a:lnTo>
                  <a:pt x="2216" y="751"/>
                </a:lnTo>
                <a:lnTo>
                  <a:pt x="2208" y="755"/>
                </a:lnTo>
                <a:lnTo>
                  <a:pt x="2199" y="759"/>
                </a:lnTo>
                <a:lnTo>
                  <a:pt x="2190" y="762"/>
                </a:lnTo>
                <a:lnTo>
                  <a:pt x="2181" y="765"/>
                </a:lnTo>
                <a:lnTo>
                  <a:pt x="2172" y="766"/>
                </a:lnTo>
                <a:lnTo>
                  <a:pt x="2162" y="767"/>
                </a:lnTo>
                <a:lnTo>
                  <a:pt x="2154" y="766"/>
                </a:lnTo>
                <a:lnTo>
                  <a:pt x="2146" y="765"/>
                </a:lnTo>
                <a:lnTo>
                  <a:pt x="2140" y="764"/>
                </a:lnTo>
                <a:lnTo>
                  <a:pt x="2133" y="762"/>
                </a:lnTo>
                <a:lnTo>
                  <a:pt x="2127" y="759"/>
                </a:lnTo>
                <a:lnTo>
                  <a:pt x="2122" y="756"/>
                </a:lnTo>
                <a:lnTo>
                  <a:pt x="2117" y="752"/>
                </a:lnTo>
                <a:lnTo>
                  <a:pt x="2112" y="748"/>
                </a:lnTo>
                <a:lnTo>
                  <a:pt x="2108" y="743"/>
                </a:lnTo>
                <a:lnTo>
                  <a:pt x="2104" y="738"/>
                </a:lnTo>
                <a:lnTo>
                  <a:pt x="2101" y="733"/>
                </a:lnTo>
                <a:lnTo>
                  <a:pt x="2098" y="727"/>
                </a:lnTo>
                <a:lnTo>
                  <a:pt x="2093" y="715"/>
                </a:lnTo>
                <a:lnTo>
                  <a:pt x="2089" y="702"/>
                </a:lnTo>
                <a:lnTo>
                  <a:pt x="2085" y="688"/>
                </a:lnTo>
                <a:lnTo>
                  <a:pt x="2084" y="674"/>
                </a:lnTo>
                <a:lnTo>
                  <a:pt x="2082" y="659"/>
                </a:lnTo>
                <a:lnTo>
                  <a:pt x="2082" y="645"/>
                </a:lnTo>
                <a:lnTo>
                  <a:pt x="2082" y="616"/>
                </a:lnTo>
                <a:lnTo>
                  <a:pt x="2082" y="591"/>
                </a:lnTo>
                <a:lnTo>
                  <a:pt x="2082" y="293"/>
                </a:lnTo>
                <a:lnTo>
                  <a:pt x="2005" y="293"/>
                </a:lnTo>
                <a:lnTo>
                  <a:pt x="2005" y="677"/>
                </a:lnTo>
                <a:lnTo>
                  <a:pt x="2005" y="693"/>
                </a:lnTo>
                <a:lnTo>
                  <a:pt x="2007" y="709"/>
                </a:lnTo>
                <a:lnTo>
                  <a:pt x="2009" y="725"/>
                </a:lnTo>
                <a:lnTo>
                  <a:pt x="2013" y="740"/>
                </a:lnTo>
                <a:lnTo>
                  <a:pt x="2018" y="754"/>
                </a:lnTo>
                <a:lnTo>
                  <a:pt x="2023" y="768"/>
                </a:lnTo>
                <a:lnTo>
                  <a:pt x="2030" y="781"/>
                </a:lnTo>
                <a:lnTo>
                  <a:pt x="2038" y="793"/>
                </a:lnTo>
                <a:lnTo>
                  <a:pt x="2047" y="804"/>
                </a:lnTo>
                <a:lnTo>
                  <a:pt x="2057" y="814"/>
                </a:lnTo>
                <a:lnTo>
                  <a:pt x="2069" y="823"/>
                </a:lnTo>
                <a:lnTo>
                  <a:pt x="2081" y="831"/>
                </a:lnTo>
                <a:lnTo>
                  <a:pt x="2096" y="837"/>
                </a:lnTo>
                <a:lnTo>
                  <a:pt x="2111" y="841"/>
                </a:lnTo>
                <a:lnTo>
                  <a:pt x="2127" y="844"/>
                </a:lnTo>
                <a:lnTo>
                  <a:pt x="2144" y="844"/>
                </a:lnTo>
                <a:lnTo>
                  <a:pt x="2161" y="844"/>
                </a:lnTo>
                <a:lnTo>
                  <a:pt x="2177" y="842"/>
                </a:lnTo>
                <a:lnTo>
                  <a:pt x="2192" y="839"/>
                </a:lnTo>
                <a:lnTo>
                  <a:pt x="2206" y="835"/>
                </a:lnTo>
                <a:lnTo>
                  <a:pt x="2219" y="829"/>
                </a:lnTo>
                <a:lnTo>
                  <a:pt x="2231" y="823"/>
                </a:lnTo>
                <a:lnTo>
                  <a:pt x="2242" y="815"/>
                </a:lnTo>
                <a:lnTo>
                  <a:pt x="2253" y="806"/>
                </a:lnTo>
                <a:lnTo>
                  <a:pt x="2263" y="797"/>
                </a:lnTo>
                <a:lnTo>
                  <a:pt x="2272" y="786"/>
                </a:lnTo>
                <a:lnTo>
                  <a:pt x="2280" y="775"/>
                </a:lnTo>
                <a:lnTo>
                  <a:pt x="2288" y="763"/>
                </a:lnTo>
                <a:lnTo>
                  <a:pt x="2294" y="750"/>
                </a:lnTo>
                <a:lnTo>
                  <a:pt x="2301" y="736"/>
                </a:lnTo>
                <a:lnTo>
                  <a:pt x="2306" y="722"/>
                </a:lnTo>
                <a:lnTo>
                  <a:pt x="2311" y="707"/>
                </a:lnTo>
                <a:lnTo>
                  <a:pt x="2313" y="707"/>
                </a:lnTo>
                <a:lnTo>
                  <a:pt x="2313" y="832"/>
                </a:lnTo>
                <a:close/>
                <a:moveTo>
                  <a:pt x="1700" y="844"/>
                </a:moveTo>
                <a:lnTo>
                  <a:pt x="1719" y="844"/>
                </a:lnTo>
                <a:lnTo>
                  <a:pt x="1739" y="842"/>
                </a:lnTo>
                <a:lnTo>
                  <a:pt x="1758" y="840"/>
                </a:lnTo>
                <a:lnTo>
                  <a:pt x="1777" y="836"/>
                </a:lnTo>
                <a:lnTo>
                  <a:pt x="1795" y="831"/>
                </a:lnTo>
                <a:lnTo>
                  <a:pt x="1811" y="825"/>
                </a:lnTo>
                <a:lnTo>
                  <a:pt x="1827" y="816"/>
                </a:lnTo>
                <a:lnTo>
                  <a:pt x="1841" y="807"/>
                </a:lnTo>
                <a:lnTo>
                  <a:pt x="1854" y="797"/>
                </a:lnTo>
                <a:lnTo>
                  <a:pt x="1866" y="785"/>
                </a:lnTo>
                <a:lnTo>
                  <a:pt x="1871" y="779"/>
                </a:lnTo>
                <a:lnTo>
                  <a:pt x="1876" y="772"/>
                </a:lnTo>
                <a:lnTo>
                  <a:pt x="1880" y="765"/>
                </a:lnTo>
                <a:lnTo>
                  <a:pt x="1885" y="757"/>
                </a:lnTo>
                <a:lnTo>
                  <a:pt x="1888" y="749"/>
                </a:lnTo>
                <a:lnTo>
                  <a:pt x="1891" y="741"/>
                </a:lnTo>
                <a:lnTo>
                  <a:pt x="1894" y="732"/>
                </a:lnTo>
                <a:lnTo>
                  <a:pt x="1896" y="722"/>
                </a:lnTo>
                <a:lnTo>
                  <a:pt x="1898" y="713"/>
                </a:lnTo>
                <a:lnTo>
                  <a:pt x="1900" y="702"/>
                </a:lnTo>
                <a:lnTo>
                  <a:pt x="1900" y="692"/>
                </a:lnTo>
                <a:lnTo>
                  <a:pt x="1901" y="681"/>
                </a:lnTo>
                <a:lnTo>
                  <a:pt x="1900" y="665"/>
                </a:lnTo>
                <a:lnTo>
                  <a:pt x="1898" y="650"/>
                </a:lnTo>
                <a:lnTo>
                  <a:pt x="1895" y="637"/>
                </a:lnTo>
                <a:lnTo>
                  <a:pt x="1890" y="625"/>
                </a:lnTo>
                <a:lnTo>
                  <a:pt x="1885" y="614"/>
                </a:lnTo>
                <a:lnTo>
                  <a:pt x="1878" y="604"/>
                </a:lnTo>
                <a:lnTo>
                  <a:pt x="1871" y="594"/>
                </a:lnTo>
                <a:lnTo>
                  <a:pt x="1863" y="586"/>
                </a:lnTo>
                <a:lnTo>
                  <a:pt x="1853" y="577"/>
                </a:lnTo>
                <a:lnTo>
                  <a:pt x="1844" y="570"/>
                </a:lnTo>
                <a:lnTo>
                  <a:pt x="1833" y="562"/>
                </a:lnTo>
                <a:lnTo>
                  <a:pt x="1822" y="555"/>
                </a:lnTo>
                <a:lnTo>
                  <a:pt x="1799" y="541"/>
                </a:lnTo>
                <a:lnTo>
                  <a:pt x="1775" y="527"/>
                </a:lnTo>
                <a:lnTo>
                  <a:pt x="1729" y="500"/>
                </a:lnTo>
                <a:lnTo>
                  <a:pt x="1700" y="485"/>
                </a:lnTo>
                <a:lnTo>
                  <a:pt x="1668" y="467"/>
                </a:lnTo>
                <a:lnTo>
                  <a:pt x="1661" y="462"/>
                </a:lnTo>
                <a:lnTo>
                  <a:pt x="1654" y="457"/>
                </a:lnTo>
                <a:lnTo>
                  <a:pt x="1648" y="451"/>
                </a:lnTo>
                <a:lnTo>
                  <a:pt x="1642" y="445"/>
                </a:lnTo>
                <a:lnTo>
                  <a:pt x="1638" y="438"/>
                </a:lnTo>
                <a:lnTo>
                  <a:pt x="1635" y="431"/>
                </a:lnTo>
                <a:lnTo>
                  <a:pt x="1632" y="423"/>
                </a:lnTo>
                <a:lnTo>
                  <a:pt x="1632" y="415"/>
                </a:lnTo>
                <a:lnTo>
                  <a:pt x="1632" y="406"/>
                </a:lnTo>
                <a:lnTo>
                  <a:pt x="1635" y="397"/>
                </a:lnTo>
                <a:lnTo>
                  <a:pt x="1638" y="389"/>
                </a:lnTo>
                <a:lnTo>
                  <a:pt x="1643" y="382"/>
                </a:lnTo>
                <a:lnTo>
                  <a:pt x="1648" y="376"/>
                </a:lnTo>
                <a:lnTo>
                  <a:pt x="1655" y="370"/>
                </a:lnTo>
                <a:lnTo>
                  <a:pt x="1662" y="365"/>
                </a:lnTo>
                <a:lnTo>
                  <a:pt x="1670" y="361"/>
                </a:lnTo>
                <a:lnTo>
                  <a:pt x="1679" y="357"/>
                </a:lnTo>
                <a:lnTo>
                  <a:pt x="1687" y="353"/>
                </a:lnTo>
                <a:lnTo>
                  <a:pt x="1696" y="351"/>
                </a:lnTo>
                <a:lnTo>
                  <a:pt x="1706" y="349"/>
                </a:lnTo>
                <a:lnTo>
                  <a:pt x="1724" y="346"/>
                </a:lnTo>
                <a:lnTo>
                  <a:pt x="1740" y="345"/>
                </a:lnTo>
                <a:lnTo>
                  <a:pt x="1756" y="345"/>
                </a:lnTo>
                <a:lnTo>
                  <a:pt x="1773" y="347"/>
                </a:lnTo>
                <a:lnTo>
                  <a:pt x="1789" y="349"/>
                </a:lnTo>
                <a:lnTo>
                  <a:pt x="1805" y="352"/>
                </a:lnTo>
                <a:lnTo>
                  <a:pt x="1821" y="356"/>
                </a:lnTo>
                <a:lnTo>
                  <a:pt x="1837" y="360"/>
                </a:lnTo>
                <a:lnTo>
                  <a:pt x="1852" y="365"/>
                </a:lnTo>
                <a:lnTo>
                  <a:pt x="1867" y="370"/>
                </a:lnTo>
                <a:lnTo>
                  <a:pt x="1867" y="299"/>
                </a:lnTo>
                <a:lnTo>
                  <a:pt x="1836" y="292"/>
                </a:lnTo>
                <a:lnTo>
                  <a:pt x="1804" y="286"/>
                </a:lnTo>
                <a:lnTo>
                  <a:pt x="1789" y="284"/>
                </a:lnTo>
                <a:lnTo>
                  <a:pt x="1773" y="282"/>
                </a:lnTo>
                <a:lnTo>
                  <a:pt x="1755" y="281"/>
                </a:lnTo>
                <a:lnTo>
                  <a:pt x="1739" y="281"/>
                </a:lnTo>
                <a:lnTo>
                  <a:pt x="1722" y="281"/>
                </a:lnTo>
                <a:lnTo>
                  <a:pt x="1705" y="282"/>
                </a:lnTo>
                <a:lnTo>
                  <a:pt x="1688" y="285"/>
                </a:lnTo>
                <a:lnTo>
                  <a:pt x="1671" y="288"/>
                </a:lnTo>
                <a:lnTo>
                  <a:pt x="1655" y="292"/>
                </a:lnTo>
                <a:lnTo>
                  <a:pt x="1640" y="298"/>
                </a:lnTo>
                <a:lnTo>
                  <a:pt x="1626" y="304"/>
                </a:lnTo>
                <a:lnTo>
                  <a:pt x="1612" y="312"/>
                </a:lnTo>
                <a:lnTo>
                  <a:pt x="1600" y="321"/>
                </a:lnTo>
                <a:lnTo>
                  <a:pt x="1589" y="331"/>
                </a:lnTo>
                <a:lnTo>
                  <a:pt x="1584" y="337"/>
                </a:lnTo>
                <a:lnTo>
                  <a:pt x="1579" y="343"/>
                </a:lnTo>
                <a:lnTo>
                  <a:pt x="1574" y="349"/>
                </a:lnTo>
                <a:lnTo>
                  <a:pt x="1571" y="356"/>
                </a:lnTo>
                <a:lnTo>
                  <a:pt x="1567" y="363"/>
                </a:lnTo>
                <a:lnTo>
                  <a:pt x="1564" y="370"/>
                </a:lnTo>
                <a:lnTo>
                  <a:pt x="1561" y="378"/>
                </a:lnTo>
                <a:lnTo>
                  <a:pt x="1559" y="386"/>
                </a:lnTo>
                <a:lnTo>
                  <a:pt x="1557" y="395"/>
                </a:lnTo>
                <a:lnTo>
                  <a:pt x="1556" y="404"/>
                </a:lnTo>
                <a:lnTo>
                  <a:pt x="1555" y="413"/>
                </a:lnTo>
                <a:lnTo>
                  <a:pt x="1555" y="423"/>
                </a:lnTo>
                <a:lnTo>
                  <a:pt x="1555" y="438"/>
                </a:lnTo>
                <a:lnTo>
                  <a:pt x="1557" y="452"/>
                </a:lnTo>
                <a:lnTo>
                  <a:pt x="1561" y="464"/>
                </a:lnTo>
                <a:lnTo>
                  <a:pt x="1565" y="476"/>
                </a:lnTo>
                <a:lnTo>
                  <a:pt x="1570" y="487"/>
                </a:lnTo>
                <a:lnTo>
                  <a:pt x="1577" y="496"/>
                </a:lnTo>
                <a:lnTo>
                  <a:pt x="1584" y="506"/>
                </a:lnTo>
                <a:lnTo>
                  <a:pt x="1592" y="514"/>
                </a:lnTo>
                <a:lnTo>
                  <a:pt x="1601" y="522"/>
                </a:lnTo>
                <a:lnTo>
                  <a:pt x="1610" y="530"/>
                </a:lnTo>
                <a:lnTo>
                  <a:pt x="1621" y="537"/>
                </a:lnTo>
                <a:lnTo>
                  <a:pt x="1631" y="543"/>
                </a:lnTo>
                <a:lnTo>
                  <a:pt x="1653" y="556"/>
                </a:lnTo>
                <a:lnTo>
                  <a:pt x="1677" y="569"/>
                </a:lnTo>
                <a:lnTo>
                  <a:pt x="1726" y="595"/>
                </a:lnTo>
                <a:lnTo>
                  <a:pt x="1741" y="603"/>
                </a:lnTo>
                <a:lnTo>
                  <a:pt x="1757" y="612"/>
                </a:lnTo>
                <a:lnTo>
                  <a:pt x="1775" y="621"/>
                </a:lnTo>
                <a:lnTo>
                  <a:pt x="1790" y="632"/>
                </a:lnTo>
                <a:lnTo>
                  <a:pt x="1797" y="637"/>
                </a:lnTo>
                <a:lnTo>
                  <a:pt x="1803" y="644"/>
                </a:lnTo>
                <a:lnTo>
                  <a:pt x="1809" y="650"/>
                </a:lnTo>
                <a:lnTo>
                  <a:pt x="1814" y="657"/>
                </a:lnTo>
                <a:lnTo>
                  <a:pt x="1818" y="665"/>
                </a:lnTo>
                <a:lnTo>
                  <a:pt x="1821" y="673"/>
                </a:lnTo>
                <a:lnTo>
                  <a:pt x="1823" y="682"/>
                </a:lnTo>
                <a:lnTo>
                  <a:pt x="1824" y="692"/>
                </a:lnTo>
                <a:lnTo>
                  <a:pt x="1823" y="705"/>
                </a:lnTo>
                <a:lnTo>
                  <a:pt x="1820" y="716"/>
                </a:lnTo>
                <a:lnTo>
                  <a:pt x="1817" y="726"/>
                </a:lnTo>
                <a:lnTo>
                  <a:pt x="1811" y="736"/>
                </a:lnTo>
                <a:lnTo>
                  <a:pt x="1805" y="744"/>
                </a:lnTo>
                <a:lnTo>
                  <a:pt x="1797" y="751"/>
                </a:lnTo>
                <a:lnTo>
                  <a:pt x="1789" y="757"/>
                </a:lnTo>
                <a:lnTo>
                  <a:pt x="1780" y="762"/>
                </a:lnTo>
                <a:lnTo>
                  <a:pt x="1770" y="767"/>
                </a:lnTo>
                <a:lnTo>
                  <a:pt x="1758" y="770"/>
                </a:lnTo>
                <a:lnTo>
                  <a:pt x="1748" y="773"/>
                </a:lnTo>
                <a:lnTo>
                  <a:pt x="1736" y="775"/>
                </a:lnTo>
                <a:lnTo>
                  <a:pt x="1714" y="778"/>
                </a:lnTo>
                <a:lnTo>
                  <a:pt x="1692" y="779"/>
                </a:lnTo>
                <a:lnTo>
                  <a:pt x="1674" y="778"/>
                </a:lnTo>
                <a:lnTo>
                  <a:pt x="1656" y="777"/>
                </a:lnTo>
                <a:lnTo>
                  <a:pt x="1639" y="774"/>
                </a:lnTo>
                <a:lnTo>
                  <a:pt x="1621" y="771"/>
                </a:lnTo>
                <a:lnTo>
                  <a:pt x="1604" y="767"/>
                </a:lnTo>
                <a:lnTo>
                  <a:pt x="1587" y="762"/>
                </a:lnTo>
                <a:lnTo>
                  <a:pt x="1570" y="757"/>
                </a:lnTo>
                <a:lnTo>
                  <a:pt x="1553" y="751"/>
                </a:lnTo>
                <a:lnTo>
                  <a:pt x="1553" y="822"/>
                </a:lnTo>
                <a:lnTo>
                  <a:pt x="1570" y="827"/>
                </a:lnTo>
                <a:lnTo>
                  <a:pt x="1589" y="832"/>
                </a:lnTo>
                <a:lnTo>
                  <a:pt x="1607" y="836"/>
                </a:lnTo>
                <a:lnTo>
                  <a:pt x="1625" y="839"/>
                </a:lnTo>
                <a:lnTo>
                  <a:pt x="1644" y="841"/>
                </a:lnTo>
                <a:lnTo>
                  <a:pt x="1662" y="843"/>
                </a:lnTo>
                <a:lnTo>
                  <a:pt x="1681" y="844"/>
                </a:lnTo>
                <a:lnTo>
                  <a:pt x="1700" y="844"/>
                </a:lnTo>
                <a:close/>
                <a:moveTo>
                  <a:pt x="1355" y="832"/>
                </a:moveTo>
                <a:lnTo>
                  <a:pt x="1431" y="832"/>
                </a:lnTo>
                <a:lnTo>
                  <a:pt x="1431" y="447"/>
                </a:lnTo>
                <a:lnTo>
                  <a:pt x="1431" y="431"/>
                </a:lnTo>
                <a:lnTo>
                  <a:pt x="1429" y="415"/>
                </a:lnTo>
                <a:lnTo>
                  <a:pt x="1427" y="400"/>
                </a:lnTo>
                <a:lnTo>
                  <a:pt x="1423" y="385"/>
                </a:lnTo>
                <a:lnTo>
                  <a:pt x="1419" y="371"/>
                </a:lnTo>
                <a:lnTo>
                  <a:pt x="1413" y="357"/>
                </a:lnTo>
                <a:lnTo>
                  <a:pt x="1406" y="344"/>
                </a:lnTo>
                <a:lnTo>
                  <a:pt x="1398" y="332"/>
                </a:lnTo>
                <a:lnTo>
                  <a:pt x="1389" y="321"/>
                </a:lnTo>
                <a:lnTo>
                  <a:pt x="1379" y="311"/>
                </a:lnTo>
                <a:lnTo>
                  <a:pt x="1368" y="302"/>
                </a:lnTo>
                <a:lnTo>
                  <a:pt x="1355" y="295"/>
                </a:lnTo>
                <a:lnTo>
                  <a:pt x="1341" y="289"/>
                </a:lnTo>
                <a:lnTo>
                  <a:pt x="1327" y="284"/>
                </a:lnTo>
                <a:lnTo>
                  <a:pt x="1311" y="281"/>
                </a:lnTo>
                <a:lnTo>
                  <a:pt x="1294" y="281"/>
                </a:lnTo>
                <a:lnTo>
                  <a:pt x="1276" y="281"/>
                </a:lnTo>
                <a:lnTo>
                  <a:pt x="1260" y="283"/>
                </a:lnTo>
                <a:lnTo>
                  <a:pt x="1245" y="286"/>
                </a:lnTo>
                <a:lnTo>
                  <a:pt x="1231" y="290"/>
                </a:lnTo>
                <a:lnTo>
                  <a:pt x="1218" y="296"/>
                </a:lnTo>
                <a:lnTo>
                  <a:pt x="1206" y="302"/>
                </a:lnTo>
                <a:lnTo>
                  <a:pt x="1195" y="310"/>
                </a:lnTo>
                <a:lnTo>
                  <a:pt x="1184" y="318"/>
                </a:lnTo>
                <a:lnTo>
                  <a:pt x="1174" y="327"/>
                </a:lnTo>
                <a:lnTo>
                  <a:pt x="1165" y="338"/>
                </a:lnTo>
                <a:lnTo>
                  <a:pt x="1157" y="349"/>
                </a:lnTo>
                <a:lnTo>
                  <a:pt x="1150" y="361"/>
                </a:lnTo>
                <a:lnTo>
                  <a:pt x="1143" y="374"/>
                </a:lnTo>
                <a:lnTo>
                  <a:pt x="1136" y="388"/>
                </a:lnTo>
                <a:lnTo>
                  <a:pt x="1130" y="402"/>
                </a:lnTo>
                <a:lnTo>
                  <a:pt x="1125" y="417"/>
                </a:lnTo>
                <a:lnTo>
                  <a:pt x="1122" y="417"/>
                </a:lnTo>
                <a:lnTo>
                  <a:pt x="1122" y="293"/>
                </a:lnTo>
                <a:lnTo>
                  <a:pt x="1045" y="293"/>
                </a:lnTo>
                <a:lnTo>
                  <a:pt x="1045" y="832"/>
                </a:lnTo>
                <a:lnTo>
                  <a:pt x="1122" y="832"/>
                </a:lnTo>
                <a:lnTo>
                  <a:pt x="1122" y="609"/>
                </a:lnTo>
                <a:lnTo>
                  <a:pt x="1122" y="593"/>
                </a:lnTo>
                <a:lnTo>
                  <a:pt x="1125" y="574"/>
                </a:lnTo>
                <a:lnTo>
                  <a:pt x="1128" y="555"/>
                </a:lnTo>
                <a:lnTo>
                  <a:pt x="1131" y="534"/>
                </a:lnTo>
                <a:lnTo>
                  <a:pt x="1136" y="513"/>
                </a:lnTo>
                <a:lnTo>
                  <a:pt x="1143" y="492"/>
                </a:lnTo>
                <a:lnTo>
                  <a:pt x="1150" y="472"/>
                </a:lnTo>
                <a:lnTo>
                  <a:pt x="1159" y="452"/>
                </a:lnTo>
                <a:lnTo>
                  <a:pt x="1169" y="433"/>
                </a:lnTo>
                <a:lnTo>
                  <a:pt x="1180" y="415"/>
                </a:lnTo>
                <a:lnTo>
                  <a:pt x="1186" y="407"/>
                </a:lnTo>
                <a:lnTo>
                  <a:pt x="1192" y="399"/>
                </a:lnTo>
                <a:lnTo>
                  <a:pt x="1199" y="392"/>
                </a:lnTo>
                <a:lnTo>
                  <a:pt x="1206" y="385"/>
                </a:lnTo>
                <a:lnTo>
                  <a:pt x="1214" y="379"/>
                </a:lnTo>
                <a:lnTo>
                  <a:pt x="1221" y="373"/>
                </a:lnTo>
                <a:lnTo>
                  <a:pt x="1229" y="369"/>
                </a:lnTo>
                <a:lnTo>
                  <a:pt x="1238" y="365"/>
                </a:lnTo>
                <a:lnTo>
                  <a:pt x="1247" y="362"/>
                </a:lnTo>
                <a:lnTo>
                  <a:pt x="1256" y="359"/>
                </a:lnTo>
                <a:lnTo>
                  <a:pt x="1265" y="358"/>
                </a:lnTo>
                <a:lnTo>
                  <a:pt x="1275" y="357"/>
                </a:lnTo>
                <a:lnTo>
                  <a:pt x="1283" y="358"/>
                </a:lnTo>
                <a:lnTo>
                  <a:pt x="1291" y="359"/>
                </a:lnTo>
                <a:lnTo>
                  <a:pt x="1298" y="360"/>
                </a:lnTo>
                <a:lnTo>
                  <a:pt x="1304" y="362"/>
                </a:lnTo>
                <a:lnTo>
                  <a:pt x="1310" y="365"/>
                </a:lnTo>
                <a:lnTo>
                  <a:pt x="1315" y="368"/>
                </a:lnTo>
                <a:lnTo>
                  <a:pt x="1320" y="372"/>
                </a:lnTo>
                <a:lnTo>
                  <a:pt x="1325" y="376"/>
                </a:lnTo>
                <a:lnTo>
                  <a:pt x="1333" y="386"/>
                </a:lnTo>
                <a:lnTo>
                  <a:pt x="1339" y="397"/>
                </a:lnTo>
                <a:lnTo>
                  <a:pt x="1344" y="409"/>
                </a:lnTo>
                <a:lnTo>
                  <a:pt x="1348" y="422"/>
                </a:lnTo>
                <a:lnTo>
                  <a:pt x="1351" y="436"/>
                </a:lnTo>
                <a:lnTo>
                  <a:pt x="1353" y="450"/>
                </a:lnTo>
                <a:lnTo>
                  <a:pt x="1354" y="465"/>
                </a:lnTo>
                <a:lnTo>
                  <a:pt x="1355" y="479"/>
                </a:lnTo>
                <a:lnTo>
                  <a:pt x="1355" y="508"/>
                </a:lnTo>
                <a:lnTo>
                  <a:pt x="1355" y="533"/>
                </a:lnTo>
                <a:lnTo>
                  <a:pt x="1355" y="832"/>
                </a:lnTo>
                <a:close/>
                <a:moveTo>
                  <a:pt x="692" y="844"/>
                </a:moveTo>
                <a:lnTo>
                  <a:pt x="707" y="844"/>
                </a:lnTo>
                <a:lnTo>
                  <a:pt x="722" y="843"/>
                </a:lnTo>
                <a:lnTo>
                  <a:pt x="736" y="841"/>
                </a:lnTo>
                <a:lnTo>
                  <a:pt x="750" y="838"/>
                </a:lnTo>
                <a:lnTo>
                  <a:pt x="762" y="835"/>
                </a:lnTo>
                <a:lnTo>
                  <a:pt x="775" y="831"/>
                </a:lnTo>
                <a:lnTo>
                  <a:pt x="786" y="826"/>
                </a:lnTo>
                <a:lnTo>
                  <a:pt x="797" y="821"/>
                </a:lnTo>
                <a:lnTo>
                  <a:pt x="809" y="814"/>
                </a:lnTo>
                <a:lnTo>
                  <a:pt x="818" y="808"/>
                </a:lnTo>
                <a:lnTo>
                  <a:pt x="828" y="801"/>
                </a:lnTo>
                <a:lnTo>
                  <a:pt x="837" y="793"/>
                </a:lnTo>
                <a:lnTo>
                  <a:pt x="845" y="785"/>
                </a:lnTo>
                <a:lnTo>
                  <a:pt x="853" y="777"/>
                </a:lnTo>
                <a:lnTo>
                  <a:pt x="860" y="768"/>
                </a:lnTo>
                <a:lnTo>
                  <a:pt x="867" y="758"/>
                </a:lnTo>
                <a:lnTo>
                  <a:pt x="873" y="748"/>
                </a:lnTo>
                <a:lnTo>
                  <a:pt x="878" y="738"/>
                </a:lnTo>
                <a:lnTo>
                  <a:pt x="884" y="727"/>
                </a:lnTo>
                <a:lnTo>
                  <a:pt x="889" y="716"/>
                </a:lnTo>
                <a:lnTo>
                  <a:pt x="897" y="693"/>
                </a:lnTo>
                <a:lnTo>
                  <a:pt x="903" y="668"/>
                </a:lnTo>
                <a:lnTo>
                  <a:pt x="908" y="643"/>
                </a:lnTo>
                <a:lnTo>
                  <a:pt x="912" y="617"/>
                </a:lnTo>
                <a:lnTo>
                  <a:pt x="914" y="590"/>
                </a:lnTo>
                <a:lnTo>
                  <a:pt x="915" y="563"/>
                </a:lnTo>
                <a:lnTo>
                  <a:pt x="914" y="536"/>
                </a:lnTo>
                <a:lnTo>
                  <a:pt x="912" y="509"/>
                </a:lnTo>
                <a:lnTo>
                  <a:pt x="908" y="483"/>
                </a:lnTo>
                <a:lnTo>
                  <a:pt x="903" y="457"/>
                </a:lnTo>
                <a:lnTo>
                  <a:pt x="897" y="433"/>
                </a:lnTo>
                <a:lnTo>
                  <a:pt x="889" y="410"/>
                </a:lnTo>
                <a:lnTo>
                  <a:pt x="884" y="398"/>
                </a:lnTo>
                <a:lnTo>
                  <a:pt x="878" y="388"/>
                </a:lnTo>
                <a:lnTo>
                  <a:pt x="873" y="377"/>
                </a:lnTo>
                <a:lnTo>
                  <a:pt x="867" y="367"/>
                </a:lnTo>
                <a:lnTo>
                  <a:pt x="860" y="358"/>
                </a:lnTo>
                <a:lnTo>
                  <a:pt x="853" y="348"/>
                </a:lnTo>
                <a:lnTo>
                  <a:pt x="845" y="340"/>
                </a:lnTo>
                <a:lnTo>
                  <a:pt x="837" y="332"/>
                </a:lnTo>
                <a:lnTo>
                  <a:pt x="828" y="324"/>
                </a:lnTo>
                <a:lnTo>
                  <a:pt x="818" y="317"/>
                </a:lnTo>
                <a:lnTo>
                  <a:pt x="809" y="310"/>
                </a:lnTo>
                <a:lnTo>
                  <a:pt x="797" y="304"/>
                </a:lnTo>
                <a:lnTo>
                  <a:pt x="786" y="299"/>
                </a:lnTo>
                <a:lnTo>
                  <a:pt x="775" y="294"/>
                </a:lnTo>
                <a:lnTo>
                  <a:pt x="762" y="290"/>
                </a:lnTo>
                <a:lnTo>
                  <a:pt x="750" y="287"/>
                </a:lnTo>
                <a:lnTo>
                  <a:pt x="736" y="284"/>
                </a:lnTo>
                <a:lnTo>
                  <a:pt x="722" y="282"/>
                </a:lnTo>
                <a:lnTo>
                  <a:pt x="707" y="281"/>
                </a:lnTo>
                <a:lnTo>
                  <a:pt x="692" y="281"/>
                </a:lnTo>
                <a:lnTo>
                  <a:pt x="677" y="281"/>
                </a:lnTo>
                <a:lnTo>
                  <a:pt x="662" y="282"/>
                </a:lnTo>
                <a:lnTo>
                  <a:pt x="648" y="284"/>
                </a:lnTo>
                <a:lnTo>
                  <a:pt x="635" y="287"/>
                </a:lnTo>
                <a:lnTo>
                  <a:pt x="622" y="290"/>
                </a:lnTo>
                <a:lnTo>
                  <a:pt x="610" y="294"/>
                </a:lnTo>
                <a:lnTo>
                  <a:pt x="598" y="299"/>
                </a:lnTo>
                <a:lnTo>
                  <a:pt x="588" y="304"/>
                </a:lnTo>
                <a:lnTo>
                  <a:pt x="577" y="310"/>
                </a:lnTo>
                <a:lnTo>
                  <a:pt x="567" y="317"/>
                </a:lnTo>
                <a:lnTo>
                  <a:pt x="558" y="324"/>
                </a:lnTo>
                <a:lnTo>
                  <a:pt x="549" y="332"/>
                </a:lnTo>
                <a:lnTo>
                  <a:pt x="541" y="340"/>
                </a:lnTo>
                <a:lnTo>
                  <a:pt x="534" y="349"/>
                </a:lnTo>
                <a:lnTo>
                  <a:pt x="527" y="358"/>
                </a:lnTo>
                <a:lnTo>
                  <a:pt x="520" y="368"/>
                </a:lnTo>
                <a:lnTo>
                  <a:pt x="514" y="378"/>
                </a:lnTo>
                <a:lnTo>
                  <a:pt x="508" y="388"/>
                </a:lnTo>
                <a:lnTo>
                  <a:pt x="503" y="399"/>
                </a:lnTo>
                <a:lnTo>
                  <a:pt x="498" y="410"/>
                </a:lnTo>
                <a:lnTo>
                  <a:pt x="490" y="434"/>
                </a:lnTo>
                <a:lnTo>
                  <a:pt x="483" y="458"/>
                </a:lnTo>
                <a:lnTo>
                  <a:pt x="478" y="483"/>
                </a:lnTo>
                <a:lnTo>
                  <a:pt x="474" y="509"/>
                </a:lnTo>
                <a:lnTo>
                  <a:pt x="472" y="536"/>
                </a:lnTo>
                <a:lnTo>
                  <a:pt x="472" y="563"/>
                </a:lnTo>
                <a:lnTo>
                  <a:pt x="472" y="590"/>
                </a:lnTo>
                <a:lnTo>
                  <a:pt x="474" y="617"/>
                </a:lnTo>
                <a:lnTo>
                  <a:pt x="478" y="643"/>
                </a:lnTo>
                <a:lnTo>
                  <a:pt x="483" y="668"/>
                </a:lnTo>
                <a:lnTo>
                  <a:pt x="490" y="692"/>
                </a:lnTo>
                <a:lnTo>
                  <a:pt x="498" y="715"/>
                </a:lnTo>
                <a:lnTo>
                  <a:pt x="503" y="727"/>
                </a:lnTo>
                <a:lnTo>
                  <a:pt x="508" y="737"/>
                </a:lnTo>
                <a:lnTo>
                  <a:pt x="514" y="748"/>
                </a:lnTo>
                <a:lnTo>
                  <a:pt x="520" y="758"/>
                </a:lnTo>
                <a:lnTo>
                  <a:pt x="527" y="767"/>
                </a:lnTo>
                <a:lnTo>
                  <a:pt x="534" y="776"/>
                </a:lnTo>
                <a:lnTo>
                  <a:pt x="541" y="785"/>
                </a:lnTo>
                <a:lnTo>
                  <a:pt x="549" y="793"/>
                </a:lnTo>
                <a:lnTo>
                  <a:pt x="558" y="801"/>
                </a:lnTo>
                <a:lnTo>
                  <a:pt x="567" y="808"/>
                </a:lnTo>
                <a:lnTo>
                  <a:pt x="577" y="814"/>
                </a:lnTo>
                <a:lnTo>
                  <a:pt x="588" y="821"/>
                </a:lnTo>
                <a:lnTo>
                  <a:pt x="598" y="826"/>
                </a:lnTo>
                <a:lnTo>
                  <a:pt x="610" y="831"/>
                </a:lnTo>
                <a:lnTo>
                  <a:pt x="622" y="835"/>
                </a:lnTo>
                <a:lnTo>
                  <a:pt x="635" y="838"/>
                </a:lnTo>
                <a:lnTo>
                  <a:pt x="648" y="841"/>
                </a:lnTo>
                <a:lnTo>
                  <a:pt x="662" y="843"/>
                </a:lnTo>
                <a:lnTo>
                  <a:pt x="677" y="844"/>
                </a:lnTo>
                <a:lnTo>
                  <a:pt x="692" y="844"/>
                </a:lnTo>
                <a:close/>
                <a:moveTo>
                  <a:pt x="692" y="345"/>
                </a:moveTo>
                <a:lnTo>
                  <a:pt x="702" y="345"/>
                </a:lnTo>
                <a:lnTo>
                  <a:pt x="712" y="346"/>
                </a:lnTo>
                <a:lnTo>
                  <a:pt x="721" y="348"/>
                </a:lnTo>
                <a:lnTo>
                  <a:pt x="730" y="351"/>
                </a:lnTo>
                <a:lnTo>
                  <a:pt x="738" y="354"/>
                </a:lnTo>
                <a:lnTo>
                  <a:pt x="746" y="358"/>
                </a:lnTo>
                <a:lnTo>
                  <a:pt x="753" y="362"/>
                </a:lnTo>
                <a:lnTo>
                  <a:pt x="760" y="367"/>
                </a:lnTo>
                <a:lnTo>
                  <a:pt x="766" y="372"/>
                </a:lnTo>
                <a:lnTo>
                  <a:pt x="772" y="378"/>
                </a:lnTo>
                <a:lnTo>
                  <a:pt x="778" y="384"/>
                </a:lnTo>
                <a:lnTo>
                  <a:pt x="783" y="391"/>
                </a:lnTo>
                <a:lnTo>
                  <a:pt x="793" y="405"/>
                </a:lnTo>
                <a:lnTo>
                  <a:pt x="801" y="421"/>
                </a:lnTo>
                <a:lnTo>
                  <a:pt x="808" y="438"/>
                </a:lnTo>
                <a:lnTo>
                  <a:pt x="814" y="455"/>
                </a:lnTo>
                <a:lnTo>
                  <a:pt x="818" y="473"/>
                </a:lnTo>
                <a:lnTo>
                  <a:pt x="821" y="491"/>
                </a:lnTo>
                <a:lnTo>
                  <a:pt x="824" y="510"/>
                </a:lnTo>
                <a:lnTo>
                  <a:pt x="825" y="528"/>
                </a:lnTo>
                <a:lnTo>
                  <a:pt x="826" y="545"/>
                </a:lnTo>
                <a:lnTo>
                  <a:pt x="826" y="562"/>
                </a:lnTo>
                <a:lnTo>
                  <a:pt x="826" y="579"/>
                </a:lnTo>
                <a:lnTo>
                  <a:pt x="825" y="596"/>
                </a:lnTo>
                <a:lnTo>
                  <a:pt x="824" y="614"/>
                </a:lnTo>
                <a:lnTo>
                  <a:pt x="821" y="633"/>
                </a:lnTo>
                <a:lnTo>
                  <a:pt x="818" y="651"/>
                </a:lnTo>
                <a:lnTo>
                  <a:pt x="814" y="669"/>
                </a:lnTo>
                <a:lnTo>
                  <a:pt x="809" y="686"/>
                </a:lnTo>
                <a:lnTo>
                  <a:pt x="801" y="703"/>
                </a:lnTo>
                <a:lnTo>
                  <a:pt x="793" y="719"/>
                </a:lnTo>
                <a:lnTo>
                  <a:pt x="784" y="733"/>
                </a:lnTo>
                <a:lnTo>
                  <a:pt x="779" y="740"/>
                </a:lnTo>
                <a:lnTo>
                  <a:pt x="773" y="746"/>
                </a:lnTo>
                <a:lnTo>
                  <a:pt x="767" y="752"/>
                </a:lnTo>
                <a:lnTo>
                  <a:pt x="761" y="757"/>
                </a:lnTo>
                <a:lnTo>
                  <a:pt x="754" y="762"/>
                </a:lnTo>
                <a:lnTo>
                  <a:pt x="746" y="767"/>
                </a:lnTo>
                <a:lnTo>
                  <a:pt x="738" y="770"/>
                </a:lnTo>
                <a:lnTo>
                  <a:pt x="730" y="773"/>
                </a:lnTo>
                <a:lnTo>
                  <a:pt x="721" y="776"/>
                </a:lnTo>
                <a:lnTo>
                  <a:pt x="712" y="778"/>
                </a:lnTo>
                <a:lnTo>
                  <a:pt x="702" y="779"/>
                </a:lnTo>
                <a:lnTo>
                  <a:pt x="692" y="779"/>
                </a:lnTo>
                <a:lnTo>
                  <a:pt x="682" y="779"/>
                </a:lnTo>
                <a:lnTo>
                  <a:pt x="672" y="778"/>
                </a:lnTo>
                <a:lnTo>
                  <a:pt x="663" y="776"/>
                </a:lnTo>
                <a:lnTo>
                  <a:pt x="654" y="773"/>
                </a:lnTo>
                <a:lnTo>
                  <a:pt x="646" y="770"/>
                </a:lnTo>
                <a:lnTo>
                  <a:pt x="638" y="766"/>
                </a:lnTo>
                <a:lnTo>
                  <a:pt x="631" y="762"/>
                </a:lnTo>
                <a:lnTo>
                  <a:pt x="624" y="757"/>
                </a:lnTo>
                <a:lnTo>
                  <a:pt x="618" y="752"/>
                </a:lnTo>
                <a:lnTo>
                  <a:pt x="612" y="746"/>
                </a:lnTo>
                <a:lnTo>
                  <a:pt x="606" y="740"/>
                </a:lnTo>
                <a:lnTo>
                  <a:pt x="601" y="733"/>
                </a:lnTo>
                <a:lnTo>
                  <a:pt x="592" y="719"/>
                </a:lnTo>
                <a:lnTo>
                  <a:pt x="584" y="703"/>
                </a:lnTo>
                <a:lnTo>
                  <a:pt x="578" y="686"/>
                </a:lnTo>
                <a:lnTo>
                  <a:pt x="573" y="668"/>
                </a:lnTo>
                <a:lnTo>
                  <a:pt x="569" y="650"/>
                </a:lnTo>
                <a:lnTo>
                  <a:pt x="566" y="632"/>
                </a:lnTo>
                <a:lnTo>
                  <a:pt x="563" y="614"/>
                </a:lnTo>
                <a:lnTo>
                  <a:pt x="562" y="596"/>
                </a:lnTo>
                <a:lnTo>
                  <a:pt x="561" y="579"/>
                </a:lnTo>
                <a:lnTo>
                  <a:pt x="561" y="562"/>
                </a:lnTo>
                <a:lnTo>
                  <a:pt x="561" y="545"/>
                </a:lnTo>
                <a:lnTo>
                  <a:pt x="562" y="528"/>
                </a:lnTo>
                <a:lnTo>
                  <a:pt x="563" y="510"/>
                </a:lnTo>
                <a:lnTo>
                  <a:pt x="566" y="492"/>
                </a:lnTo>
                <a:lnTo>
                  <a:pt x="569" y="474"/>
                </a:lnTo>
                <a:lnTo>
                  <a:pt x="573" y="456"/>
                </a:lnTo>
                <a:lnTo>
                  <a:pt x="578" y="438"/>
                </a:lnTo>
                <a:lnTo>
                  <a:pt x="584" y="421"/>
                </a:lnTo>
                <a:lnTo>
                  <a:pt x="592" y="405"/>
                </a:lnTo>
                <a:lnTo>
                  <a:pt x="601" y="391"/>
                </a:lnTo>
                <a:lnTo>
                  <a:pt x="606" y="384"/>
                </a:lnTo>
                <a:lnTo>
                  <a:pt x="612" y="378"/>
                </a:lnTo>
                <a:lnTo>
                  <a:pt x="618" y="372"/>
                </a:lnTo>
                <a:lnTo>
                  <a:pt x="624" y="367"/>
                </a:lnTo>
                <a:lnTo>
                  <a:pt x="631" y="362"/>
                </a:lnTo>
                <a:lnTo>
                  <a:pt x="638" y="358"/>
                </a:lnTo>
                <a:lnTo>
                  <a:pt x="646" y="354"/>
                </a:lnTo>
                <a:lnTo>
                  <a:pt x="654" y="351"/>
                </a:lnTo>
                <a:lnTo>
                  <a:pt x="663" y="348"/>
                </a:lnTo>
                <a:lnTo>
                  <a:pt x="672" y="346"/>
                </a:lnTo>
                <a:lnTo>
                  <a:pt x="682" y="345"/>
                </a:lnTo>
                <a:lnTo>
                  <a:pt x="692" y="345"/>
                </a:lnTo>
                <a:close/>
                <a:moveTo>
                  <a:pt x="313" y="457"/>
                </a:moveTo>
                <a:lnTo>
                  <a:pt x="405" y="457"/>
                </a:lnTo>
                <a:lnTo>
                  <a:pt x="404" y="436"/>
                </a:lnTo>
                <a:lnTo>
                  <a:pt x="401" y="416"/>
                </a:lnTo>
                <a:lnTo>
                  <a:pt x="397" y="397"/>
                </a:lnTo>
                <a:lnTo>
                  <a:pt x="392" y="380"/>
                </a:lnTo>
                <a:lnTo>
                  <a:pt x="385" y="364"/>
                </a:lnTo>
                <a:lnTo>
                  <a:pt x="376" y="350"/>
                </a:lnTo>
                <a:lnTo>
                  <a:pt x="367" y="337"/>
                </a:lnTo>
                <a:lnTo>
                  <a:pt x="355" y="325"/>
                </a:lnTo>
                <a:lnTo>
                  <a:pt x="343" y="315"/>
                </a:lnTo>
                <a:lnTo>
                  <a:pt x="329" y="306"/>
                </a:lnTo>
                <a:lnTo>
                  <a:pt x="314" y="298"/>
                </a:lnTo>
                <a:lnTo>
                  <a:pt x="297" y="292"/>
                </a:lnTo>
                <a:lnTo>
                  <a:pt x="280" y="287"/>
                </a:lnTo>
                <a:lnTo>
                  <a:pt x="261" y="283"/>
                </a:lnTo>
                <a:lnTo>
                  <a:pt x="241" y="281"/>
                </a:lnTo>
                <a:lnTo>
                  <a:pt x="220" y="281"/>
                </a:lnTo>
                <a:lnTo>
                  <a:pt x="205" y="281"/>
                </a:lnTo>
                <a:lnTo>
                  <a:pt x="191" y="282"/>
                </a:lnTo>
                <a:lnTo>
                  <a:pt x="177" y="284"/>
                </a:lnTo>
                <a:lnTo>
                  <a:pt x="164" y="286"/>
                </a:lnTo>
                <a:lnTo>
                  <a:pt x="150" y="289"/>
                </a:lnTo>
                <a:lnTo>
                  <a:pt x="138" y="293"/>
                </a:lnTo>
                <a:lnTo>
                  <a:pt x="126" y="297"/>
                </a:lnTo>
                <a:lnTo>
                  <a:pt x="115" y="302"/>
                </a:lnTo>
                <a:lnTo>
                  <a:pt x="105" y="307"/>
                </a:lnTo>
                <a:lnTo>
                  <a:pt x="95" y="313"/>
                </a:lnTo>
                <a:lnTo>
                  <a:pt x="86" y="320"/>
                </a:lnTo>
                <a:lnTo>
                  <a:pt x="77" y="327"/>
                </a:lnTo>
                <a:lnTo>
                  <a:pt x="69" y="334"/>
                </a:lnTo>
                <a:lnTo>
                  <a:pt x="62" y="343"/>
                </a:lnTo>
                <a:lnTo>
                  <a:pt x="54" y="351"/>
                </a:lnTo>
                <a:lnTo>
                  <a:pt x="48" y="360"/>
                </a:lnTo>
                <a:lnTo>
                  <a:pt x="42" y="369"/>
                </a:lnTo>
                <a:lnTo>
                  <a:pt x="36" y="379"/>
                </a:lnTo>
                <a:lnTo>
                  <a:pt x="31" y="389"/>
                </a:lnTo>
                <a:lnTo>
                  <a:pt x="26" y="400"/>
                </a:lnTo>
                <a:lnTo>
                  <a:pt x="21" y="411"/>
                </a:lnTo>
                <a:lnTo>
                  <a:pt x="18" y="422"/>
                </a:lnTo>
                <a:lnTo>
                  <a:pt x="14" y="434"/>
                </a:lnTo>
                <a:lnTo>
                  <a:pt x="11" y="446"/>
                </a:lnTo>
                <a:lnTo>
                  <a:pt x="6" y="470"/>
                </a:lnTo>
                <a:lnTo>
                  <a:pt x="3" y="496"/>
                </a:lnTo>
                <a:lnTo>
                  <a:pt x="1" y="522"/>
                </a:lnTo>
                <a:lnTo>
                  <a:pt x="0" y="550"/>
                </a:lnTo>
                <a:lnTo>
                  <a:pt x="0" y="566"/>
                </a:lnTo>
                <a:lnTo>
                  <a:pt x="1" y="582"/>
                </a:lnTo>
                <a:lnTo>
                  <a:pt x="2" y="598"/>
                </a:lnTo>
                <a:lnTo>
                  <a:pt x="4" y="614"/>
                </a:lnTo>
                <a:lnTo>
                  <a:pt x="7" y="629"/>
                </a:lnTo>
                <a:lnTo>
                  <a:pt x="10" y="643"/>
                </a:lnTo>
                <a:lnTo>
                  <a:pt x="13" y="658"/>
                </a:lnTo>
                <a:lnTo>
                  <a:pt x="17" y="671"/>
                </a:lnTo>
                <a:lnTo>
                  <a:pt x="22" y="685"/>
                </a:lnTo>
                <a:lnTo>
                  <a:pt x="27" y="697"/>
                </a:lnTo>
                <a:lnTo>
                  <a:pt x="33" y="710"/>
                </a:lnTo>
                <a:lnTo>
                  <a:pt x="39" y="722"/>
                </a:lnTo>
                <a:lnTo>
                  <a:pt x="45" y="733"/>
                </a:lnTo>
                <a:lnTo>
                  <a:pt x="53" y="744"/>
                </a:lnTo>
                <a:lnTo>
                  <a:pt x="61" y="754"/>
                </a:lnTo>
                <a:lnTo>
                  <a:pt x="69" y="764"/>
                </a:lnTo>
                <a:lnTo>
                  <a:pt x="78" y="773"/>
                </a:lnTo>
                <a:lnTo>
                  <a:pt x="87" y="782"/>
                </a:lnTo>
                <a:lnTo>
                  <a:pt x="97" y="790"/>
                </a:lnTo>
                <a:lnTo>
                  <a:pt x="108" y="798"/>
                </a:lnTo>
                <a:lnTo>
                  <a:pt x="119" y="805"/>
                </a:lnTo>
                <a:lnTo>
                  <a:pt x="131" y="812"/>
                </a:lnTo>
                <a:lnTo>
                  <a:pt x="143" y="818"/>
                </a:lnTo>
                <a:lnTo>
                  <a:pt x="156" y="824"/>
                </a:lnTo>
                <a:lnTo>
                  <a:pt x="170" y="829"/>
                </a:lnTo>
                <a:lnTo>
                  <a:pt x="184" y="833"/>
                </a:lnTo>
                <a:lnTo>
                  <a:pt x="198" y="836"/>
                </a:lnTo>
                <a:lnTo>
                  <a:pt x="213" y="839"/>
                </a:lnTo>
                <a:lnTo>
                  <a:pt x="228" y="842"/>
                </a:lnTo>
                <a:lnTo>
                  <a:pt x="244" y="843"/>
                </a:lnTo>
                <a:lnTo>
                  <a:pt x="261" y="844"/>
                </a:lnTo>
                <a:lnTo>
                  <a:pt x="278" y="844"/>
                </a:lnTo>
                <a:lnTo>
                  <a:pt x="307" y="844"/>
                </a:lnTo>
                <a:lnTo>
                  <a:pt x="335" y="841"/>
                </a:lnTo>
                <a:lnTo>
                  <a:pt x="349" y="839"/>
                </a:lnTo>
                <a:lnTo>
                  <a:pt x="362" y="837"/>
                </a:lnTo>
                <a:lnTo>
                  <a:pt x="376" y="834"/>
                </a:lnTo>
                <a:lnTo>
                  <a:pt x="390" y="830"/>
                </a:lnTo>
                <a:lnTo>
                  <a:pt x="390" y="768"/>
                </a:lnTo>
                <a:lnTo>
                  <a:pt x="379" y="771"/>
                </a:lnTo>
                <a:lnTo>
                  <a:pt x="369" y="773"/>
                </a:lnTo>
                <a:lnTo>
                  <a:pt x="358" y="775"/>
                </a:lnTo>
                <a:lnTo>
                  <a:pt x="347" y="777"/>
                </a:lnTo>
                <a:lnTo>
                  <a:pt x="325" y="779"/>
                </a:lnTo>
                <a:lnTo>
                  <a:pt x="303" y="779"/>
                </a:lnTo>
                <a:lnTo>
                  <a:pt x="289" y="779"/>
                </a:lnTo>
                <a:lnTo>
                  <a:pt x="275" y="778"/>
                </a:lnTo>
                <a:lnTo>
                  <a:pt x="262" y="776"/>
                </a:lnTo>
                <a:lnTo>
                  <a:pt x="250" y="774"/>
                </a:lnTo>
                <a:lnTo>
                  <a:pt x="238" y="771"/>
                </a:lnTo>
                <a:lnTo>
                  <a:pt x="227" y="768"/>
                </a:lnTo>
                <a:lnTo>
                  <a:pt x="216" y="764"/>
                </a:lnTo>
                <a:lnTo>
                  <a:pt x="205" y="760"/>
                </a:lnTo>
                <a:lnTo>
                  <a:pt x="195" y="755"/>
                </a:lnTo>
                <a:lnTo>
                  <a:pt x="186" y="750"/>
                </a:lnTo>
                <a:lnTo>
                  <a:pt x="177" y="744"/>
                </a:lnTo>
                <a:lnTo>
                  <a:pt x="168" y="738"/>
                </a:lnTo>
                <a:lnTo>
                  <a:pt x="159" y="731"/>
                </a:lnTo>
                <a:lnTo>
                  <a:pt x="152" y="724"/>
                </a:lnTo>
                <a:lnTo>
                  <a:pt x="144" y="716"/>
                </a:lnTo>
                <a:lnTo>
                  <a:pt x="138" y="708"/>
                </a:lnTo>
                <a:lnTo>
                  <a:pt x="132" y="700"/>
                </a:lnTo>
                <a:lnTo>
                  <a:pt x="126" y="691"/>
                </a:lnTo>
                <a:lnTo>
                  <a:pt x="120" y="681"/>
                </a:lnTo>
                <a:lnTo>
                  <a:pt x="116" y="672"/>
                </a:lnTo>
                <a:lnTo>
                  <a:pt x="111" y="662"/>
                </a:lnTo>
                <a:lnTo>
                  <a:pt x="107" y="651"/>
                </a:lnTo>
                <a:lnTo>
                  <a:pt x="103" y="641"/>
                </a:lnTo>
                <a:lnTo>
                  <a:pt x="100" y="630"/>
                </a:lnTo>
                <a:lnTo>
                  <a:pt x="95" y="607"/>
                </a:lnTo>
                <a:lnTo>
                  <a:pt x="91" y="583"/>
                </a:lnTo>
                <a:lnTo>
                  <a:pt x="89" y="558"/>
                </a:lnTo>
                <a:lnTo>
                  <a:pt x="88" y="533"/>
                </a:lnTo>
                <a:lnTo>
                  <a:pt x="89" y="517"/>
                </a:lnTo>
                <a:lnTo>
                  <a:pt x="90" y="502"/>
                </a:lnTo>
                <a:lnTo>
                  <a:pt x="92" y="485"/>
                </a:lnTo>
                <a:lnTo>
                  <a:pt x="94" y="469"/>
                </a:lnTo>
                <a:lnTo>
                  <a:pt x="98" y="454"/>
                </a:lnTo>
                <a:lnTo>
                  <a:pt x="103" y="438"/>
                </a:lnTo>
                <a:lnTo>
                  <a:pt x="108" y="423"/>
                </a:lnTo>
                <a:lnTo>
                  <a:pt x="115" y="409"/>
                </a:lnTo>
                <a:lnTo>
                  <a:pt x="123" y="395"/>
                </a:lnTo>
                <a:lnTo>
                  <a:pt x="132" y="383"/>
                </a:lnTo>
                <a:lnTo>
                  <a:pt x="137" y="378"/>
                </a:lnTo>
                <a:lnTo>
                  <a:pt x="143" y="372"/>
                </a:lnTo>
                <a:lnTo>
                  <a:pt x="148" y="367"/>
                </a:lnTo>
                <a:lnTo>
                  <a:pt x="154" y="363"/>
                </a:lnTo>
                <a:lnTo>
                  <a:pt x="162" y="359"/>
                </a:lnTo>
                <a:lnTo>
                  <a:pt x="169" y="355"/>
                </a:lnTo>
                <a:lnTo>
                  <a:pt x="176" y="352"/>
                </a:lnTo>
                <a:lnTo>
                  <a:pt x="183" y="350"/>
                </a:lnTo>
                <a:lnTo>
                  <a:pt x="191" y="348"/>
                </a:lnTo>
                <a:lnTo>
                  <a:pt x="199" y="346"/>
                </a:lnTo>
                <a:lnTo>
                  <a:pt x="208" y="345"/>
                </a:lnTo>
                <a:lnTo>
                  <a:pt x="217" y="345"/>
                </a:lnTo>
                <a:lnTo>
                  <a:pt x="229" y="346"/>
                </a:lnTo>
                <a:lnTo>
                  <a:pt x="241" y="347"/>
                </a:lnTo>
                <a:lnTo>
                  <a:pt x="251" y="350"/>
                </a:lnTo>
                <a:lnTo>
                  <a:pt x="261" y="354"/>
                </a:lnTo>
                <a:lnTo>
                  <a:pt x="270" y="358"/>
                </a:lnTo>
                <a:lnTo>
                  <a:pt x="278" y="364"/>
                </a:lnTo>
                <a:lnTo>
                  <a:pt x="285" y="370"/>
                </a:lnTo>
                <a:lnTo>
                  <a:pt x="291" y="378"/>
                </a:lnTo>
                <a:lnTo>
                  <a:pt x="296" y="386"/>
                </a:lnTo>
                <a:lnTo>
                  <a:pt x="301" y="394"/>
                </a:lnTo>
                <a:lnTo>
                  <a:pt x="305" y="403"/>
                </a:lnTo>
                <a:lnTo>
                  <a:pt x="308" y="413"/>
                </a:lnTo>
                <a:lnTo>
                  <a:pt x="310" y="423"/>
                </a:lnTo>
                <a:lnTo>
                  <a:pt x="312" y="434"/>
                </a:lnTo>
                <a:lnTo>
                  <a:pt x="313" y="445"/>
                </a:lnTo>
                <a:lnTo>
                  <a:pt x="313" y="45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2439" y="366051"/>
            <a:ext cx="2196707" cy="626400"/>
            <a:chOff x="452439" y="366051"/>
            <a:chExt cx="2196707" cy="626400"/>
          </a:xfrm>
        </p:grpSpPr>
        <p:grpSp>
          <p:nvGrpSpPr>
            <p:cNvPr id="44" name="Group 21"/>
            <p:cNvGrpSpPr/>
            <p:nvPr userDrawn="1"/>
          </p:nvGrpSpPr>
          <p:grpSpPr>
            <a:xfrm>
              <a:off x="452439" y="605980"/>
              <a:ext cx="2196707" cy="386471"/>
              <a:chOff x="931863" y="2459038"/>
              <a:chExt cx="2427287" cy="427038"/>
            </a:xfrm>
            <a:solidFill>
              <a:schemeClr val="tx1"/>
            </a:solidFill>
          </p:grpSpPr>
          <p:sp>
            <p:nvSpPr>
              <p:cNvPr id="46" name="Freeform 5"/>
              <p:cNvSpPr>
                <a:spLocks noEditPoints="1"/>
              </p:cNvSpPr>
              <p:nvPr userDrawn="1"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 userDrawn="1"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7"/>
              <p:cNvSpPr>
                <a:spLocks/>
              </p:cNvSpPr>
              <p:nvPr userDrawn="1"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8"/>
              <p:cNvSpPr>
                <a:spLocks noEditPoints="1"/>
              </p:cNvSpPr>
              <p:nvPr userDrawn="1"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9"/>
              <p:cNvSpPr>
                <a:spLocks/>
              </p:cNvSpPr>
              <p:nvPr userDrawn="1"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0"/>
              <p:cNvSpPr>
                <a:spLocks/>
              </p:cNvSpPr>
              <p:nvPr userDrawn="1"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1"/>
              <p:cNvSpPr>
                <a:spLocks/>
              </p:cNvSpPr>
              <p:nvPr userDrawn="1"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2"/>
              <p:cNvSpPr>
                <a:spLocks/>
              </p:cNvSpPr>
              <p:nvPr userDrawn="1"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3"/>
              <p:cNvSpPr>
                <a:spLocks noEditPoints="1"/>
              </p:cNvSpPr>
              <p:nvPr userDrawn="1"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1735408" y="366051"/>
              <a:ext cx="206884" cy="211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0" y="359"/>
                </a:cxn>
                <a:cxn ang="0">
                  <a:pos x="12" y="364"/>
                </a:cxn>
                <a:cxn ang="0">
                  <a:pos x="44" y="376"/>
                </a:cxn>
                <a:cxn ang="0">
                  <a:pos x="95" y="396"/>
                </a:cxn>
                <a:cxn ang="0">
                  <a:pos x="162" y="421"/>
                </a:cxn>
                <a:cxn ang="0">
                  <a:pos x="241" y="452"/>
                </a:cxn>
                <a:cxn ang="0">
                  <a:pos x="330" y="486"/>
                </a:cxn>
                <a:cxn ang="0">
                  <a:pos x="427" y="524"/>
                </a:cxn>
                <a:cxn ang="0">
                  <a:pos x="529" y="563"/>
                </a:cxn>
                <a:cxn ang="0">
                  <a:pos x="631" y="603"/>
                </a:cxn>
                <a:cxn ang="0">
                  <a:pos x="733" y="642"/>
                </a:cxn>
                <a:cxn ang="0">
                  <a:pos x="832" y="680"/>
                </a:cxn>
                <a:cxn ang="0">
                  <a:pos x="923" y="715"/>
                </a:cxn>
                <a:cxn ang="0">
                  <a:pos x="1005" y="747"/>
                </a:cxn>
                <a:cxn ang="0">
                  <a:pos x="1074" y="773"/>
                </a:cxn>
                <a:cxn ang="0">
                  <a:pos x="1130" y="795"/>
                </a:cxn>
                <a:cxn ang="0">
                  <a:pos x="1167" y="809"/>
                </a:cxn>
                <a:cxn ang="0">
                  <a:pos x="1130" y="824"/>
                </a:cxn>
                <a:cxn ang="0">
                  <a:pos x="1074" y="845"/>
                </a:cxn>
                <a:cxn ang="0">
                  <a:pos x="1005" y="872"/>
                </a:cxn>
                <a:cxn ang="0">
                  <a:pos x="923" y="903"/>
                </a:cxn>
                <a:cxn ang="0">
                  <a:pos x="832" y="939"/>
                </a:cxn>
                <a:cxn ang="0">
                  <a:pos x="733" y="976"/>
                </a:cxn>
                <a:cxn ang="0">
                  <a:pos x="631" y="1016"/>
                </a:cxn>
                <a:cxn ang="0">
                  <a:pos x="529" y="1054"/>
                </a:cxn>
                <a:cxn ang="0">
                  <a:pos x="427" y="1093"/>
                </a:cxn>
                <a:cxn ang="0">
                  <a:pos x="330" y="1131"/>
                </a:cxn>
                <a:cxn ang="0">
                  <a:pos x="241" y="1165"/>
                </a:cxn>
                <a:cxn ang="0">
                  <a:pos x="162" y="1196"/>
                </a:cxn>
                <a:cxn ang="0">
                  <a:pos x="95" y="1221"/>
                </a:cxn>
                <a:cxn ang="0">
                  <a:pos x="44" y="1241"/>
                </a:cxn>
                <a:cxn ang="0">
                  <a:pos x="12" y="1254"/>
                </a:cxn>
                <a:cxn ang="0">
                  <a:pos x="0" y="1258"/>
                </a:cxn>
                <a:cxn ang="0">
                  <a:pos x="0" y="1616"/>
                </a:cxn>
                <a:cxn ang="0">
                  <a:pos x="1587" y="973"/>
                </a:cxn>
                <a:cxn ang="0">
                  <a:pos x="1587" y="644"/>
                </a:cxn>
                <a:cxn ang="0">
                  <a:pos x="0" y="0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18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68313" y="1102301"/>
            <a:ext cx="3923687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4751999" y="1102301"/>
            <a:ext cx="3923689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8314" y="1640438"/>
            <a:ext cx="3923686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5"/>
          </p:nvPr>
        </p:nvSpPr>
        <p:spPr>
          <a:xfrm>
            <a:off x="4751999" y="1640438"/>
            <a:ext cx="3935893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1477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68314" y="1102301"/>
            <a:ext cx="3923686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5"/>
          </p:nvPr>
        </p:nvSpPr>
        <p:spPr>
          <a:xfrm>
            <a:off x="4751999" y="1102301"/>
            <a:ext cx="3935893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35912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 bwMode="white"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8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217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>
          <a:xfrm>
            <a:off x="468313" y="4653136"/>
            <a:ext cx="8207375" cy="1323975"/>
          </a:xfrm>
        </p:spPr>
        <p:txBody>
          <a:bodyPr wrap="square" lIns="0" tIns="0" rIns="0" bIns="72000" anchor="b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7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3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1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6235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19" y="1566027"/>
            <a:ext cx="8279424" cy="892552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0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67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800001"/>
            <a:ext cx="8248650" cy="276999"/>
          </a:xfrm>
        </p:spPr>
        <p:txBody>
          <a:bodyPr/>
          <a:lstStyle>
            <a:lvl1pPr marL="0" indent="0">
              <a:spcBef>
                <a:spcPts val="3068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452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9"/>
          <p:cNvCxnSpPr>
            <a:cxnSpLocks noChangeShapeType="1"/>
          </p:cNvCxnSpPr>
          <p:nvPr userDrawn="1"/>
        </p:nvCxnSpPr>
        <p:spPr bwMode="auto">
          <a:xfrm>
            <a:off x="458788" y="6550025"/>
            <a:ext cx="8685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pic>
        <p:nvPicPr>
          <p:cNvPr id="29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4" y="512676"/>
            <a:ext cx="3638439" cy="389201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89" y="6251894"/>
            <a:ext cx="2528887" cy="175897"/>
          </a:xfrm>
          <a:prstGeom prst="rect">
            <a:avLst/>
          </a:prstGeom>
        </p:spPr>
      </p:pic>
      <p:grpSp>
        <p:nvGrpSpPr>
          <p:cNvPr id="31" name="Group 7"/>
          <p:cNvGrpSpPr/>
          <p:nvPr userDrawn="1"/>
        </p:nvGrpSpPr>
        <p:grpSpPr>
          <a:xfrm>
            <a:off x="5659332" y="1907834"/>
            <a:ext cx="3074395" cy="2060440"/>
            <a:chOff x="5701703" y="682760"/>
            <a:chExt cx="3074395" cy="2060440"/>
          </a:xfrm>
        </p:grpSpPr>
        <p:sp>
          <p:nvSpPr>
            <p:cNvPr id="32" name="Freeform 8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  <p:pic>
          <p:nvPicPr>
            <p:cNvPr id="33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848099"/>
            <a:ext cx="4113212" cy="98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accent2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1944076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34" name="Group 12"/>
          <p:cNvGrpSpPr/>
          <p:nvPr userDrawn="1"/>
        </p:nvGrpSpPr>
        <p:grpSpPr>
          <a:xfrm>
            <a:off x="469898" y="5753967"/>
            <a:ext cx="2183716" cy="635721"/>
            <a:chOff x="459321" y="5788818"/>
            <a:chExt cx="2183716" cy="635721"/>
          </a:xfrm>
        </p:grpSpPr>
        <p:pic>
          <p:nvPicPr>
            <p:cNvPr id="35" name="Picture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36" name="Freeform 15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07801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640438"/>
            <a:ext cx="8207375" cy="47413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3038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tabLst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9013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468313" y="1102301"/>
            <a:ext cx="8207375" cy="538138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buNone/>
              <a:defRPr lang="de-DE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45386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313" y="1102301"/>
            <a:ext cx="8207375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7584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21" y="1206003"/>
            <a:ext cx="8275803" cy="89255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721" y="6679769"/>
            <a:ext cx="7342319" cy="2215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79163" rtl="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Copyright © 2015 Accenture  All Rights Reserved. Accenture, its logo, and High Performance Delivered. are trademarks of </a:t>
            </a:r>
            <a:r>
              <a:rPr lang="en-US" sz="1000" dirty="0" err="1" smtClean="0"/>
              <a:t>Accenture.</a:t>
            </a:r>
            <a:r>
              <a:rPr lang="en-US" sz="800" b="0" dirty="0" err="1" smtClean="0">
                <a:solidFill>
                  <a:schemeClr val="bg1"/>
                </a:solidFill>
              </a:rPr>
              <a:t>f</a:t>
            </a:r>
            <a:r>
              <a:rPr lang="en-US" sz="800" b="0" dirty="0" smtClean="0">
                <a:solidFill>
                  <a:schemeClr val="bg1"/>
                </a:solidFill>
              </a:rPr>
              <a:t> Accenture.</a:t>
            </a:r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4294" y="6632797"/>
            <a:ext cx="4667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5222" y="1112935"/>
            <a:ext cx="8708783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7315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</p:sldLayoutIdLst>
  <p:timing>
    <p:tnLst>
      <p:par>
        <p:cTn id="1" dur="indefinite" restart="never" nodeType="tmRoot"/>
      </p:par>
    </p:tnLst>
  </p:timing>
  <p:txStyles>
    <p:titleStyle>
      <a:lvl1pPr algn="l" defTabSz="779163" rtl="0" eaLnBrk="1" latinLnBrk="0" hangingPunct="1">
        <a:spcBef>
          <a:spcPct val="0"/>
        </a:spcBef>
        <a:buNone/>
        <a:defRPr sz="22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975" indent="-180975" algn="l" defTabSz="779163" rtl="0" eaLnBrk="1" latinLnBrk="0" hangingPunct="1">
        <a:spcBef>
          <a:spcPts val="12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779163" rtl="0" eaLnBrk="1" latinLnBrk="0" hangingPunct="1">
        <a:spcBef>
          <a:spcPts val="600"/>
        </a:spcBef>
        <a:buFont typeface="Arial" pitchFamily="34" charset="0"/>
        <a:buChar char="−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779163" rtl="0" eaLnBrk="1" latinLnBrk="0" hangingPunct="1">
        <a:spcBef>
          <a:spcPts val="600"/>
        </a:spcBef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63534" indent="-194791" algn="l" defTabSz="779163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753117" indent="-194791" algn="l" defTabSz="77916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42698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80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61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43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63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45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26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908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89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71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5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1"/>
          <p:cNvSpPr>
            <a:spLocks noGrp="1"/>
          </p:cNvSpPr>
          <p:nvPr>
            <p:ph type="title"/>
          </p:nvPr>
        </p:nvSpPr>
        <p:spPr bwMode="auto">
          <a:xfrm>
            <a:off x="468313" y="1"/>
            <a:ext cx="8203443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" name="AMC_Footer"/>
          <p:cNvSpPr txBox="1">
            <a:spLocks/>
          </p:cNvSpPr>
          <p:nvPr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8313" y="1102300"/>
            <a:ext cx="867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336416" y="939146"/>
            <a:ext cx="8319210" cy="3975754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538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Arial" charset="0"/>
              <a:buNone/>
            </a:pPr>
            <a:endParaRPr lang="en-US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defTabSz="914400" eaLnBrk="1" hangingPunct="1">
              <a:buFont typeface="Arial" charset="0"/>
              <a:buNone/>
            </a:pP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Multiprodutos</a:t>
            </a:r>
          </a:p>
          <a:p>
            <a:pPr marL="0" indent="0" algn="ctr" defTabSz="914400" eaLnBrk="1" hangingPunct="1">
              <a:buFont typeface="Arial" charset="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ARBOR</a:t>
            </a: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Novembro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/2015</a:t>
            </a:r>
          </a:p>
          <a:p>
            <a:pPr marL="0" indent="0" defTabSz="914400" eaLnBrk="1" hangingPunct="1">
              <a:buFontTx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MÓD. DE CONFIG. Open Items P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4014" y="1408469"/>
            <a:ext cx="7439833" cy="1608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Descrição básica de Open </a:t>
            </a:r>
            <a:r>
              <a:rPr lang="pt-BR" sz="18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endParaRPr lang="pt-BR" sz="1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>
              <a:lnSpc>
                <a:spcPct val="107000"/>
              </a:lnSpc>
            </a:pPr>
            <a:endParaRPr lang="pt-BR" sz="1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200" dirty="0" smtClean="0"/>
          </a:p>
          <a:p>
            <a:r>
              <a:rPr lang="pt-BR" sz="1200" dirty="0" err="1" smtClean="0"/>
              <a:t>IDs</a:t>
            </a:r>
            <a:r>
              <a:rPr lang="pt-BR" sz="1200" dirty="0" smtClean="0"/>
              <a:t> de Open item fornecem um método configurável para alocar pagamentos de acordo com suas regras de negócios</a:t>
            </a:r>
            <a:r>
              <a:rPr lang="pt-BR" sz="1200" dirty="0"/>
              <a:t>. </a:t>
            </a:r>
            <a:r>
              <a:rPr lang="pt-BR" sz="1200" dirty="0" err="1"/>
              <a:t>IDs</a:t>
            </a:r>
            <a:r>
              <a:rPr lang="pt-BR" sz="1200" dirty="0"/>
              <a:t> de Open item </a:t>
            </a:r>
            <a:r>
              <a:rPr lang="pt-BR" sz="1200" dirty="0" smtClean="0"/>
              <a:t> servem para identificar grupos de cobranças e especificar a ordem na qual os pagamentos foram alocados para cada grupo. Atualmente, os </a:t>
            </a:r>
            <a:r>
              <a:rPr lang="pt-BR" sz="1200" dirty="0" err="1" smtClean="0"/>
              <a:t>IDs</a:t>
            </a:r>
            <a:r>
              <a:rPr lang="pt-BR" sz="1200" dirty="0" smtClean="0"/>
              <a:t> de open item são mais flexíveis e podem ser utilizados para redirecionar cobranças e também agrupar cobranças.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14015" y="3967240"/>
            <a:ext cx="7529985" cy="1475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Necessidades para demanda do #P</a:t>
            </a:r>
          </a:p>
          <a:p>
            <a:pPr marL="67618">
              <a:lnSpc>
                <a:spcPct val="107000"/>
              </a:lnSpc>
            </a:pPr>
            <a:endParaRPr lang="en-US" sz="1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são utilizados para identificar serviços e para onde suas cobranças são encaminhadas. Exemplo: Serviço de TV vai para um grupo específico de cobrança. Nos slides seguintes nós vamos identificar 1 novo 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Open_item_id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utilizado para alocação de pagamento P e como ele é configurado no Arbor.</a:t>
            </a:r>
            <a:endParaRPr lang="pt-BR" sz="12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38908324"/>
              </p:ext>
            </p:extLst>
          </p:nvPr>
        </p:nvGraphicFramePr>
        <p:xfrm>
          <a:off x="206460" y="1562239"/>
          <a:ext cx="1073727" cy="108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2110151"/>
              </p:ext>
            </p:extLst>
          </p:nvPr>
        </p:nvGraphicFramePr>
        <p:xfrm>
          <a:off x="97529" y="4166480"/>
          <a:ext cx="1461108" cy="97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7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MÓD. DE CONFIG.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Items 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545" y="1226127"/>
            <a:ext cx="7990610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O novo </a:t>
            </a:r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Open_item_id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é 96. Este é para Oi TV. Oi TV é na verdade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a própria TNL e a necessidade de se dividir em outro Open Item foi por conta do modelo de ICMS adotado para TV. Observe trecho da TBI_OPEN_ITEM.</a:t>
            </a:r>
          </a:p>
          <a:p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Pacotes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Oi TV como Pacote OI TV Simples HBO Max e Pacote OI TV Mais Telecine Light são mapeados para 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TBI_OPEN_ITEM é uma tabela customizada, indica se Oi TV tem contestação, e define se a companhia precisa reembolsar em dobro. IND_DEVELUCAO_DOBRO=1.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GLOBAL_OPEN_ITEM_ID_MAP é a tabela responsável por ligar um tipo de uso, uma assinatura, uma taxa ou até mesmo um provedor a um Open_Item. Caso a mediação ou outra fonte de CDR deixe de encaminhar o Open_Item, esta tabela garante que o item seja guiado corretamente.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NRC_TRANS_DESCR para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todo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Open_Item criado devem ser criadas em conjunto NRCs para parcelamento de dívida.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Também devem ser observadas com cuidado as necessidades fiscais e contábeis do Open_Item no que diz respeito a configura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ção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das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notas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fiscais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e da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contabilização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pagamentos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ajustes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relativos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novo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Open_Item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81" y="1987694"/>
            <a:ext cx="7501464" cy="7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MÓD. DE CONFIG.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Items 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545" y="1226127"/>
            <a:ext cx="7990610" cy="50167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800" b="1" dirty="0" smtClean="0">
                <a:latin typeface="Arial" pitchFamily="34" charset="0"/>
                <a:cs typeface="Arial" pitchFamily="34" charset="0"/>
              </a:rPr>
              <a:t>REESTRUTURAÇÃO DOS OPEN ITEMS</a:t>
            </a: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Com a aglutinação de todos serviços de voz na mesma fatura gerou-se a necessidade de se identificar a origem das ligações realizadas. Sendo assim os Open Items de cada operadora de voz foi triplicado de modo que fosse possível indentificar o produto de origem de uma ligação.</a:t>
            </a: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Ex: Ligação via Embratel originada em um fixo da região 1, ligação via Embratel originada de um fixo da região 2, ligação via Embratel orifinada de um móvel (ambas regiões).</a:t>
            </a:r>
          </a:p>
          <a:p>
            <a:endParaRPr lang="pt-BR" sz="1400" dirty="0">
              <a:latin typeface="Arial" pitchFamily="34" charset="0"/>
              <a:cs typeface="Arial" pitchFamily="34" charset="0"/>
            </a:endParaRPr>
          </a:p>
          <a:p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endParaRPr lang="pt-BR" sz="1400" dirty="0">
              <a:latin typeface="Arial" pitchFamily="34" charset="0"/>
              <a:cs typeface="Arial" pitchFamily="34" charset="0"/>
            </a:endParaRPr>
          </a:p>
          <a:p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endParaRPr lang="pt-BR" sz="1400" dirty="0">
              <a:latin typeface="Arial" pitchFamily="34" charset="0"/>
              <a:cs typeface="Arial" pitchFamily="34" charset="0"/>
            </a:endParaRPr>
          </a:p>
          <a:p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endParaRPr lang="pt-BR" sz="1400" dirty="0">
              <a:latin typeface="Arial" pitchFamily="34" charset="0"/>
              <a:cs typeface="Arial" pitchFamily="34" charset="0"/>
            </a:endParaRPr>
          </a:p>
          <a:p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A definição dos serviços realizados por Open Item, são configurados através das tabelas GLOBAL_OPEN_ITEM_ID_MAP onde os elementos são ligados ao Open Item e CONTROLE_NUM_NOTAS_FISCAIS onde os Open Item são ligados às filias.</a:t>
            </a:r>
          </a:p>
          <a:p>
            <a:endParaRPr lang="pt-BR" sz="1400" dirty="0">
              <a:latin typeface="Arial" pitchFamily="34" charset="0"/>
              <a:cs typeface="Arial" pitchFamily="34" charset="0"/>
            </a:endParaRP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Com essa nova estrutura é muito importante em tempo de definição da demanda que sejam indicados quais os usos são utilizados por terminais móveis, quais os usos utilizados por terminais fixos R1 e quais usos utilizados por terminais fixos R2. Esse mapeamento é fundamental para um correta configuração dos Open Itens e seus serviços.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61" y="2885905"/>
            <a:ext cx="6730777" cy="14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MÓD. DE CONFIG.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Items P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895146"/>
              </p:ext>
            </p:extLst>
          </p:nvPr>
        </p:nvGraphicFramePr>
        <p:xfrm>
          <a:off x="2785398" y="1837316"/>
          <a:ext cx="3573204" cy="474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5220" y="1153391"/>
            <a:ext cx="78255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Tabelas de Configuração de Arbor para os Novos Open 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Items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. Nas tabelas seguintes é necessário uma configuração em cada para garantir que todos os processos funcionem conforme o esperado. Exemplo de processos, são BIP/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Billing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, Ajustes em Massa e Exibição de BIF/Bill.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MÓD. DE CONFIG.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Items 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545" y="1226127"/>
            <a:ext cx="7990610" cy="4524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400" b="1" dirty="0"/>
              <a:t>TBI_OPEN_ITEM </a:t>
            </a:r>
            <a:r>
              <a:rPr lang="pt-BR" sz="1400" dirty="0"/>
              <a:t>- Indica origem do Open Item (móvel ou fixa) e modelo de ICMS basicamente.</a:t>
            </a:r>
          </a:p>
          <a:p>
            <a:endParaRPr lang="pt-BR" sz="1400" dirty="0" smtClean="0"/>
          </a:p>
          <a:p>
            <a:r>
              <a:rPr lang="pt-BR" sz="1400" b="1" dirty="0" smtClean="0"/>
              <a:t>OIBIF_EMPRESAS </a:t>
            </a:r>
            <a:r>
              <a:rPr lang="pt-BR" sz="1400" dirty="0"/>
              <a:t>- Endereço de cada filial do Open Item.</a:t>
            </a:r>
          </a:p>
          <a:p>
            <a:endParaRPr lang="pt-BR" sz="1400" dirty="0" smtClean="0"/>
          </a:p>
          <a:p>
            <a:r>
              <a:rPr lang="pt-BR" sz="1400" b="1" dirty="0" smtClean="0"/>
              <a:t>CONTROLE_NUM_NOTAS_FISCAIS </a:t>
            </a:r>
            <a:r>
              <a:rPr lang="pt-BR" sz="1400" dirty="0"/>
              <a:t>- Dados de numeração das notas fiscais.</a:t>
            </a:r>
          </a:p>
          <a:p>
            <a:endParaRPr lang="pt-BR" sz="1400" dirty="0" smtClean="0"/>
          </a:p>
          <a:p>
            <a:r>
              <a:rPr lang="pt-BR" sz="1400" b="1" dirty="0" smtClean="0"/>
              <a:t>TB_OIBIF_CFG_CSP </a:t>
            </a:r>
            <a:r>
              <a:rPr lang="pt-BR" sz="1400" dirty="0"/>
              <a:t>- Informa o código de seleção da prestadora para Open Items de voz.</a:t>
            </a:r>
          </a:p>
          <a:p>
            <a:endParaRPr lang="pt-BR" sz="1400" dirty="0" smtClean="0"/>
          </a:p>
          <a:p>
            <a:r>
              <a:rPr lang="pt-BR" sz="1400" b="1" dirty="0" smtClean="0"/>
              <a:t>REP_TRAD_EOT_ANATEL_COD_OI </a:t>
            </a:r>
            <a:r>
              <a:rPr lang="pt-BR" sz="1400" dirty="0"/>
              <a:t>- Informações sobre as filiais segundo códigos de EOT definidos pela Anatel.</a:t>
            </a:r>
          </a:p>
          <a:p>
            <a:endParaRPr lang="pt-BR" sz="1400" dirty="0" smtClean="0"/>
          </a:p>
          <a:p>
            <a:r>
              <a:rPr lang="pt-BR" sz="1400" b="1" dirty="0" smtClean="0"/>
              <a:t>INTERIRM_CHARGE_TYPES </a:t>
            </a:r>
            <a:r>
              <a:rPr lang="pt-BR" sz="1400" dirty="0"/>
              <a:t>- As NRCs de parcelamento de dívida de cada Open Item devem ser inseridas nesta </a:t>
            </a:r>
            <a:endParaRPr lang="pt-BR" sz="1400" dirty="0" smtClean="0"/>
          </a:p>
          <a:p>
            <a:r>
              <a:rPr lang="pt-BR" sz="1400" dirty="0" smtClean="0"/>
              <a:t>tabela</a:t>
            </a:r>
            <a:r>
              <a:rPr lang="pt-BR" sz="1400" dirty="0"/>
              <a:t>.</a:t>
            </a:r>
          </a:p>
          <a:p>
            <a:endParaRPr lang="pt-BR" sz="1400" dirty="0" smtClean="0"/>
          </a:p>
          <a:p>
            <a:r>
              <a:rPr lang="pt-BR" sz="1400" b="1" dirty="0" smtClean="0"/>
              <a:t>TBI_CFG_IDS_MASSA </a:t>
            </a:r>
            <a:r>
              <a:rPr lang="pt-BR" sz="1400" dirty="0"/>
              <a:t>- Esta tabela é uma espécie de índice para os ADJ_TRANS_CODE das linhas de ajuste configuradas para contestação em massa do Open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sjPXrJdT0en2WN4xG19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3E7eglzEmS.92.QRqg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_Image_Pencils_Let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ccenture Management Consulting Accordian Leafes">
  <a:themeElements>
    <a:clrScheme name="MacroReflection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66AA44"/>
      </a:accent1>
      <a:accent2>
        <a:srgbClr val="00BBEE"/>
      </a:accent2>
      <a:accent3>
        <a:srgbClr val="AA1133"/>
      </a:accent3>
      <a:accent4>
        <a:srgbClr val="002266"/>
      </a:accent4>
      <a:accent5>
        <a:srgbClr val="66AA44"/>
      </a:accent5>
      <a:accent6>
        <a:srgbClr val="00BBEE"/>
      </a:accent6>
      <a:hlink>
        <a:srgbClr val="AA1133"/>
      </a:hlink>
      <a:folHlink>
        <a:srgbClr val="002266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E709C374FACB14285F2A374B0B7BCA5" ma:contentTypeVersion="0" ma:contentTypeDescription="Crie um novo documento." ma:contentTypeScope="" ma:versionID="429e9224becd995a943f189eb8c57b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89A0EB-4726-431D-BEE3-8EBC55FC0D9F}"/>
</file>

<file path=customXml/itemProps2.xml><?xml version="1.0" encoding="utf-8"?>
<ds:datastoreItem xmlns:ds="http://schemas.openxmlformats.org/officeDocument/2006/customXml" ds:itemID="{5872C164-4DAB-46CD-B9A3-ED911C39D784}"/>
</file>

<file path=customXml/itemProps3.xml><?xml version="1.0" encoding="utf-8"?>
<ds:datastoreItem xmlns:ds="http://schemas.openxmlformats.org/officeDocument/2006/customXml" ds:itemID="{D2786AF2-F1DF-406C-AFE4-206740C43600}"/>
</file>

<file path=docProps/app.xml><?xml version="1.0" encoding="utf-8"?>
<Properties xmlns="http://schemas.openxmlformats.org/officeDocument/2006/extended-properties" xmlns:vt="http://schemas.openxmlformats.org/officeDocument/2006/docPropsVTypes">
  <Template>Accenture_Image_Pencils_Letter</Template>
  <TotalTime>2127</TotalTime>
  <Words>729</Words>
  <Application>Microsoft Office PowerPoint</Application>
  <PresentationFormat>On-screen Show (4:3)</PresentationFormat>
  <Paragraphs>90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Accenture_Image_Pencils_Letter</vt:lpstr>
      <vt:lpstr>Accenture Management Consulting Accordian Leafes</vt:lpstr>
      <vt:lpstr>think-cell Slide</vt:lpstr>
      <vt:lpstr>PowerPoint Presentation</vt:lpstr>
      <vt:lpstr>TREINAMENTO DE MÓD. DE CONFIG. Open Items P</vt:lpstr>
      <vt:lpstr>TREINAMENTO DE MÓD. DE CONFIG. Open Items P</vt:lpstr>
      <vt:lpstr>TREINAMENTO DE MÓD. DE CONFIG. Open Items P</vt:lpstr>
      <vt:lpstr>TREINAMENTO DE MÓD. DE CONFIG. Open Items P</vt:lpstr>
      <vt:lpstr>TREINAMENTO DE MÓD. DE CONFIG. Open Items P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Rodrigues, Julio C.</dc:creator>
  <cp:lastModifiedBy>Teixeira, Julio Cesar</cp:lastModifiedBy>
  <cp:revision>151</cp:revision>
  <dcterms:created xsi:type="dcterms:W3CDTF">2015-07-20T19:08:40Z</dcterms:created>
  <dcterms:modified xsi:type="dcterms:W3CDTF">2015-11-19T20:37:34Z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0x010100BE709C374FACB14285F2A374B0B7BCA5</vt:lpwstr>
  </property>
</Properties>
</file>