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62" y="505637"/>
            <a:ext cx="9135874" cy="51741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2741" r="29333" b="2296"/>
          <a:stretch/>
        </p:blipFill>
        <p:spPr>
          <a:xfrm rot="16200000">
            <a:off x="3387868" y="1306052"/>
            <a:ext cx="1850103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24318" y="-1"/>
            <a:ext cx="11480001" cy="6777741"/>
            <a:chOff x="1189519" y="336977"/>
            <a:chExt cx="9976321" cy="58899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519" y="336977"/>
              <a:ext cx="9976321" cy="588997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3" t="2741" r="29333" b="2296"/>
            <a:stretch/>
          </p:blipFill>
          <p:spPr>
            <a:xfrm rot="16200000">
              <a:off x="2839758" y="1153121"/>
              <a:ext cx="2174242" cy="4907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83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58574" y="0"/>
            <a:ext cx="12033426" cy="6836806"/>
            <a:chOff x="1072974" y="265035"/>
            <a:chExt cx="12033426" cy="683680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974" y="265035"/>
              <a:ext cx="12033426" cy="683680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3" t="2741" r="29333" b="2296"/>
            <a:stretch/>
          </p:blipFill>
          <p:spPr>
            <a:xfrm rot="16200000">
              <a:off x="3005713" y="1319327"/>
              <a:ext cx="2501954" cy="5647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10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0599" y="661408"/>
            <a:ext cx="96480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為何</a:t>
            </a:r>
            <a:r>
              <a:rPr lang="zh-TW" altLang="en-US" sz="2800" b="1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要上拉電阻</a:t>
            </a:r>
            <a:r>
              <a:rPr lang="en-US" altLang="zh-TW" sz="2800" b="1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這是因為當 </a:t>
            </a:r>
            <a:r>
              <a:rPr lang="en-US" altLang="zh-TW" sz="2800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MCU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TW" sz="2800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GPIO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被設定為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 mode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</a:t>
            </a:r>
            <a:r>
              <a:rPr lang="en-US" altLang="zh-TW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在輸入高阻抗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(input impedance)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狀態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意思是相當於另一端有串接個超級大的電阻擋住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那意味著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在空接時就等於沒有連接到任何電路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此時用</a:t>
            </a:r>
            <a:r>
              <a:rPr lang="en-US" altLang="zh-TW" sz="2800" dirty="0" err="1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digitalRead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(pin)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去讀取它則常常因受到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環境雜訊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的影響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有時讀取到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有時卻讀取到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LOW,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就是所謂的 </a:t>
            </a:r>
            <a:r>
              <a:rPr lang="en-US" altLang="zh-TW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floating </a:t>
            </a:r>
            <a:r>
              <a:rPr lang="zh-TW" altLang="en-US" sz="2800" dirty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狀態</a:t>
            </a:r>
            <a:r>
              <a:rPr lang="en-US" altLang="zh-TW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TW" sz="2800" dirty="0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800" dirty="0"/>
              <a:t> 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這樣按鈕沒按下也可能被誤判為有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按下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為了確保它在穩定的狀態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必須接個上拉電阻或下拉電阻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24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53</TotalTime>
  <Words>138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Microsoft YaHei</vt:lpstr>
      <vt:lpstr>新細明體</vt:lpstr>
      <vt:lpstr>Arial</vt:lpstr>
      <vt:lpstr>Trebuchet MS</vt:lpstr>
      <vt:lpstr>Tw Cen MT</vt:lpstr>
      <vt:lpstr>電路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5A88</dc:creator>
  <cp:lastModifiedBy>5A88</cp:lastModifiedBy>
  <cp:revision>7</cp:revision>
  <dcterms:created xsi:type="dcterms:W3CDTF">2021-04-15T07:40:15Z</dcterms:created>
  <dcterms:modified xsi:type="dcterms:W3CDTF">2021-04-22T07:24:26Z</dcterms:modified>
</cp:coreProperties>
</file>