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4364" r:id="rId5"/>
  </p:sldMasterIdLst>
  <p:notesMasterIdLst>
    <p:notesMasterId r:id="rId13"/>
  </p:notesMasterIdLst>
  <p:handoutMasterIdLst>
    <p:handoutMasterId r:id="rId14"/>
  </p:handoutMasterIdLst>
  <p:sldIdLst>
    <p:sldId id="256" r:id="rId6"/>
    <p:sldId id="275" r:id="rId7"/>
    <p:sldId id="287" r:id="rId8"/>
    <p:sldId id="291" r:id="rId9"/>
    <p:sldId id="294" r:id="rId10"/>
    <p:sldId id="293" r:id="rId11"/>
    <p:sldId id="2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initials="M" lastIdx="1" clrIdx="0">
    <p:extLst>
      <p:ext uri="{19B8F6BF-5375-455C-9EA6-DF929625EA0E}">
        <p15:presenceInfo xmlns:p15="http://schemas.microsoft.com/office/powerpoint/2012/main" userId="Matthe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3258"/>
  </p:normalViewPr>
  <p:slideViewPr>
    <p:cSldViewPr snapToGrid="0" snapToObjects="1">
      <p:cViewPr varScale="1">
        <p:scale>
          <a:sx n="100" d="100"/>
          <a:sy n="100" d="100"/>
        </p:scale>
        <p:origin x="912" y="96"/>
      </p:cViewPr>
      <p:guideLst/>
    </p:cSldViewPr>
  </p:slideViewPr>
  <p:notesTextViewPr>
    <p:cViewPr>
      <p:scale>
        <a:sx n="1" d="1"/>
        <a:sy n="1" d="1"/>
      </p:scale>
      <p:origin x="0" y="0"/>
    </p:cViewPr>
  </p:notesTextViewPr>
  <p:notesViewPr>
    <p:cSldViewPr snapToGrid="0" snapToObjects="1">
      <p:cViewPr varScale="1">
        <p:scale>
          <a:sx n="49" d="100"/>
          <a:sy n="49" d="100"/>
        </p:scale>
        <p:origin x="273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9ECCB1-B6B0-4EFA-B65D-8E00E94A38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94DBFE05-5FAD-4FA0-B0E9-F1A45C8066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0B351C-19D4-479D-B4B6-8F3A0569AF58}" type="datetimeFigureOut">
              <a:rPr lang="en-CA" smtClean="0"/>
              <a:t>2024-01-09</a:t>
            </a:fld>
            <a:endParaRPr lang="en-CA"/>
          </a:p>
        </p:txBody>
      </p:sp>
      <p:sp>
        <p:nvSpPr>
          <p:cNvPr id="4" name="Footer Placeholder 3">
            <a:extLst>
              <a:ext uri="{FF2B5EF4-FFF2-40B4-BE49-F238E27FC236}">
                <a16:creationId xmlns:a16="http://schemas.microsoft.com/office/drawing/2014/main" id="{A8A27D4A-36FB-4EA3-83DC-78B29C6D46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DEF6A3AC-B04A-43F4-B050-21332D7656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A8DCFB-19F8-4C60-94F4-24E61AD0BD92}" type="slidenum">
              <a:rPr lang="en-CA" smtClean="0"/>
              <a:t>‹#›</a:t>
            </a:fld>
            <a:endParaRPr lang="en-CA"/>
          </a:p>
        </p:txBody>
      </p:sp>
    </p:spTree>
    <p:extLst>
      <p:ext uri="{BB962C8B-B14F-4D97-AF65-F5344CB8AC3E}">
        <p14:creationId xmlns:p14="http://schemas.microsoft.com/office/powerpoint/2010/main" val="27349176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120A75-8C94-4B43-978C-8EB471CC21B9}" type="datetimeFigureOut">
              <a:rPr lang="en-US" smtClean="0"/>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A258EA-B400-F844-8EE6-14F362597DB0}" type="slidenum">
              <a:rPr lang="en-US" smtClean="0"/>
              <a:t>‹#›</a:t>
            </a:fld>
            <a:endParaRPr lang="en-US"/>
          </a:p>
        </p:txBody>
      </p:sp>
    </p:spTree>
    <p:extLst>
      <p:ext uri="{BB962C8B-B14F-4D97-AF65-F5344CB8AC3E}">
        <p14:creationId xmlns:p14="http://schemas.microsoft.com/office/powerpoint/2010/main" val="16262248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A258EA-B400-F844-8EE6-14F362597DB0}" type="slidenum">
              <a:rPr lang="en-US" smtClean="0"/>
              <a:t>5</a:t>
            </a:fld>
            <a:endParaRPr lang="en-US"/>
          </a:p>
        </p:txBody>
      </p:sp>
    </p:spTree>
    <p:extLst>
      <p:ext uri="{BB962C8B-B14F-4D97-AF65-F5344CB8AC3E}">
        <p14:creationId xmlns:p14="http://schemas.microsoft.com/office/powerpoint/2010/main" val="1950659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F06BF-0396-134D-A6CA-B88A01FB1D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030E08-228C-DD48-B4C5-92D96366ED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Slide Number Placeholder 7">
            <a:extLst>
              <a:ext uri="{FF2B5EF4-FFF2-40B4-BE49-F238E27FC236}">
                <a16:creationId xmlns:a16="http://schemas.microsoft.com/office/drawing/2014/main" id="{9D554948-201B-4043-A8AF-527E7AF83F8B}"/>
              </a:ext>
            </a:extLst>
          </p:cNvPr>
          <p:cNvSpPr>
            <a:spLocks noGrp="1"/>
          </p:cNvSpPr>
          <p:nvPr>
            <p:ph type="sldNum" sz="quarter" idx="11"/>
          </p:nvPr>
        </p:nvSpPr>
        <p:spPr/>
        <p:txBody>
          <a:bodyPr/>
          <a:lstStyle/>
          <a:p>
            <a:fld id="{775DCC6D-E4A8-4B46-8FBA-5C35A0832982}" type="slidenum">
              <a:rPr lang="en-US" smtClean="0"/>
              <a:pPr/>
              <a:t>‹#›</a:t>
            </a:fld>
            <a:endParaRPr lang="en-US" dirty="0"/>
          </a:p>
        </p:txBody>
      </p:sp>
      <p:sp>
        <p:nvSpPr>
          <p:cNvPr id="6" name="Date Placeholder 2">
            <a:extLst>
              <a:ext uri="{FF2B5EF4-FFF2-40B4-BE49-F238E27FC236}">
                <a16:creationId xmlns:a16="http://schemas.microsoft.com/office/drawing/2014/main" id="{01EB8DE1-DE15-480F-8CE9-4CAA8B5E89FC}"/>
              </a:ext>
            </a:extLst>
          </p:cNvPr>
          <p:cNvSpPr txBox="1">
            <a:spLocks/>
          </p:cNvSpPr>
          <p:nvPr userDrawn="1"/>
        </p:nvSpPr>
        <p:spPr>
          <a:xfrm>
            <a:off x="0" y="6491968"/>
            <a:ext cx="453683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404040"/>
                </a:solidFill>
              </a:rPr>
              <a:t>© </a:t>
            </a:r>
            <a:r>
              <a:rPr lang="en-US" dirty="0" err="1">
                <a:solidFill>
                  <a:srgbClr val="404040"/>
                </a:solidFill>
              </a:rPr>
              <a:t>ProCogia</a:t>
            </a:r>
            <a:r>
              <a:rPr lang="en-US" dirty="0">
                <a:solidFill>
                  <a:srgbClr val="404040"/>
                </a:solidFill>
              </a:rPr>
              <a:t> 2023. All rights reserved. - -Confidential </a:t>
            </a:r>
            <a:endParaRPr lang="en-US" dirty="0"/>
          </a:p>
        </p:txBody>
      </p:sp>
    </p:spTree>
    <p:extLst>
      <p:ext uri="{BB962C8B-B14F-4D97-AF65-F5344CB8AC3E}">
        <p14:creationId xmlns:p14="http://schemas.microsoft.com/office/powerpoint/2010/main" val="2129366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478367" y="249696"/>
            <a:ext cx="11235267" cy="786672"/>
          </a:xfrm>
          <a:prstGeom prst="rect">
            <a:avLst/>
          </a:prstGeom>
          <a:noFill/>
          <a:ln>
            <a:noFill/>
          </a:ln>
        </p:spPr>
        <p:txBody>
          <a:bodyPr/>
          <a:lstStyle>
            <a:lvl1pPr>
              <a:defRPr sz="3700">
                <a:solidFill>
                  <a:schemeClr val="tx1"/>
                </a:solidFill>
              </a:defRPr>
            </a:lvl1pPr>
          </a:lstStyle>
          <a:p>
            <a:pPr lvl="0"/>
            <a:r>
              <a:rPr lang="en-US" altLang="en-US" noProof="0" dirty="0"/>
              <a:t>Click to edit Master title style</a:t>
            </a:r>
            <a:endParaRPr lang="en-US" altLang="en-US" dirty="0"/>
          </a:p>
        </p:txBody>
      </p:sp>
      <p:sp>
        <p:nvSpPr>
          <p:cNvPr id="3" name="Content Placeholder 2"/>
          <p:cNvSpPr>
            <a:spLocks noGrp="1"/>
          </p:cNvSpPr>
          <p:nvPr>
            <p:ph idx="1"/>
          </p:nvPr>
        </p:nvSpPr>
        <p:spPr>
          <a:xfrm>
            <a:off x="493184" y="1341120"/>
            <a:ext cx="11235267" cy="4351339"/>
          </a:xfrm>
        </p:spPr>
        <p:txBody>
          <a:bodyPr/>
          <a:lstStyle>
            <a:lvl2pPr marL="615935" indent="-309026">
              <a:tabLst/>
              <a:defRPr/>
            </a:lvl2pPr>
            <a:lvl3pPr marL="912261" indent="-296326">
              <a:tabLst/>
              <a:defRPr/>
            </a:lvl3pPr>
            <a:lvl4pPr marL="1219170" indent="-306910">
              <a:tabLst/>
              <a:defRPr/>
            </a:lvl4pPr>
            <a:lvl5pPr marL="1526079" indent="-30691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6E6F4071-875E-43C0-8132-B9102608934F}" type="slidenum">
              <a:rPr lang="en-US" altLang="en-US"/>
              <a:pPr>
                <a:defRPr/>
              </a:pPr>
              <a:t>‹#›</a:t>
            </a:fld>
            <a:endParaRPr lang="en-US" altLang="en-US"/>
          </a:p>
        </p:txBody>
      </p:sp>
      <p:pic>
        <p:nvPicPr>
          <p:cNvPr id="8" name="Picture 7">
            <a:extLst>
              <a:ext uri="{FF2B5EF4-FFF2-40B4-BE49-F238E27FC236}">
                <a16:creationId xmlns:a16="http://schemas.microsoft.com/office/drawing/2014/main" id="{0D0D52C4-3FCC-8B49-813D-83A5723DF750}"/>
              </a:ext>
            </a:extLst>
          </p:cNvPr>
          <p:cNvPicPr>
            <a:picLocks noChangeAspect="1"/>
          </p:cNvPicPr>
          <p:nvPr userDrawn="1"/>
        </p:nvPicPr>
        <p:blipFill>
          <a:blip r:embed="rId2"/>
          <a:srcRect/>
          <a:stretch/>
        </p:blipFill>
        <p:spPr>
          <a:xfrm>
            <a:off x="338667" y="6310881"/>
            <a:ext cx="1198179" cy="219978"/>
          </a:xfrm>
          <a:prstGeom prst="rect">
            <a:avLst/>
          </a:prstGeom>
        </p:spPr>
      </p:pic>
    </p:spTree>
    <p:extLst>
      <p:ext uri="{BB962C8B-B14F-4D97-AF65-F5344CB8AC3E}">
        <p14:creationId xmlns:p14="http://schemas.microsoft.com/office/powerpoint/2010/main" val="2738205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Slide">
    <p:spTree>
      <p:nvGrpSpPr>
        <p:cNvPr id="1" name=""/>
        <p:cNvGrpSpPr/>
        <p:nvPr/>
      </p:nvGrpSpPr>
      <p:grpSpPr>
        <a:xfrm>
          <a:off x="0" y="0"/>
          <a:ext cx="0" cy="0"/>
          <a:chOff x="0" y="0"/>
          <a:chExt cx="0" cy="0"/>
        </a:xfrm>
      </p:grpSpPr>
      <p:sp>
        <p:nvSpPr>
          <p:cNvPr id="3" name="Rectangle 2"/>
          <p:cNvSpPr/>
          <p:nvPr userDrawn="1"/>
        </p:nvSpPr>
        <p:spPr>
          <a:xfrm>
            <a:off x="0" y="935567"/>
            <a:ext cx="12192000" cy="62865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tLang="en-US">
              <a:solidFill>
                <a:srgbClr val="FFFFFF"/>
              </a:solidFill>
              <a:cs typeface="Arial" panose="020B0604020202020204" pitchFamily="34" charset="0"/>
            </a:endParaRPr>
          </a:p>
        </p:txBody>
      </p:sp>
      <p:cxnSp>
        <p:nvCxnSpPr>
          <p:cNvPr id="4" name="Straight Connector 9"/>
          <p:cNvCxnSpPr>
            <a:cxnSpLocks noChangeShapeType="1"/>
          </p:cNvCxnSpPr>
          <p:nvPr userDrawn="1"/>
        </p:nvCxnSpPr>
        <p:spPr bwMode="auto">
          <a:xfrm>
            <a:off x="626533" y="36173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6" name="Rectangle 9"/>
          <p:cNvSpPr>
            <a:spLocks noChangeArrowheads="1"/>
          </p:cNvSpPr>
          <p:nvPr userDrawn="1"/>
        </p:nvSpPr>
        <p:spPr bwMode="auto">
          <a:xfrm>
            <a:off x="3771900" y="6371167"/>
            <a:ext cx="458811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300" dirty="0">
                <a:solidFill>
                  <a:schemeClr val="tx1"/>
                </a:solidFill>
              </a:rPr>
              <a:t>Getty Images, Inc. Confidential and Proprietary Information </a:t>
            </a:r>
          </a:p>
        </p:txBody>
      </p:sp>
      <p:sp>
        <p:nvSpPr>
          <p:cNvPr id="2" name="Title 1"/>
          <p:cNvSpPr>
            <a:spLocks noGrp="1"/>
          </p:cNvSpPr>
          <p:nvPr>
            <p:ph type="title"/>
          </p:nvPr>
        </p:nvSpPr>
        <p:spPr>
          <a:xfrm>
            <a:off x="504921" y="2223606"/>
            <a:ext cx="10848879" cy="1390388"/>
          </a:xfrm>
          <a:prstGeom prst="rect">
            <a:avLst/>
          </a:prstGeom>
        </p:spPr>
        <p:txBody>
          <a:bodyPr>
            <a:normAutofit/>
          </a:bodyPr>
          <a:lstStyle>
            <a:lvl1pPr>
              <a:defRPr sz="3700" b="1">
                <a:solidFill>
                  <a:schemeClr val="tx1"/>
                </a:solidFill>
              </a:defRPr>
            </a:lvl1pPr>
          </a:lstStyle>
          <a:p>
            <a:r>
              <a:rPr lang="en-US" altLang="en-US" dirty="0"/>
              <a:t>Click to edit Master title style</a:t>
            </a:r>
            <a:endParaRPr lang="en-US" dirty="0"/>
          </a:p>
        </p:txBody>
      </p:sp>
      <p:sp>
        <p:nvSpPr>
          <p:cNvPr id="7" name="Slide Number Placeholder 5"/>
          <p:cNvSpPr>
            <a:spLocks noGrp="1"/>
          </p:cNvSpPr>
          <p:nvPr>
            <p:ph type="sldNum" sz="quarter" idx="10"/>
          </p:nvPr>
        </p:nvSpPr>
        <p:spPr/>
        <p:txBody>
          <a:bodyPr/>
          <a:lstStyle>
            <a:lvl1pPr>
              <a:defRPr>
                <a:solidFill>
                  <a:schemeClr val="bg1"/>
                </a:solidFill>
              </a:defRPr>
            </a:lvl1pPr>
          </a:lstStyle>
          <a:p>
            <a:pPr>
              <a:defRPr/>
            </a:pPr>
            <a:fld id="{FB4EB018-9D36-4385-ADB5-A37DF8B9966B}" type="slidenum">
              <a:rPr lang="en-US" altLang="en-US"/>
              <a:pPr>
                <a:defRPr/>
              </a:pPr>
              <a:t>‹#›</a:t>
            </a:fld>
            <a:endParaRPr lang="en-US" altLang="en-US"/>
          </a:p>
        </p:txBody>
      </p:sp>
      <p:pic>
        <p:nvPicPr>
          <p:cNvPr id="8" name="Picture 7">
            <a:extLst>
              <a:ext uri="{FF2B5EF4-FFF2-40B4-BE49-F238E27FC236}">
                <a16:creationId xmlns:a16="http://schemas.microsoft.com/office/drawing/2014/main" id="{87EC1B6C-5ADB-B848-A44A-AAD03686E3F2}"/>
              </a:ext>
            </a:extLst>
          </p:cNvPr>
          <p:cNvPicPr>
            <a:picLocks noChangeAspect="1"/>
          </p:cNvPicPr>
          <p:nvPr userDrawn="1"/>
        </p:nvPicPr>
        <p:blipFill>
          <a:blip r:embed="rId2"/>
          <a:srcRect/>
          <a:stretch/>
        </p:blipFill>
        <p:spPr>
          <a:xfrm>
            <a:off x="338667" y="6310881"/>
            <a:ext cx="1198179" cy="219978"/>
          </a:xfrm>
          <a:prstGeom prst="rect">
            <a:avLst/>
          </a:prstGeom>
        </p:spPr>
      </p:pic>
    </p:spTree>
    <p:extLst>
      <p:ext uri="{BB962C8B-B14F-4D97-AF65-F5344CB8AC3E}">
        <p14:creationId xmlns:p14="http://schemas.microsoft.com/office/powerpoint/2010/main" val="1098104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wo-Column Content">
    <p:spTree>
      <p:nvGrpSpPr>
        <p:cNvPr id="1" name=""/>
        <p:cNvGrpSpPr/>
        <p:nvPr/>
      </p:nvGrpSpPr>
      <p:grpSpPr>
        <a:xfrm>
          <a:off x="0" y="0"/>
          <a:ext cx="0" cy="0"/>
          <a:chOff x="0" y="0"/>
          <a:chExt cx="0" cy="0"/>
        </a:xfrm>
      </p:grpSpPr>
      <p:cxnSp>
        <p:nvCxnSpPr>
          <p:cNvPr id="5" name="Straight Connector 9"/>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3" name="Content Placeholder 2"/>
          <p:cNvSpPr>
            <a:spLocks noGrp="1"/>
          </p:cNvSpPr>
          <p:nvPr>
            <p:ph sz="half" idx="1"/>
          </p:nvPr>
        </p:nvSpPr>
        <p:spPr>
          <a:xfrm>
            <a:off x="493184" y="1381125"/>
            <a:ext cx="5526616" cy="4351339"/>
          </a:xfrm>
        </p:spPr>
        <p:txBody>
          <a:bodyPr/>
          <a:lstStyle>
            <a:lvl1pPr marL="306910" marR="0" indent="-306910" algn="l" defTabSz="913798" rtl="0" eaLnBrk="1" fontAlgn="auto" latinLnBrk="0" hangingPunct="1">
              <a:lnSpc>
                <a:spcPct val="90000"/>
              </a:lnSpc>
              <a:spcBef>
                <a:spcPts val="400"/>
              </a:spcBef>
              <a:spcAft>
                <a:spcPts val="0"/>
              </a:spcAft>
              <a:buClrTx/>
              <a:buSzTx/>
              <a:buFont typeface="Arial"/>
              <a:buChar char="•"/>
              <a:tabLst/>
              <a:defRPr/>
            </a:lvl1pPr>
            <a:lvl2pPr marL="615935" marR="0" indent="-309026" algn="l" defTabSz="913798" rtl="0" eaLnBrk="1" fontAlgn="auto" latinLnBrk="0" hangingPunct="1">
              <a:lnSpc>
                <a:spcPct val="90000"/>
              </a:lnSpc>
              <a:spcBef>
                <a:spcPts val="400"/>
              </a:spcBef>
              <a:spcAft>
                <a:spcPts val="0"/>
              </a:spcAft>
              <a:buClrTx/>
              <a:buSzTx/>
              <a:buFont typeface="Arial" panose="020B0604020202020204" pitchFamily="34" charset="0"/>
              <a:buChar char="–"/>
              <a:tabLst/>
              <a:defRPr/>
            </a:lvl2pPr>
            <a:lvl3pPr marL="912261" marR="0" indent="-296326" algn="l" defTabSz="913798" rtl="0" eaLnBrk="1" fontAlgn="auto" latinLnBrk="0" hangingPunct="1">
              <a:lnSpc>
                <a:spcPct val="90000"/>
              </a:lnSpc>
              <a:spcBef>
                <a:spcPts val="400"/>
              </a:spcBef>
              <a:spcAft>
                <a:spcPts val="0"/>
              </a:spcAft>
              <a:buClrTx/>
              <a:buSzTx/>
              <a:buFont typeface="Wingdings" panose="05000000000000000000" pitchFamily="2" charset="2"/>
              <a:buChar char="§"/>
              <a:tabLst/>
              <a:defRPr/>
            </a:lvl3pPr>
            <a:lvl4pPr marL="1219170" marR="0" indent="-306910" algn="l" defTabSz="913798" rtl="0" eaLnBrk="1" fontAlgn="auto" latinLnBrk="0" hangingPunct="1">
              <a:lnSpc>
                <a:spcPct val="90000"/>
              </a:lnSpc>
              <a:spcBef>
                <a:spcPts val="400"/>
              </a:spcBef>
              <a:spcAft>
                <a:spcPts val="0"/>
              </a:spcAft>
              <a:buClrTx/>
              <a:buSzTx/>
              <a:buFont typeface="Arial"/>
              <a:buChar char="•"/>
              <a:tabLst/>
              <a:defRPr/>
            </a:lvl4pPr>
            <a:lvl5pPr marL="1526079" marR="0" indent="-306910" algn="l" defTabSz="913798" rtl="0" eaLnBrk="1" fontAlgn="auto" latinLnBrk="0" hangingPunct="1">
              <a:lnSpc>
                <a:spcPct val="90000"/>
              </a:lnSpc>
              <a:spcBef>
                <a:spcPts val="400"/>
              </a:spcBef>
              <a:spcAft>
                <a:spcPts val="0"/>
              </a:spcAft>
              <a:buClrTx/>
              <a:buSzTx/>
              <a:buFont typeface="Arial"/>
              <a:buChar char="•"/>
              <a:tabLs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172200" y="1381125"/>
            <a:ext cx="5556251" cy="4351339"/>
          </a:xfrm>
        </p:spPr>
        <p:txBody>
          <a:bodyPr/>
          <a:lstStyle>
            <a:lvl1pPr marL="306910" marR="0" indent="-306910" algn="l" defTabSz="913798" rtl="0" eaLnBrk="1" fontAlgn="auto" latinLnBrk="0" hangingPunct="1">
              <a:lnSpc>
                <a:spcPct val="90000"/>
              </a:lnSpc>
              <a:spcBef>
                <a:spcPts val="400"/>
              </a:spcBef>
              <a:spcAft>
                <a:spcPts val="0"/>
              </a:spcAft>
              <a:buClrTx/>
              <a:buSzTx/>
              <a:buFont typeface="Arial"/>
              <a:buChar char="•"/>
              <a:tabLst/>
              <a:defRPr/>
            </a:lvl1pPr>
            <a:lvl2pPr marL="615935" marR="0" indent="-309026" algn="l" defTabSz="913798" rtl="0" eaLnBrk="1" fontAlgn="auto" latinLnBrk="0" hangingPunct="1">
              <a:lnSpc>
                <a:spcPct val="90000"/>
              </a:lnSpc>
              <a:spcBef>
                <a:spcPts val="400"/>
              </a:spcBef>
              <a:spcAft>
                <a:spcPts val="0"/>
              </a:spcAft>
              <a:buClrTx/>
              <a:buSzTx/>
              <a:buFont typeface="Arial" panose="020B0604020202020204" pitchFamily="34" charset="0"/>
              <a:buChar char="–"/>
              <a:tabLst/>
              <a:defRPr/>
            </a:lvl2pPr>
            <a:lvl3pPr marL="912261" marR="0" indent="-296326" algn="l" defTabSz="913798" rtl="0" eaLnBrk="1" fontAlgn="auto" latinLnBrk="0" hangingPunct="1">
              <a:lnSpc>
                <a:spcPct val="90000"/>
              </a:lnSpc>
              <a:spcBef>
                <a:spcPts val="400"/>
              </a:spcBef>
              <a:spcAft>
                <a:spcPts val="0"/>
              </a:spcAft>
              <a:buClrTx/>
              <a:buSzTx/>
              <a:buFont typeface="Wingdings" panose="05000000000000000000" pitchFamily="2" charset="2"/>
              <a:buChar char="§"/>
              <a:tabLst/>
              <a:defRPr/>
            </a:lvl3pPr>
            <a:lvl4pPr marL="1219170" marR="0" indent="-306910" algn="l" defTabSz="913798" rtl="0" eaLnBrk="1" fontAlgn="auto" latinLnBrk="0" hangingPunct="1">
              <a:lnSpc>
                <a:spcPct val="90000"/>
              </a:lnSpc>
              <a:spcBef>
                <a:spcPts val="400"/>
              </a:spcBef>
              <a:spcAft>
                <a:spcPts val="0"/>
              </a:spcAft>
              <a:buClrTx/>
              <a:buSzTx/>
              <a:buFont typeface="Arial"/>
              <a:buChar char="•"/>
              <a:tabLst/>
              <a:defRPr/>
            </a:lvl4pPr>
            <a:lvl5pPr marL="1526079" marR="0" indent="-306910" algn="l" defTabSz="913798" rtl="0" eaLnBrk="1" fontAlgn="auto" latinLnBrk="0" hangingPunct="1">
              <a:lnSpc>
                <a:spcPct val="90000"/>
              </a:lnSpc>
              <a:spcBef>
                <a:spcPts val="400"/>
              </a:spcBef>
              <a:spcAft>
                <a:spcPts val="0"/>
              </a:spcAft>
              <a:buClrTx/>
              <a:buSzTx/>
              <a:buFont typeface="Arial"/>
              <a:buChar char="•"/>
              <a:tabLs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2"/>
          <p:cNvSpPr>
            <a:spLocks noGrp="1" noChangeArrowheads="1"/>
          </p:cNvSpPr>
          <p:nvPr>
            <p:ph type="title"/>
          </p:nvPr>
        </p:nvSpPr>
        <p:spPr bwMode="auto">
          <a:xfrm>
            <a:off x="493184" y="327780"/>
            <a:ext cx="11235267" cy="786672"/>
          </a:xfrm>
          <a:prstGeom prst="rect">
            <a:avLst/>
          </a:prstGeom>
          <a:noFill/>
          <a:ln>
            <a:noFill/>
          </a:ln>
        </p:spPr>
        <p:txBody>
          <a:bodyPr/>
          <a:lstStyle>
            <a:lvl1pPr>
              <a:defRPr>
                <a:solidFill>
                  <a:schemeClr val="tx1"/>
                </a:solidFill>
              </a:defRPr>
            </a:lvl1pPr>
          </a:lstStyle>
          <a:p>
            <a:pPr lvl="0"/>
            <a:r>
              <a:rPr lang="en-US" altLang="en-US" dirty="0"/>
              <a:t>Click to edit Master title style</a:t>
            </a:r>
          </a:p>
        </p:txBody>
      </p:sp>
      <p:sp>
        <p:nvSpPr>
          <p:cNvPr id="8" name="Slide Number Placeholder 5"/>
          <p:cNvSpPr>
            <a:spLocks noGrp="1"/>
          </p:cNvSpPr>
          <p:nvPr>
            <p:ph type="sldNum" sz="quarter" idx="10"/>
          </p:nvPr>
        </p:nvSpPr>
        <p:spPr/>
        <p:txBody>
          <a:bodyPr/>
          <a:lstStyle>
            <a:lvl1pPr>
              <a:defRPr/>
            </a:lvl1pPr>
          </a:lstStyle>
          <a:p>
            <a:pPr>
              <a:defRPr/>
            </a:pPr>
            <a:fld id="{FE2E69F0-1514-4126-B212-C369F2A9306C}" type="slidenum">
              <a:rPr lang="en-US" altLang="en-US"/>
              <a:pPr>
                <a:defRPr/>
              </a:pPr>
              <a:t>‹#›</a:t>
            </a:fld>
            <a:endParaRPr lang="en-US" altLang="en-US"/>
          </a:p>
        </p:txBody>
      </p:sp>
      <p:pic>
        <p:nvPicPr>
          <p:cNvPr id="9" name="Picture 8">
            <a:extLst>
              <a:ext uri="{FF2B5EF4-FFF2-40B4-BE49-F238E27FC236}">
                <a16:creationId xmlns:a16="http://schemas.microsoft.com/office/drawing/2014/main" id="{DF2BDF96-9A92-0843-A414-E672BF5D3ED9}"/>
              </a:ext>
            </a:extLst>
          </p:cNvPr>
          <p:cNvPicPr>
            <a:picLocks noChangeAspect="1"/>
          </p:cNvPicPr>
          <p:nvPr userDrawn="1"/>
        </p:nvPicPr>
        <p:blipFill>
          <a:blip r:embed="rId2"/>
          <a:srcRect/>
          <a:stretch/>
        </p:blipFill>
        <p:spPr>
          <a:xfrm>
            <a:off x="338667" y="6310881"/>
            <a:ext cx="1198179" cy="219978"/>
          </a:xfrm>
          <a:prstGeom prst="rect">
            <a:avLst/>
          </a:prstGeom>
        </p:spPr>
      </p:pic>
      <p:sp>
        <p:nvSpPr>
          <p:cNvPr id="6" name="Rectangle 9">
            <a:extLst>
              <a:ext uri="{FF2B5EF4-FFF2-40B4-BE49-F238E27FC236}">
                <a16:creationId xmlns:a16="http://schemas.microsoft.com/office/drawing/2014/main" id="{5DFD529B-ECC9-0737-672F-CA1142328479}"/>
              </a:ext>
            </a:extLst>
          </p:cNvPr>
          <p:cNvSpPr>
            <a:spLocks noChangeArrowheads="1"/>
          </p:cNvSpPr>
          <p:nvPr userDrawn="1"/>
        </p:nvSpPr>
        <p:spPr bwMode="auto">
          <a:xfrm>
            <a:off x="3771900" y="6371167"/>
            <a:ext cx="458811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300" dirty="0">
                <a:solidFill>
                  <a:schemeClr val="tx1"/>
                </a:solidFill>
              </a:rPr>
              <a:t>Getty Images, Inc. Confidential and Proprietary Information </a:t>
            </a:r>
          </a:p>
        </p:txBody>
      </p:sp>
    </p:spTree>
    <p:extLst>
      <p:ext uri="{BB962C8B-B14F-4D97-AF65-F5344CB8AC3E}">
        <p14:creationId xmlns:p14="http://schemas.microsoft.com/office/powerpoint/2010/main" val="3506548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cxnSp>
        <p:nvCxnSpPr>
          <p:cNvPr id="3" name="Straight Connector 9"/>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8" name="Rectangle 2"/>
          <p:cNvSpPr>
            <a:spLocks noGrp="1" noChangeArrowheads="1"/>
          </p:cNvSpPr>
          <p:nvPr>
            <p:ph type="title"/>
          </p:nvPr>
        </p:nvSpPr>
        <p:spPr bwMode="auto">
          <a:xfrm>
            <a:off x="493184" y="327780"/>
            <a:ext cx="11235267" cy="786672"/>
          </a:xfrm>
          <a:prstGeom prst="rect">
            <a:avLst/>
          </a:prstGeom>
          <a:noFill/>
          <a:ln>
            <a:noFill/>
          </a:ln>
        </p:spPr>
        <p:txBody>
          <a:bodyPr/>
          <a:lstStyle>
            <a:lvl1pPr>
              <a:defRPr>
                <a:solidFill>
                  <a:schemeClr val="tx1"/>
                </a:solidFill>
              </a:defRPr>
            </a:lvl1pPr>
          </a:lstStyle>
          <a:p>
            <a:pPr lvl="0"/>
            <a:r>
              <a:rPr lang="en-US" altLang="en-US" dirty="0"/>
              <a:t>Click to edit Master title style</a:t>
            </a:r>
          </a:p>
        </p:txBody>
      </p:sp>
      <p:sp>
        <p:nvSpPr>
          <p:cNvPr id="6" name="Slide Number Placeholder 5"/>
          <p:cNvSpPr>
            <a:spLocks noGrp="1"/>
          </p:cNvSpPr>
          <p:nvPr>
            <p:ph type="sldNum" sz="quarter" idx="10"/>
          </p:nvPr>
        </p:nvSpPr>
        <p:spPr/>
        <p:txBody>
          <a:bodyPr/>
          <a:lstStyle>
            <a:lvl1pPr>
              <a:defRPr/>
            </a:lvl1pPr>
          </a:lstStyle>
          <a:p>
            <a:pPr>
              <a:defRPr/>
            </a:pPr>
            <a:fld id="{CEC72C72-92E6-408B-A75A-B1A240CADE4F}" type="slidenum">
              <a:rPr lang="en-US" altLang="en-US"/>
              <a:pPr>
                <a:defRPr/>
              </a:pPr>
              <a:t>‹#›</a:t>
            </a:fld>
            <a:endParaRPr lang="en-US" altLang="en-US"/>
          </a:p>
        </p:txBody>
      </p:sp>
      <p:pic>
        <p:nvPicPr>
          <p:cNvPr id="9" name="Picture 8">
            <a:extLst>
              <a:ext uri="{FF2B5EF4-FFF2-40B4-BE49-F238E27FC236}">
                <a16:creationId xmlns:a16="http://schemas.microsoft.com/office/drawing/2014/main" id="{66F634FE-178F-4F4B-84BE-FB57F3685255}"/>
              </a:ext>
            </a:extLst>
          </p:cNvPr>
          <p:cNvPicPr>
            <a:picLocks noChangeAspect="1"/>
          </p:cNvPicPr>
          <p:nvPr userDrawn="1"/>
        </p:nvPicPr>
        <p:blipFill>
          <a:blip r:embed="rId2"/>
          <a:srcRect/>
          <a:stretch/>
        </p:blipFill>
        <p:spPr>
          <a:xfrm>
            <a:off x="338667" y="6310881"/>
            <a:ext cx="1198179" cy="219978"/>
          </a:xfrm>
          <a:prstGeom prst="rect">
            <a:avLst/>
          </a:prstGeom>
        </p:spPr>
      </p:pic>
      <p:sp>
        <p:nvSpPr>
          <p:cNvPr id="2" name="Rectangle 9">
            <a:extLst>
              <a:ext uri="{FF2B5EF4-FFF2-40B4-BE49-F238E27FC236}">
                <a16:creationId xmlns:a16="http://schemas.microsoft.com/office/drawing/2014/main" id="{34A87037-FE07-EFBE-22A3-D1C51B33A42D}"/>
              </a:ext>
            </a:extLst>
          </p:cNvPr>
          <p:cNvSpPr>
            <a:spLocks noChangeArrowheads="1"/>
          </p:cNvSpPr>
          <p:nvPr userDrawn="1"/>
        </p:nvSpPr>
        <p:spPr bwMode="auto">
          <a:xfrm>
            <a:off x="3771900" y="6371167"/>
            <a:ext cx="458811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300" dirty="0">
                <a:solidFill>
                  <a:schemeClr val="tx1"/>
                </a:solidFill>
              </a:rPr>
              <a:t>Getty Images, Inc. Confidential and Proprietary Information </a:t>
            </a:r>
          </a:p>
        </p:txBody>
      </p:sp>
    </p:spTree>
    <p:extLst>
      <p:ext uri="{BB962C8B-B14F-4D97-AF65-F5344CB8AC3E}">
        <p14:creationId xmlns:p14="http://schemas.microsoft.com/office/powerpoint/2010/main" val="810247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defRPr/>
            </a:pPr>
            <a:fld id="{47A30CDB-55AA-4218-8B14-30EEBE62AFAB}" type="slidenum">
              <a:rPr lang="en-US" altLang="en-US"/>
              <a:pPr>
                <a:defRPr/>
              </a:pPr>
              <a:t>‹#›</a:t>
            </a:fld>
            <a:endParaRPr lang="en-US" altLang="en-US"/>
          </a:p>
        </p:txBody>
      </p:sp>
      <p:pic>
        <p:nvPicPr>
          <p:cNvPr id="6" name="Picture 5">
            <a:extLst>
              <a:ext uri="{FF2B5EF4-FFF2-40B4-BE49-F238E27FC236}">
                <a16:creationId xmlns:a16="http://schemas.microsoft.com/office/drawing/2014/main" id="{0E708C08-94D0-6C4E-8F52-ED3F8ED27F4F}"/>
              </a:ext>
            </a:extLst>
          </p:cNvPr>
          <p:cNvPicPr>
            <a:picLocks noChangeAspect="1"/>
          </p:cNvPicPr>
          <p:nvPr userDrawn="1"/>
        </p:nvPicPr>
        <p:blipFill>
          <a:blip r:embed="rId2"/>
          <a:srcRect/>
          <a:stretch/>
        </p:blipFill>
        <p:spPr>
          <a:xfrm>
            <a:off x="338667" y="6310881"/>
            <a:ext cx="1198179" cy="219978"/>
          </a:xfrm>
          <a:prstGeom prst="rect">
            <a:avLst/>
          </a:prstGeom>
        </p:spPr>
      </p:pic>
      <p:sp>
        <p:nvSpPr>
          <p:cNvPr id="2" name="Rectangle 9">
            <a:extLst>
              <a:ext uri="{FF2B5EF4-FFF2-40B4-BE49-F238E27FC236}">
                <a16:creationId xmlns:a16="http://schemas.microsoft.com/office/drawing/2014/main" id="{2775050F-1239-8E3D-07FB-5A164A3FE74D}"/>
              </a:ext>
            </a:extLst>
          </p:cNvPr>
          <p:cNvSpPr>
            <a:spLocks noChangeArrowheads="1"/>
          </p:cNvSpPr>
          <p:nvPr userDrawn="1"/>
        </p:nvSpPr>
        <p:spPr bwMode="auto">
          <a:xfrm>
            <a:off x="3771900" y="6371167"/>
            <a:ext cx="458811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300" dirty="0">
                <a:solidFill>
                  <a:schemeClr val="tx1"/>
                </a:solidFill>
              </a:rPr>
              <a:t>Getty Images, Inc. Confidential and Proprietary Information </a:t>
            </a:r>
          </a:p>
        </p:txBody>
      </p:sp>
    </p:spTree>
    <p:extLst>
      <p:ext uri="{BB962C8B-B14F-4D97-AF65-F5344CB8AC3E}">
        <p14:creationId xmlns:p14="http://schemas.microsoft.com/office/powerpoint/2010/main" val="305618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ext and Left-Hand Callout">
    <p:spTree>
      <p:nvGrpSpPr>
        <p:cNvPr id="1" name=""/>
        <p:cNvGrpSpPr/>
        <p:nvPr/>
      </p:nvGrpSpPr>
      <p:grpSpPr>
        <a:xfrm>
          <a:off x="0" y="0"/>
          <a:ext cx="0" cy="0"/>
          <a:chOff x="0" y="0"/>
          <a:chExt cx="0" cy="0"/>
        </a:xfrm>
      </p:grpSpPr>
      <p:sp>
        <p:nvSpPr>
          <p:cNvPr id="5" name="Rectangle 4"/>
          <p:cNvSpPr/>
          <p:nvPr/>
        </p:nvSpPr>
        <p:spPr>
          <a:xfrm>
            <a:off x="0" y="1206501"/>
            <a:ext cx="3727451" cy="5651500"/>
          </a:xfrm>
          <a:prstGeom prst="rect">
            <a:avLst/>
          </a:prstGeom>
          <a:gradFill flip="none" rotWithShape="1">
            <a:gsLst>
              <a:gs pos="30000">
                <a:schemeClr val="bg1">
                  <a:alpha val="38000"/>
                </a:schemeClr>
              </a:gs>
              <a:gs pos="62000">
                <a:schemeClr val="bg1">
                  <a:lumMod val="85000"/>
                  <a:alpha val="38000"/>
                </a:schemeClr>
              </a:gs>
              <a:gs pos="100000">
                <a:schemeClr val="bg1">
                  <a:lumMod val="75000"/>
                  <a:alpha val="38000"/>
                </a:schemeClr>
              </a:gs>
            </a:gsLst>
            <a:lin ang="18900000" scaled="0"/>
            <a:tileRect/>
          </a:gradFill>
          <a:ln>
            <a:noFill/>
          </a:ln>
        </p:spPr>
        <p:style>
          <a:lnRef idx="1">
            <a:schemeClr val="accent1"/>
          </a:lnRef>
          <a:fillRef idx="3">
            <a:schemeClr val="accent1"/>
          </a:fillRef>
          <a:effectRef idx="2">
            <a:schemeClr val="accent1"/>
          </a:effectRef>
          <a:fontRef idx="minor">
            <a:schemeClr val="lt1"/>
          </a:fontRef>
        </p:style>
        <p:txBody>
          <a:bodyPr lIns="91380" tIns="45689" rIns="91380" bIns="45689" anchor="ctr"/>
          <a:lstStyle/>
          <a:p>
            <a:pPr algn="ctr" eaLnBrk="1" hangingPunct="1">
              <a:defRPr/>
            </a:pPr>
            <a:endParaRPr lang="en-US" altLang="en-US" sz="1700">
              <a:solidFill>
                <a:srgbClr val="FFFFFF"/>
              </a:solidFill>
              <a:cs typeface="Arial" panose="020B0604020202020204" pitchFamily="34" charset="0"/>
            </a:endParaRPr>
          </a:p>
        </p:txBody>
      </p:sp>
      <p:cxnSp>
        <p:nvCxnSpPr>
          <p:cNvPr id="6" name="Straight Connector 9"/>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3" name="Content Placeholder 2"/>
          <p:cNvSpPr>
            <a:spLocks noGrp="1"/>
          </p:cNvSpPr>
          <p:nvPr>
            <p:ph idx="1"/>
          </p:nvPr>
        </p:nvSpPr>
        <p:spPr>
          <a:xfrm>
            <a:off x="4012616" y="1415596"/>
            <a:ext cx="7342773" cy="4445456"/>
          </a:xfrm>
        </p:spPr>
        <p:txBody>
          <a:bodyPr/>
          <a:lstStyle>
            <a:lvl1pPr>
              <a:defRPr sz="2400"/>
            </a:lvl1pPr>
            <a:lvl2pPr>
              <a:defRPr sz="1900"/>
            </a:lvl2pPr>
            <a:lvl3pPr>
              <a:defRPr sz="1900"/>
            </a:lvl3pPr>
            <a:lvl4pPr>
              <a:defRPr sz="1900"/>
            </a:lvl4pPr>
            <a:lvl5pPr>
              <a:defRPr sz="19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3185" y="1415147"/>
            <a:ext cx="3234139" cy="4453845"/>
          </a:xfrm>
        </p:spPr>
        <p:txBody>
          <a:bodyPr>
            <a:normAutofit/>
          </a:bodyPr>
          <a:lstStyle>
            <a:lvl1pPr marL="0" indent="0">
              <a:buNone/>
              <a:defRPr sz="3200" i="1">
                <a:solidFill>
                  <a:schemeClr val="bg1">
                    <a:lumMod val="50000"/>
                  </a:schemeClr>
                </a:solidFill>
              </a:defRPr>
            </a:lvl1pPr>
            <a:lvl2pPr marL="456897" indent="0">
              <a:buNone/>
              <a:defRPr sz="1500"/>
            </a:lvl2pPr>
            <a:lvl3pPr marL="913798" indent="0">
              <a:buNone/>
              <a:defRPr sz="1200"/>
            </a:lvl3pPr>
            <a:lvl4pPr marL="1370695" indent="0">
              <a:buNone/>
              <a:defRPr sz="1100"/>
            </a:lvl4pPr>
            <a:lvl5pPr marL="1827594" indent="0">
              <a:buNone/>
              <a:defRPr sz="1100"/>
            </a:lvl5pPr>
            <a:lvl6pPr marL="2284494" indent="0">
              <a:buNone/>
              <a:defRPr sz="1100"/>
            </a:lvl6pPr>
            <a:lvl7pPr marL="2741391" indent="0">
              <a:buNone/>
              <a:defRPr sz="1100"/>
            </a:lvl7pPr>
            <a:lvl8pPr marL="3198289" indent="0">
              <a:buNone/>
              <a:defRPr sz="1100"/>
            </a:lvl8pPr>
            <a:lvl9pPr marL="3655187" indent="0">
              <a:buNone/>
              <a:defRPr sz="1100"/>
            </a:lvl9pPr>
          </a:lstStyle>
          <a:p>
            <a:pPr lvl="0"/>
            <a:r>
              <a:rPr lang="en-US"/>
              <a:t>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p:spPr>
        <p:txBody>
          <a:bodyPr/>
          <a:lstStyle>
            <a:lvl1pPr>
              <a:defRPr>
                <a:solidFill>
                  <a:schemeClr val="tx1"/>
                </a:solidFill>
              </a:defRPr>
            </a:lvl1pPr>
          </a:lstStyle>
          <a:p>
            <a:pPr lvl="0"/>
            <a:r>
              <a:rPr lang="en-US" altLang="en-US" dirty="0"/>
              <a:t>Click to edit Master title style</a:t>
            </a:r>
          </a:p>
        </p:txBody>
      </p:sp>
      <p:sp>
        <p:nvSpPr>
          <p:cNvPr id="10" name="Slide Number Placeholder 6"/>
          <p:cNvSpPr>
            <a:spLocks noGrp="1"/>
          </p:cNvSpPr>
          <p:nvPr>
            <p:ph type="sldNum" sz="quarter" idx="10"/>
          </p:nvPr>
        </p:nvSpPr>
        <p:spPr/>
        <p:txBody>
          <a:bodyPr/>
          <a:lstStyle>
            <a:lvl1pPr>
              <a:defRPr/>
            </a:lvl1pPr>
          </a:lstStyle>
          <a:p>
            <a:pPr>
              <a:defRPr/>
            </a:pPr>
            <a:fld id="{DA841176-4CA3-4F9B-AB7C-4CBBB0BC0424}" type="slidenum">
              <a:rPr lang="en-US" altLang="en-US"/>
              <a:pPr>
                <a:defRPr/>
              </a:pPr>
              <a:t>‹#›</a:t>
            </a:fld>
            <a:endParaRPr lang="en-US" altLang="en-US"/>
          </a:p>
        </p:txBody>
      </p:sp>
      <p:pic>
        <p:nvPicPr>
          <p:cNvPr id="11" name="Picture 10">
            <a:extLst>
              <a:ext uri="{FF2B5EF4-FFF2-40B4-BE49-F238E27FC236}">
                <a16:creationId xmlns:a16="http://schemas.microsoft.com/office/drawing/2014/main" id="{131DCE35-70BC-4541-82C0-2E10DB945B36}"/>
              </a:ext>
            </a:extLst>
          </p:cNvPr>
          <p:cNvPicPr>
            <a:picLocks noChangeAspect="1"/>
          </p:cNvPicPr>
          <p:nvPr userDrawn="1"/>
        </p:nvPicPr>
        <p:blipFill>
          <a:blip r:embed="rId2"/>
          <a:srcRect/>
          <a:stretch/>
        </p:blipFill>
        <p:spPr>
          <a:xfrm>
            <a:off x="338667" y="6310881"/>
            <a:ext cx="1198179" cy="219978"/>
          </a:xfrm>
          <a:prstGeom prst="rect">
            <a:avLst/>
          </a:prstGeom>
        </p:spPr>
      </p:pic>
      <p:sp>
        <p:nvSpPr>
          <p:cNvPr id="2" name="Rectangle 9">
            <a:extLst>
              <a:ext uri="{FF2B5EF4-FFF2-40B4-BE49-F238E27FC236}">
                <a16:creationId xmlns:a16="http://schemas.microsoft.com/office/drawing/2014/main" id="{AE61664D-E385-C8AB-27A3-0D6F711456C1}"/>
              </a:ext>
            </a:extLst>
          </p:cNvPr>
          <p:cNvSpPr>
            <a:spLocks noChangeArrowheads="1"/>
          </p:cNvSpPr>
          <p:nvPr userDrawn="1"/>
        </p:nvSpPr>
        <p:spPr bwMode="auto">
          <a:xfrm>
            <a:off x="3771900" y="6371167"/>
            <a:ext cx="458811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300" dirty="0">
                <a:solidFill>
                  <a:schemeClr val="tx1"/>
                </a:solidFill>
              </a:rPr>
              <a:t>Getty Images, Inc. Confidential and Proprietary Information </a:t>
            </a:r>
          </a:p>
        </p:txBody>
      </p:sp>
    </p:spTree>
    <p:extLst>
      <p:ext uri="{BB962C8B-B14F-4D97-AF65-F5344CB8AC3E}">
        <p14:creationId xmlns:p14="http://schemas.microsoft.com/office/powerpoint/2010/main" val="372700253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ext and Right-Hand Callout">
    <p:spTree>
      <p:nvGrpSpPr>
        <p:cNvPr id="1" name=""/>
        <p:cNvGrpSpPr/>
        <p:nvPr/>
      </p:nvGrpSpPr>
      <p:grpSpPr>
        <a:xfrm>
          <a:off x="0" y="0"/>
          <a:ext cx="0" cy="0"/>
          <a:chOff x="0" y="0"/>
          <a:chExt cx="0" cy="0"/>
        </a:xfrm>
      </p:grpSpPr>
      <p:sp>
        <p:nvSpPr>
          <p:cNvPr id="5" name="Rectangle 4"/>
          <p:cNvSpPr/>
          <p:nvPr/>
        </p:nvSpPr>
        <p:spPr>
          <a:xfrm>
            <a:off x="8066618" y="1206501"/>
            <a:ext cx="4125383" cy="5651500"/>
          </a:xfrm>
          <a:prstGeom prst="rect">
            <a:avLst/>
          </a:prstGeom>
          <a:gradFill flip="none" rotWithShape="1">
            <a:gsLst>
              <a:gs pos="30000">
                <a:schemeClr val="bg1">
                  <a:alpha val="38000"/>
                </a:schemeClr>
              </a:gs>
              <a:gs pos="62000">
                <a:schemeClr val="bg1">
                  <a:lumMod val="85000"/>
                  <a:alpha val="38000"/>
                </a:schemeClr>
              </a:gs>
              <a:gs pos="100000">
                <a:schemeClr val="bg1">
                  <a:lumMod val="75000"/>
                  <a:alpha val="38000"/>
                </a:schemeClr>
              </a:gs>
            </a:gsLst>
            <a:lin ang="13500000" scaled="1"/>
            <a:tileRect/>
          </a:gradFill>
          <a:ln>
            <a:noFill/>
          </a:ln>
        </p:spPr>
        <p:style>
          <a:lnRef idx="1">
            <a:schemeClr val="accent1"/>
          </a:lnRef>
          <a:fillRef idx="3">
            <a:schemeClr val="accent1"/>
          </a:fillRef>
          <a:effectRef idx="2">
            <a:schemeClr val="accent1"/>
          </a:effectRef>
          <a:fontRef idx="minor">
            <a:schemeClr val="lt1"/>
          </a:fontRef>
        </p:style>
        <p:txBody>
          <a:bodyPr lIns="91380" tIns="45689" rIns="91380" bIns="45689" anchor="ctr"/>
          <a:lstStyle/>
          <a:p>
            <a:pPr algn="ctr" eaLnBrk="1" hangingPunct="1">
              <a:defRPr/>
            </a:pPr>
            <a:endParaRPr lang="en-US" altLang="en-US" sz="1700">
              <a:solidFill>
                <a:srgbClr val="FFFFFF"/>
              </a:solidFill>
              <a:cs typeface="Arial" panose="020B0604020202020204" pitchFamily="34" charset="0"/>
            </a:endParaRPr>
          </a:p>
        </p:txBody>
      </p:sp>
      <p:cxnSp>
        <p:nvCxnSpPr>
          <p:cNvPr id="6" name="Straight Connector 9"/>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8" name="Rectangle 9"/>
          <p:cNvSpPr>
            <a:spLocks noChangeArrowheads="1"/>
          </p:cNvSpPr>
          <p:nvPr userDrawn="1"/>
        </p:nvSpPr>
        <p:spPr bwMode="auto">
          <a:xfrm>
            <a:off x="3771900" y="6371167"/>
            <a:ext cx="373211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300" dirty="0">
                <a:solidFill>
                  <a:srgbClr val="1F497D"/>
                </a:solidFill>
              </a:rPr>
              <a:t>MDRC Confidential and Proprietary Information </a:t>
            </a:r>
            <a:endParaRPr lang="en-US" altLang="en-US" sz="1300" dirty="0"/>
          </a:p>
        </p:txBody>
      </p:sp>
      <p:sp>
        <p:nvSpPr>
          <p:cNvPr id="3" name="Content Placeholder 2"/>
          <p:cNvSpPr>
            <a:spLocks noGrp="1"/>
          </p:cNvSpPr>
          <p:nvPr>
            <p:ph idx="1"/>
          </p:nvPr>
        </p:nvSpPr>
        <p:spPr>
          <a:xfrm>
            <a:off x="493184" y="1415596"/>
            <a:ext cx="7573240" cy="4445456"/>
          </a:xfrm>
        </p:spPr>
        <p:txBody>
          <a:bodyPr/>
          <a:lstStyle>
            <a:lvl1pPr>
              <a:defRPr sz="2400"/>
            </a:lvl1pPr>
            <a:lvl2pPr>
              <a:defRPr sz="1900"/>
            </a:lvl2pPr>
            <a:lvl3pPr>
              <a:defRPr sz="1900"/>
            </a:lvl3pPr>
            <a:lvl4pPr>
              <a:defRPr sz="1900"/>
            </a:lvl4pPr>
            <a:lvl5pPr>
              <a:defRPr sz="19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63467" y="1415147"/>
            <a:ext cx="3464984" cy="4453845"/>
          </a:xfrm>
        </p:spPr>
        <p:txBody>
          <a:bodyPr>
            <a:normAutofit/>
          </a:bodyPr>
          <a:lstStyle>
            <a:lvl1pPr marL="0" indent="0">
              <a:buNone/>
              <a:defRPr sz="3200" i="1">
                <a:solidFill>
                  <a:schemeClr val="bg1">
                    <a:lumMod val="50000"/>
                  </a:schemeClr>
                </a:solidFill>
              </a:defRPr>
            </a:lvl1pPr>
            <a:lvl2pPr marL="456897" indent="0">
              <a:buNone/>
              <a:defRPr sz="1500"/>
            </a:lvl2pPr>
            <a:lvl3pPr marL="913798" indent="0">
              <a:buNone/>
              <a:defRPr sz="1200"/>
            </a:lvl3pPr>
            <a:lvl4pPr marL="1370695" indent="0">
              <a:buNone/>
              <a:defRPr sz="1100"/>
            </a:lvl4pPr>
            <a:lvl5pPr marL="1827594" indent="0">
              <a:buNone/>
              <a:defRPr sz="1100"/>
            </a:lvl5pPr>
            <a:lvl6pPr marL="2284494" indent="0">
              <a:buNone/>
              <a:defRPr sz="1100"/>
            </a:lvl6pPr>
            <a:lvl7pPr marL="2741391" indent="0">
              <a:buNone/>
              <a:defRPr sz="1100"/>
            </a:lvl7pPr>
            <a:lvl8pPr marL="3198289" indent="0">
              <a:buNone/>
              <a:defRPr sz="1100"/>
            </a:lvl8pPr>
            <a:lvl9pPr marL="3655187" indent="0">
              <a:buNone/>
              <a:defRPr sz="1100"/>
            </a:lvl9pPr>
          </a:lstStyle>
          <a:p>
            <a:pPr lvl="0"/>
            <a:r>
              <a:rPr lang="en-US"/>
              <a:t>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p:spPr>
        <p:txBody>
          <a:bodyPr/>
          <a:lstStyle>
            <a:lvl1pPr>
              <a:defRPr sz="3700">
                <a:solidFill>
                  <a:schemeClr val="tx1"/>
                </a:solidFill>
              </a:defRPr>
            </a:lvl1pPr>
          </a:lstStyle>
          <a:p>
            <a:pPr lvl="0"/>
            <a:r>
              <a:rPr lang="en-US" altLang="en-US" dirty="0"/>
              <a:t>Click to edit Master title style</a:t>
            </a:r>
          </a:p>
        </p:txBody>
      </p:sp>
      <p:sp>
        <p:nvSpPr>
          <p:cNvPr id="10" name="Slide Number Placeholder 6"/>
          <p:cNvSpPr>
            <a:spLocks noGrp="1"/>
          </p:cNvSpPr>
          <p:nvPr>
            <p:ph type="sldNum" sz="quarter" idx="10"/>
          </p:nvPr>
        </p:nvSpPr>
        <p:spPr/>
        <p:txBody>
          <a:bodyPr/>
          <a:lstStyle>
            <a:lvl1pPr>
              <a:defRPr/>
            </a:lvl1pPr>
          </a:lstStyle>
          <a:p>
            <a:pPr>
              <a:defRPr/>
            </a:pPr>
            <a:fld id="{0474F7A2-D5A6-45EE-AA01-8713A7152BFF}" type="slidenum">
              <a:rPr lang="en-US" altLang="en-US"/>
              <a:pPr>
                <a:defRPr/>
              </a:pPr>
              <a:t>‹#›</a:t>
            </a:fld>
            <a:endParaRPr lang="en-US" altLang="en-US"/>
          </a:p>
        </p:txBody>
      </p:sp>
      <p:pic>
        <p:nvPicPr>
          <p:cNvPr id="2" name="Picture 1">
            <a:extLst>
              <a:ext uri="{FF2B5EF4-FFF2-40B4-BE49-F238E27FC236}">
                <a16:creationId xmlns:a16="http://schemas.microsoft.com/office/drawing/2014/main" id="{6D869F80-3CAE-CBE2-D989-92DC897F7DB0}"/>
              </a:ext>
            </a:extLst>
          </p:cNvPr>
          <p:cNvPicPr>
            <a:picLocks noChangeAspect="1"/>
          </p:cNvPicPr>
          <p:nvPr userDrawn="1"/>
        </p:nvPicPr>
        <p:blipFill>
          <a:blip r:embed="rId2"/>
          <a:srcRect/>
          <a:stretch/>
        </p:blipFill>
        <p:spPr>
          <a:xfrm>
            <a:off x="338667" y="6310881"/>
            <a:ext cx="1198179" cy="219978"/>
          </a:xfrm>
          <a:prstGeom prst="rect">
            <a:avLst/>
          </a:prstGeom>
        </p:spPr>
      </p:pic>
    </p:spTree>
    <p:extLst>
      <p:ext uri="{BB962C8B-B14F-4D97-AF65-F5344CB8AC3E}">
        <p14:creationId xmlns:p14="http://schemas.microsoft.com/office/powerpoint/2010/main" val="232269507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cxnSp>
        <p:nvCxnSpPr>
          <p:cNvPr id="6" name="Straight Connector 9"/>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8" name="Rectangle 9"/>
          <p:cNvSpPr>
            <a:spLocks noChangeArrowheads="1"/>
          </p:cNvSpPr>
          <p:nvPr userDrawn="1"/>
        </p:nvSpPr>
        <p:spPr bwMode="auto">
          <a:xfrm>
            <a:off x="3771900" y="6371167"/>
            <a:ext cx="377859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300" dirty="0">
                <a:solidFill>
                  <a:srgbClr val="1F497D"/>
                </a:solidFill>
              </a:rPr>
              <a:t>MDRC Confidential and Proprietary Information </a:t>
            </a:r>
            <a:endParaRPr lang="en-US" altLang="en-US" sz="1300" dirty="0"/>
          </a:p>
        </p:txBody>
      </p:sp>
      <p:sp>
        <p:nvSpPr>
          <p:cNvPr id="3" name="Picture Placeholder 2"/>
          <p:cNvSpPr>
            <a:spLocks noGrp="1"/>
          </p:cNvSpPr>
          <p:nvPr>
            <p:ph type="pic" idx="1"/>
          </p:nvPr>
        </p:nvSpPr>
        <p:spPr>
          <a:xfrm>
            <a:off x="5183187" y="1352739"/>
            <a:ext cx="6405369" cy="4508315"/>
          </a:xfrm>
          <a:noFill/>
        </p:spPr>
        <p:txBody>
          <a:bodyPr rtlCol="0">
            <a:noAutofit/>
          </a:bodyPr>
          <a:lstStyle>
            <a:lvl1pPr marL="0" indent="0">
              <a:buNone/>
              <a:defRPr sz="3200"/>
            </a:lvl1pPr>
            <a:lvl2pPr marL="456897" indent="0">
              <a:buNone/>
              <a:defRPr sz="2800"/>
            </a:lvl2pPr>
            <a:lvl3pPr marL="913798" indent="0">
              <a:buNone/>
              <a:defRPr sz="2400"/>
            </a:lvl3pPr>
            <a:lvl4pPr marL="1370695" indent="0">
              <a:buNone/>
              <a:defRPr sz="2000"/>
            </a:lvl4pPr>
            <a:lvl5pPr marL="1827594" indent="0">
              <a:buNone/>
              <a:defRPr sz="2000"/>
            </a:lvl5pPr>
            <a:lvl6pPr marL="2284494" indent="0">
              <a:buNone/>
              <a:defRPr sz="2000"/>
            </a:lvl6pPr>
            <a:lvl7pPr marL="2741391" indent="0">
              <a:buNone/>
              <a:defRPr sz="2000"/>
            </a:lvl7pPr>
            <a:lvl8pPr marL="3198289" indent="0">
              <a:buNone/>
              <a:defRPr sz="2000"/>
            </a:lvl8pPr>
            <a:lvl9pPr marL="3655187"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493185" y="1352739"/>
            <a:ext cx="4278841" cy="4516252"/>
          </a:xfrm>
        </p:spPr>
        <p:txBody>
          <a:bodyPr/>
          <a:lstStyle>
            <a:lvl1pPr marL="0" indent="0">
              <a:buNone/>
              <a:defRPr sz="2400"/>
            </a:lvl1pPr>
            <a:lvl2pPr marL="456897" indent="0">
              <a:buNone/>
              <a:defRPr sz="1500"/>
            </a:lvl2pPr>
            <a:lvl3pPr marL="913798" indent="0">
              <a:buNone/>
              <a:defRPr sz="1200"/>
            </a:lvl3pPr>
            <a:lvl4pPr marL="1370695" indent="0">
              <a:buNone/>
              <a:defRPr sz="1100"/>
            </a:lvl4pPr>
            <a:lvl5pPr marL="1827594" indent="0">
              <a:buNone/>
              <a:defRPr sz="1100"/>
            </a:lvl5pPr>
            <a:lvl6pPr marL="2284494" indent="0">
              <a:buNone/>
              <a:defRPr sz="1100"/>
            </a:lvl6pPr>
            <a:lvl7pPr marL="2741391" indent="0">
              <a:buNone/>
              <a:defRPr sz="1100"/>
            </a:lvl7pPr>
            <a:lvl8pPr marL="3198289" indent="0">
              <a:buNone/>
              <a:defRPr sz="1100"/>
            </a:lvl8pPr>
            <a:lvl9pPr marL="3655187" indent="0">
              <a:buNone/>
              <a:defRPr sz="1100"/>
            </a:lvl9pPr>
          </a:lstStyle>
          <a:p>
            <a:pPr lvl="0"/>
            <a:r>
              <a:rPr lang="en-US" dirty="0"/>
              <a:t>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p:spPr>
        <p:txBody>
          <a:bodyPr/>
          <a:lstStyle>
            <a:lvl1pPr>
              <a:defRPr>
                <a:solidFill>
                  <a:schemeClr val="tx1"/>
                </a:solidFill>
              </a:defRPr>
            </a:lvl1pPr>
          </a:lstStyle>
          <a:p>
            <a:pPr lvl="0"/>
            <a:r>
              <a:rPr lang="en-US" altLang="en-US" dirty="0"/>
              <a:t>Click to edit Master title style</a:t>
            </a:r>
          </a:p>
        </p:txBody>
      </p:sp>
      <p:sp>
        <p:nvSpPr>
          <p:cNvPr id="10" name="Slide Number Placeholder 5"/>
          <p:cNvSpPr>
            <a:spLocks noGrp="1"/>
          </p:cNvSpPr>
          <p:nvPr>
            <p:ph type="sldNum" sz="quarter" idx="10"/>
          </p:nvPr>
        </p:nvSpPr>
        <p:spPr/>
        <p:txBody>
          <a:bodyPr/>
          <a:lstStyle>
            <a:lvl1pPr>
              <a:defRPr/>
            </a:lvl1pPr>
          </a:lstStyle>
          <a:p>
            <a:pPr>
              <a:defRPr/>
            </a:pPr>
            <a:fld id="{657F904A-48D4-4C38-B6BF-61979293C157}" type="slidenum">
              <a:rPr lang="en-US" altLang="en-US"/>
              <a:pPr>
                <a:defRPr/>
              </a:pPr>
              <a:t>‹#›</a:t>
            </a:fld>
            <a:endParaRPr lang="en-US" altLang="en-US"/>
          </a:p>
        </p:txBody>
      </p:sp>
      <p:pic>
        <p:nvPicPr>
          <p:cNvPr id="15" name="Picture 14">
            <a:extLst>
              <a:ext uri="{FF2B5EF4-FFF2-40B4-BE49-F238E27FC236}">
                <a16:creationId xmlns:a16="http://schemas.microsoft.com/office/drawing/2014/main" id="{A30B829A-B51E-0449-B771-64BE046FC3B0}"/>
              </a:ext>
            </a:extLst>
          </p:cNvPr>
          <p:cNvPicPr>
            <a:picLocks noChangeAspect="1"/>
          </p:cNvPicPr>
          <p:nvPr userDrawn="1"/>
        </p:nvPicPr>
        <p:blipFill>
          <a:blip r:embed="rId2"/>
          <a:srcRect/>
          <a:stretch/>
        </p:blipFill>
        <p:spPr>
          <a:xfrm>
            <a:off x="338667" y="6310881"/>
            <a:ext cx="1198179" cy="219978"/>
          </a:xfrm>
          <a:prstGeom prst="rect">
            <a:avLst/>
          </a:prstGeom>
        </p:spPr>
      </p:pic>
    </p:spTree>
    <p:extLst>
      <p:ext uri="{BB962C8B-B14F-4D97-AF65-F5344CB8AC3E}">
        <p14:creationId xmlns:p14="http://schemas.microsoft.com/office/powerpoint/2010/main" val="211002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ED92-FE63-A74E-9AA9-2BAFA887AD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B140EE-8B34-4242-A7D6-25A88742DB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30FE1034-67E4-4638-A513-E38620227D0F}"/>
              </a:ext>
            </a:extLst>
          </p:cNvPr>
          <p:cNvSpPr>
            <a:spLocks noGrp="1"/>
          </p:cNvSpPr>
          <p:nvPr>
            <p:ph type="sldNum" sz="quarter" idx="11"/>
          </p:nvPr>
        </p:nvSpPr>
        <p:spPr/>
        <p:txBody>
          <a:bodyPr/>
          <a:lstStyle/>
          <a:p>
            <a:fld id="{775DCC6D-E4A8-4B46-8FBA-5C35A0832982}" type="slidenum">
              <a:rPr lang="en-US" smtClean="0"/>
              <a:pPr/>
              <a:t>‹#›</a:t>
            </a:fld>
            <a:endParaRPr lang="en-US" dirty="0"/>
          </a:p>
        </p:txBody>
      </p:sp>
      <p:sp>
        <p:nvSpPr>
          <p:cNvPr id="6" name="Date Placeholder 2">
            <a:extLst>
              <a:ext uri="{FF2B5EF4-FFF2-40B4-BE49-F238E27FC236}">
                <a16:creationId xmlns:a16="http://schemas.microsoft.com/office/drawing/2014/main" id="{D317DD92-102C-4777-8B72-38C532F9C0FC}"/>
              </a:ext>
            </a:extLst>
          </p:cNvPr>
          <p:cNvSpPr txBox="1">
            <a:spLocks/>
          </p:cNvSpPr>
          <p:nvPr userDrawn="1"/>
        </p:nvSpPr>
        <p:spPr>
          <a:xfrm>
            <a:off x="0" y="6491968"/>
            <a:ext cx="453683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404040"/>
                </a:solidFill>
              </a:rPr>
              <a:t>© </a:t>
            </a:r>
            <a:r>
              <a:rPr lang="en-US" dirty="0" err="1">
                <a:solidFill>
                  <a:srgbClr val="404040"/>
                </a:solidFill>
              </a:rPr>
              <a:t>ProCogia</a:t>
            </a:r>
            <a:r>
              <a:rPr lang="en-US" dirty="0">
                <a:solidFill>
                  <a:srgbClr val="404040"/>
                </a:solidFill>
              </a:rPr>
              <a:t> 2023. All rights reserved. - -Confidential </a:t>
            </a:r>
            <a:endParaRPr lang="en-US" dirty="0"/>
          </a:p>
        </p:txBody>
      </p:sp>
    </p:spTree>
    <p:extLst>
      <p:ext uri="{BB962C8B-B14F-4D97-AF65-F5344CB8AC3E}">
        <p14:creationId xmlns:p14="http://schemas.microsoft.com/office/powerpoint/2010/main" val="187511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A998-D1F0-9043-AD3F-7F50C28185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DD310C-AF7F-3F4E-AAD6-B151A2EFE5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7">
            <a:extLst>
              <a:ext uri="{FF2B5EF4-FFF2-40B4-BE49-F238E27FC236}">
                <a16:creationId xmlns:a16="http://schemas.microsoft.com/office/drawing/2014/main" id="{A1D385B7-8ACE-47E4-A6D8-38D28099142F}"/>
              </a:ext>
            </a:extLst>
          </p:cNvPr>
          <p:cNvSpPr>
            <a:spLocks noGrp="1"/>
          </p:cNvSpPr>
          <p:nvPr>
            <p:ph type="sldNum" sz="quarter" idx="11"/>
          </p:nvPr>
        </p:nvSpPr>
        <p:spPr/>
        <p:txBody>
          <a:bodyPr/>
          <a:lstStyle/>
          <a:p>
            <a:fld id="{775DCC6D-E4A8-4B46-8FBA-5C35A0832982}" type="slidenum">
              <a:rPr lang="en-US" smtClean="0"/>
              <a:pPr/>
              <a:t>‹#›</a:t>
            </a:fld>
            <a:endParaRPr lang="en-US" dirty="0"/>
          </a:p>
        </p:txBody>
      </p:sp>
      <p:sp>
        <p:nvSpPr>
          <p:cNvPr id="6" name="Date Placeholder 2">
            <a:extLst>
              <a:ext uri="{FF2B5EF4-FFF2-40B4-BE49-F238E27FC236}">
                <a16:creationId xmlns:a16="http://schemas.microsoft.com/office/drawing/2014/main" id="{6BF970B4-3FC0-4F84-9A3E-CCEFDAE3EF8D}"/>
              </a:ext>
            </a:extLst>
          </p:cNvPr>
          <p:cNvSpPr txBox="1">
            <a:spLocks/>
          </p:cNvSpPr>
          <p:nvPr userDrawn="1"/>
        </p:nvSpPr>
        <p:spPr>
          <a:xfrm>
            <a:off x="0" y="6491968"/>
            <a:ext cx="453683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404040"/>
                </a:solidFill>
              </a:rPr>
              <a:t>© </a:t>
            </a:r>
            <a:r>
              <a:rPr lang="en-US" dirty="0" err="1">
                <a:solidFill>
                  <a:srgbClr val="404040"/>
                </a:solidFill>
              </a:rPr>
              <a:t>ProCogia</a:t>
            </a:r>
            <a:r>
              <a:rPr lang="en-US" dirty="0">
                <a:solidFill>
                  <a:srgbClr val="404040"/>
                </a:solidFill>
              </a:rPr>
              <a:t> 2023. All rights reserved. - -Confidential </a:t>
            </a:r>
            <a:endParaRPr lang="en-US" dirty="0"/>
          </a:p>
        </p:txBody>
      </p:sp>
    </p:spTree>
    <p:extLst>
      <p:ext uri="{BB962C8B-B14F-4D97-AF65-F5344CB8AC3E}">
        <p14:creationId xmlns:p14="http://schemas.microsoft.com/office/powerpoint/2010/main" val="286814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DC84-3C22-AA4D-88CC-2C56BCFBE6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C2B288-528B-5146-8B89-15770B11D3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0ABCFE-3EAA-E04D-953E-7704FE27AE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2FE98EF8-4505-493F-9244-A767DBD240A1}"/>
              </a:ext>
            </a:extLst>
          </p:cNvPr>
          <p:cNvSpPr>
            <a:spLocks noGrp="1"/>
          </p:cNvSpPr>
          <p:nvPr>
            <p:ph type="sldNum" sz="quarter" idx="11"/>
          </p:nvPr>
        </p:nvSpPr>
        <p:spPr/>
        <p:txBody>
          <a:bodyPr/>
          <a:lstStyle/>
          <a:p>
            <a:fld id="{775DCC6D-E4A8-4B46-8FBA-5C35A0832982}" type="slidenum">
              <a:rPr lang="en-US" smtClean="0"/>
              <a:pPr/>
              <a:t>‹#›</a:t>
            </a:fld>
            <a:endParaRPr lang="en-US" dirty="0"/>
          </a:p>
        </p:txBody>
      </p:sp>
      <p:sp>
        <p:nvSpPr>
          <p:cNvPr id="7" name="Date Placeholder 2">
            <a:extLst>
              <a:ext uri="{FF2B5EF4-FFF2-40B4-BE49-F238E27FC236}">
                <a16:creationId xmlns:a16="http://schemas.microsoft.com/office/drawing/2014/main" id="{FEB00A4D-CD94-445F-BAB7-50B85B04E84F}"/>
              </a:ext>
            </a:extLst>
          </p:cNvPr>
          <p:cNvSpPr txBox="1">
            <a:spLocks/>
          </p:cNvSpPr>
          <p:nvPr userDrawn="1"/>
        </p:nvSpPr>
        <p:spPr>
          <a:xfrm>
            <a:off x="0" y="6491968"/>
            <a:ext cx="453683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404040"/>
                </a:solidFill>
              </a:rPr>
              <a:t>© </a:t>
            </a:r>
            <a:r>
              <a:rPr lang="en-US" dirty="0" err="1">
                <a:solidFill>
                  <a:srgbClr val="404040"/>
                </a:solidFill>
              </a:rPr>
              <a:t>ProCogia</a:t>
            </a:r>
            <a:r>
              <a:rPr lang="en-US" dirty="0">
                <a:solidFill>
                  <a:srgbClr val="404040"/>
                </a:solidFill>
              </a:rPr>
              <a:t> 2023. All rights reserved. - -Confidential </a:t>
            </a:r>
            <a:endParaRPr lang="en-US" dirty="0"/>
          </a:p>
        </p:txBody>
      </p:sp>
    </p:spTree>
    <p:extLst>
      <p:ext uri="{BB962C8B-B14F-4D97-AF65-F5344CB8AC3E}">
        <p14:creationId xmlns:p14="http://schemas.microsoft.com/office/powerpoint/2010/main" val="295445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999CF-82BA-364A-8A00-C52C5B683975}"/>
              </a:ext>
            </a:extLst>
          </p:cNvPr>
          <p:cNvSpPr>
            <a:spLocks noGrp="1"/>
          </p:cNvSpPr>
          <p:nvPr>
            <p:ph type="title"/>
          </p:nvPr>
        </p:nvSpPr>
        <p:spPr>
          <a:xfrm>
            <a:off x="836612" y="592015"/>
            <a:ext cx="10518776" cy="109867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329EC9A-F90D-CD4D-89ED-E0E8E3AFD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2D7BCC-18DC-BD4B-A396-961BE22AA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13E7D-C732-FB42-8EB1-0BEE63C0A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C0BF6E-BF71-C24C-81B8-BEFEAB311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58020355-7E5D-4088-9759-F15B7EA4DA6E}"/>
              </a:ext>
            </a:extLst>
          </p:cNvPr>
          <p:cNvSpPr>
            <a:spLocks noGrp="1"/>
          </p:cNvSpPr>
          <p:nvPr>
            <p:ph type="sldNum" sz="quarter" idx="11"/>
          </p:nvPr>
        </p:nvSpPr>
        <p:spPr/>
        <p:txBody>
          <a:bodyPr/>
          <a:lstStyle/>
          <a:p>
            <a:fld id="{775DCC6D-E4A8-4B46-8FBA-5C35A0832982}" type="slidenum">
              <a:rPr lang="en-US" smtClean="0"/>
              <a:pPr/>
              <a:t>‹#›</a:t>
            </a:fld>
            <a:endParaRPr lang="en-US" dirty="0"/>
          </a:p>
        </p:txBody>
      </p:sp>
      <p:sp>
        <p:nvSpPr>
          <p:cNvPr id="9" name="Date Placeholder 2">
            <a:extLst>
              <a:ext uri="{FF2B5EF4-FFF2-40B4-BE49-F238E27FC236}">
                <a16:creationId xmlns:a16="http://schemas.microsoft.com/office/drawing/2014/main" id="{82D03FB0-FBD5-4423-9FFC-BB2C5331B590}"/>
              </a:ext>
            </a:extLst>
          </p:cNvPr>
          <p:cNvSpPr txBox="1">
            <a:spLocks/>
          </p:cNvSpPr>
          <p:nvPr userDrawn="1"/>
        </p:nvSpPr>
        <p:spPr>
          <a:xfrm>
            <a:off x="0" y="6491968"/>
            <a:ext cx="453683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404040"/>
                </a:solidFill>
              </a:rPr>
              <a:t>© </a:t>
            </a:r>
            <a:r>
              <a:rPr lang="en-US" dirty="0" err="1">
                <a:solidFill>
                  <a:srgbClr val="404040"/>
                </a:solidFill>
              </a:rPr>
              <a:t>ProCogia</a:t>
            </a:r>
            <a:r>
              <a:rPr lang="en-US" dirty="0">
                <a:solidFill>
                  <a:srgbClr val="404040"/>
                </a:solidFill>
              </a:rPr>
              <a:t> 2023. All rights reserved. - -Confidential </a:t>
            </a:r>
            <a:endParaRPr lang="en-US" dirty="0"/>
          </a:p>
        </p:txBody>
      </p:sp>
    </p:spTree>
    <p:extLst>
      <p:ext uri="{BB962C8B-B14F-4D97-AF65-F5344CB8AC3E}">
        <p14:creationId xmlns:p14="http://schemas.microsoft.com/office/powerpoint/2010/main" val="2287054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471E-D61D-0E4E-8772-081F4E7866D5}"/>
              </a:ext>
            </a:extLst>
          </p:cNvPr>
          <p:cNvSpPr>
            <a:spLocks noGrp="1"/>
          </p:cNvSpPr>
          <p:nvPr>
            <p:ph type="title"/>
          </p:nvPr>
        </p:nvSpPr>
        <p:spPr/>
        <p:txBody>
          <a:bodyPr/>
          <a:lstStyle/>
          <a:p>
            <a:r>
              <a:rPr lang="en-US"/>
              <a:t>Click to edit Master title style</a:t>
            </a:r>
          </a:p>
        </p:txBody>
      </p:sp>
      <p:sp>
        <p:nvSpPr>
          <p:cNvPr id="7" name="Slide Number Placeholder 6">
            <a:extLst>
              <a:ext uri="{FF2B5EF4-FFF2-40B4-BE49-F238E27FC236}">
                <a16:creationId xmlns:a16="http://schemas.microsoft.com/office/drawing/2014/main" id="{D6E10DA3-2216-417E-A208-C7A9408130D4}"/>
              </a:ext>
            </a:extLst>
          </p:cNvPr>
          <p:cNvSpPr>
            <a:spLocks noGrp="1"/>
          </p:cNvSpPr>
          <p:nvPr>
            <p:ph type="sldNum" sz="quarter" idx="11"/>
          </p:nvPr>
        </p:nvSpPr>
        <p:spPr/>
        <p:txBody>
          <a:bodyPr/>
          <a:lstStyle/>
          <a:p>
            <a:fld id="{775DCC6D-E4A8-4B46-8FBA-5C35A0832982}" type="slidenum">
              <a:rPr lang="en-US" smtClean="0"/>
              <a:pPr/>
              <a:t>‹#›</a:t>
            </a:fld>
            <a:endParaRPr lang="en-US" dirty="0"/>
          </a:p>
        </p:txBody>
      </p:sp>
      <p:sp>
        <p:nvSpPr>
          <p:cNvPr id="5" name="Date Placeholder 2">
            <a:extLst>
              <a:ext uri="{FF2B5EF4-FFF2-40B4-BE49-F238E27FC236}">
                <a16:creationId xmlns:a16="http://schemas.microsoft.com/office/drawing/2014/main" id="{4D9E0CA0-B89C-41DA-A25C-626FEB64995A}"/>
              </a:ext>
            </a:extLst>
          </p:cNvPr>
          <p:cNvSpPr txBox="1">
            <a:spLocks/>
          </p:cNvSpPr>
          <p:nvPr userDrawn="1"/>
        </p:nvSpPr>
        <p:spPr>
          <a:xfrm>
            <a:off x="0" y="6491968"/>
            <a:ext cx="453683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404040"/>
                </a:solidFill>
              </a:rPr>
              <a:t>© </a:t>
            </a:r>
            <a:r>
              <a:rPr lang="en-US" dirty="0" err="1">
                <a:solidFill>
                  <a:srgbClr val="404040"/>
                </a:solidFill>
              </a:rPr>
              <a:t>ProCogia</a:t>
            </a:r>
            <a:r>
              <a:rPr lang="en-US" dirty="0">
                <a:solidFill>
                  <a:srgbClr val="404040"/>
                </a:solidFill>
              </a:rPr>
              <a:t> 2023. All rights reserved. - -Confidential </a:t>
            </a:r>
            <a:endParaRPr lang="en-US" dirty="0"/>
          </a:p>
        </p:txBody>
      </p:sp>
    </p:spTree>
    <p:extLst>
      <p:ext uri="{BB962C8B-B14F-4D97-AF65-F5344CB8AC3E}">
        <p14:creationId xmlns:p14="http://schemas.microsoft.com/office/powerpoint/2010/main" val="422860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069AACF-A829-49EB-A55A-E5A5777985D5}"/>
              </a:ext>
            </a:extLst>
          </p:cNvPr>
          <p:cNvSpPr>
            <a:spLocks noGrp="1"/>
          </p:cNvSpPr>
          <p:nvPr>
            <p:ph type="sldNum" sz="quarter" idx="11"/>
          </p:nvPr>
        </p:nvSpPr>
        <p:spPr/>
        <p:txBody>
          <a:bodyPr/>
          <a:lstStyle/>
          <a:p>
            <a:fld id="{775DCC6D-E4A8-4B46-8FBA-5C35A0832982}" type="slidenum">
              <a:rPr lang="en-US" smtClean="0"/>
              <a:pPr/>
              <a:t>‹#›</a:t>
            </a:fld>
            <a:endParaRPr lang="en-US" dirty="0"/>
          </a:p>
        </p:txBody>
      </p:sp>
      <p:sp>
        <p:nvSpPr>
          <p:cNvPr id="4" name="Date Placeholder 2">
            <a:extLst>
              <a:ext uri="{FF2B5EF4-FFF2-40B4-BE49-F238E27FC236}">
                <a16:creationId xmlns:a16="http://schemas.microsoft.com/office/drawing/2014/main" id="{DC8E8F60-0EED-40EB-A32D-3F68E7C0B184}"/>
              </a:ext>
            </a:extLst>
          </p:cNvPr>
          <p:cNvSpPr txBox="1">
            <a:spLocks/>
          </p:cNvSpPr>
          <p:nvPr userDrawn="1"/>
        </p:nvSpPr>
        <p:spPr>
          <a:xfrm>
            <a:off x="0" y="6491968"/>
            <a:ext cx="453683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404040"/>
                </a:solidFill>
              </a:rPr>
              <a:t>© </a:t>
            </a:r>
            <a:r>
              <a:rPr lang="en-US" dirty="0" err="1">
                <a:solidFill>
                  <a:srgbClr val="404040"/>
                </a:solidFill>
              </a:rPr>
              <a:t>ProCogia</a:t>
            </a:r>
            <a:r>
              <a:rPr lang="en-US" dirty="0">
                <a:solidFill>
                  <a:srgbClr val="404040"/>
                </a:solidFill>
              </a:rPr>
              <a:t> 2023. All rights reserved. - -Confidential </a:t>
            </a:r>
            <a:endParaRPr lang="en-US" dirty="0"/>
          </a:p>
        </p:txBody>
      </p:sp>
    </p:spTree>
    <p:extLst>
      <p:ext uri="{BB962C8B-B14F-4D97-AF65-F5344CB8AC3E}">
        <p14:creationId xmlns:p14="http://schemas.microsoft.com/office/powerpoint/2010/main" val="341513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B5D7-0ED2-2A42-A7CB-1448BC3F7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41C7F9-6FD6-214F-AC56-4D13A7E62E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37E1EC7-208C-1848-A6BF-99559804E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Slide Number Placeholder 8">
            <a:extLst>
              <a:ext uri="{FF2B5EF4-FFF2-40B4-BE49-F238E27FC236}">
                <a16:creationId xmlns:a16="http://schemas.microsoft.com/office/drawing/2014/main" id="{E1C50840-FFBA-4613-8FC6-819FFEAEE5D4}"/>
              </a:ext>
            </a:extLst>
          </p:cNvPr>
          <p:cNvSpPr>
            <a:spLocks noGrp="1"/>
          </p:cNvSpPr>
          <p:nvPr>
            <p:ph type="sldNum" sz="quarter" idx="11"/>
          </p:nvPr>
        </p:nvSpPr>
        <p:spPr/>
        <p:txBody>
          <a:bodyPr/>
          <a:lstStyle/>
          <a:p>
            <a:fld id="{775DCC6D-E4A8-4B46-8FBA-5C35A0832982}" type="slidenum">
              <a:rPr lang="en-US" smtClean="0"/>
              <a:pPr/>
              <a:t>‹#›</a:t>
            </a:fld>
            <a:endParaRPr lang="en-US" dirty="0"/>
          </a:p>
        </p:txBody>
      </p:sp>
      <p:sp>
        <p:nvSpPr>
          <p:cNvPr id="7" name="Date Placeholder 2">
            <a:extLst>
              <a:ext uri="{FF2B5EF4-FFF2-40B4-BE49-F238E27FC236}">
                <a16:creationId xmlns:a16="http://schemas.microsoft.com/office/drawing/2014/main" id="{0517B5A2-A1F5-4808-A61B-0C1150D58A64}"/>
              </a:ext>
            </a:extLst>
          </p:cNvPr>
          <p:cNvSpPr txBox="1">
            <a:spLocks/>
          </p:cNvSpPr>
          <p:nvPr userDrawn="1"/>
        </p:nvSpPr>
        <p:spPr>
          <a:xfrm>
            <a:off x="0" y="6491968"/>
            <a:ext cx="453683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404040"/>
                </a:solidFill>
              </a:rPr>
              <a:t>© </a:t>
            </a:r>
            <a:r>
              <a:rPr lang="en-US" dirty="0" err="1">
                <a:solidFill>
                  <a:srgbClr val="404040"/>
                </a:solidFill>
              </a:rPr>
              <a:t>ProCogia</a:t>
            </a:r>
            <a:r>
              <a:rPr lang="en-US" dirty="0">
                <a:solidFill>
                  <a:srgbClr val="404040"/>
                </a:solidFill>
              </a:rPr>
              <a:t> 2023. All rights reserved. - -Confidential </a:t>
            </a:r>
            <a:endParaRPr lang="en-US" dirty="0"/>
          </a:p>
        </p:txBody>
      </p:sp>
    </p:spTree>
    <p:extLst>
      <p:ext uri="{BB962C8B-B14F-4D97-AF65-F5344CB8AC3E}">
        <p14:creationId xmlns:p14="http://schemas.microsoft.com/office/powerpoint/2010/main" val="3946779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A6FD-D204-3E4F-A5C4-3CE07F97A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6D02B9-E1A0-A741-9FA7-5D93A68BC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27949F0-00B8-0744-AB13-FD4013B02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8">
            <a:extLst>
              <a:ext uri="{FF2B5EF4-FFF2-40B4-BE49-F238E27FC236}">
                <a16:creationId xmlns:a16="http://schemas.microsoft.com/office/drawing/2014/main" id="{E35245A7-C38E-43E1-8F72-39C01D333D45}"/>
              </a:ext>
            </a:extLst>
          </p:cNvPr>
          <p:cNvSpPr>
            <a:spLocks noGrp="1"/>
          </p:cNvSpPr>
          <p:nvPr>
            <p:ph type="sldNum" sz="quarter" idx="11"/>
          </p:nvPr>
        </p:nvSpPr>
        <p:spPr/>
        <p:txBody>
          <a:bodyPr/>
          <a:lstStyle/>
          <a:p>
            <a:fld id="{775DCC6D-E4A8-4B46-8FBA-5C35A0832982}" type="slidenum">
              <a:rPr lang="en-US" smtClean="0"/>
              <a:pPr/>
              <a:t>‹#›</a:t>
            </a:fld>
            <a:endParaRPr lang="en-US" dirty="0"/>
          </a:p>
        </p:txBody>
      </p:sp>
      <p:sp>
        <p:nvSpPr>
          <p:cNvPr id="7" name="Date Placeholder 2">
            <a:extLst>
              <a:ext uri="{FF2B5EF4-FFF2-40B4-BE49-F238E27FC236}">
                <a16:creationId xmlns:a16="http://schemas.microsoft.com/office/drawing/2014/main" id="{97C21F3F-402A-4A41-980D-4F30E9CD6121}"/>
              </a:ext>
            </a:extLst>
          </p:cNvPr>
          <p:cNvSpPr txBox="1">
            <a:spLocks/>
          </p:cNvSpPr>
          <p:nvPr userDrawn="1"/>
        </p:nvSpPr>
        <p:spPr>
          <a:xfrm>
            <a:off x="0" y="6491968"/>
            <a:ext cx="453683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404040"/>
                </a:solidFill>
              </a:rPr>
              <a:t>© </a:t>
            </a:r>
            <a:r>
              <a:rPr lang="en-US" dirty="0" err="1">
                <a:solidFill>
                  <a:srgbClr val="404040"/>
                </a:solidFill>
              </a:rPr>
              <a:t>ProCogia</a:t>
            </a:r>
            <a:r>
              <a:rPr lang="en-US" dirty="0">
                <a:solidFill>
                  <a:srgbClr val="404040"/>
                </a:solidFill>
              </a:rPr>
              <a:t> 2023. All rights reserved. - -Confidential </a:t>
            </a:r>
            <a:endParaRPr lang="en-US" dirty="0"/>
          </a:p>
        </p:txBody>
      </p:sp>
    </p:spTree>
    <p:extLst>
      <p:ext uri="{BB962C8B-B14F-4D97-AF65-F5344CB8AC3E}">
        <p14:creationId xmlns:p14="http://schemas.microsoft.com/office/powerpoint/2010/main" val="1740674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92BD51-9715-124F-A62D-F5110CB56456}"/>
              </a:ext>
            </a:extLst>
          </p:cNvPr>
          <p:cNvSpPr>
            <a:spLocks noGrp="1"/>
          </p:cNvSpPr>
          <p:nvPr>
            <p:ph type="title"/>
          </p:nvPr>
        </p:nvSpPr>
        <p:spPr>
          <a:xfrm>
            <a:off x="838200" y="597877"/>
            <a:ext cx="10451123" cy="1092811"/>
          </a:xfrm>
          <a:prstGeom prst="rect">
            <a:avLst/>
          </a:prstGeom>
        </p:spPr>
        <p:txBody>
          <a:bodyPr vert="horz" lIns="91440" tIns="45720" rIns="91440" bIns="45720" rtlCol="0" anchor="ctr">
            <a:normAutofit/>
          </a:bodyPr>
          <a:lstStyle/>
          <a:p>
            <a:r>
              <a:rPr lang="en-US" dirty="0"/>
              <a:t>Click to edit </a:t>
            </a:r>
          </a:p>
        </p:txBody>
      </p:sp>
      <p:sp>
        <p:nvSpPr>
          <p:cNvPr id="3" name="Text Placeholder 2">
            <a:extLst>
              <a:ext uri="{FF2B5EF4-FFF2-40B4-BE49-F238E27FC236}">
                <a16:creationId xmlns:a16="http://schemas.microsoft.com/office/drawing/2014/main" id="{8E4BAF2F-F4A9-664C-BDE2-052AFEE9C2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6551C9F-77E6-6340-BF1D-CA94895F3F70}"/>
              </a:ext>
            </a:extLst>
          </p:cNvPr>
          <p:cNvSpPr>
            <a:spLocks noGrp="1"/>
          </p:cNvSpPr>
          <p:nvPr>
            <p:ph type="dt" sz="half" idx="2"/>
          </p:nvPr>
        </p:nvSpPr>
        <p:spPr>
          <a:xfrm>
            <a:off x="0" y="6492875"/>
            <a:ext cx="4536831"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C78F9FCF-C468-774C-B88C-82407F5E15E4}"/>
              </a:ext>
            </a:extLst>
          </p:cNvPr>
          <p:cNvSpPr>
            <a:spLocks noGrp="1"/>
          </p:cNvSpPr>
          <p:nvPr>
            <p:ph type="sldNum" sz="quarter" idx="4"/>
          </p:nvPr>
        </p:nvSpPr>
        <p:spPr>
          <a:xfrm>
            <a:off x="9448800" y="648114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775DCC6D-E4A8-4B46-8FBA-5C35A0832982}" type="slidenum">
              <a:rPr lang="en-US" smtClean="0"/>
              <a:pPr/>
              <a:t>‹#›</a:t>
            </a:fld>
            <a:endParaRPr lang="en-US" dirty="0"/>
          </a:p>
        </p:txBody>
      </p:sp>
      <p:pic>
        <p:nvPicPr>
          <p:cNvPr id="8" name="Picture 7">
            <a:extLst>
              <a:ext uri="{FF2B5EF4-FFF2-40B4-BE49-F238E27FC236}">
                <a16:creationId xmlns:a16="http://schemas.microsoft.com/office/drawing/2014/main" id="{64C892DC-575F-4436-9A18-4297A30B3725}"/>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745999" y="5385"/>
            <a:ext cx="1446001" cy="525023"/>
          </a:xfrm>
          <a:prstGeom prst="rect">
            <a:avLst/>
          </a:prstGeom>
        </p:spPr>
      </p:pic>
    </p:spTree>
    <p:extLst>
      <p:ext uri="{BB962C8B-B14F-4D97-AF65-F5344CB8AC3E}">
        <p14:creationId xmlns:p14="http://schemas.microsoft.com/office/powerpoint/2010/main" val="335829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93184" y="1341967"/>
            <a:ext cx="11235267" cy="434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9110133" y="6356351"/>
            <a:ext cx="2743200" cy="366183"/>
          </a:xfrm>
          <a:prstGeom prst="rect">
            <a:avLst/>
          </a:prstGeom>
        </p:spPr>
        <p:txBody>
          <a:bodyPr vert="horz" wrap="square" lIns="68598" tIns="34299" rIns="68598" bIns="34299" numCol="1" anchor="ctr" anchorCtr="0" compatLnSpc="1">
            <a:prstTxWarp prst="textNoShape">
              <a:avLst/>
            </a:prstTxWarp>
          </a:bodyPr>
          <a:lstStyle>
            <a:lvl1pPr algn="r" eaLnBrk="1" hangingPunct="1">
              <a:defRPr sz="900"/>
            </a:lvl1pPr>
          </a:lstStyle>
          <a:p>
            <a:pPr>
              <a:defRPr/>
            </a:pPr>
            <a:fld id="{96038820-D248-4819-BB88-EC9F88CAAEF2}" type="slidenum">
              <a:rPr lang="en-US" altLang="en-US"/>
              <a:pPr>
                <a:defRPr/>
              </a:pPr>
              <a:t>‹#›</a:t>
            </a:fld>
            <a:endParaRPr lang="en-US" altLang="en-US"/>
          </a:p>
        </p:txBody>
      </p:sp>
      <p:sp>
        <p:nvSpPr>
          <p:cNvPr id="1028" name="Rectangle 2"/>
          <p:cNvSpPr>
            <a:spLocks noGrp="1" noChangeArrowheads="1"/>
          </p:cNvSpPr>
          <p:nvPr>
            <p:ph type="title"/>
          </p:nvPr>
        </p:nvSpPr>
        <p:spPr bwMode="auto">
          <a:xfrm>
            <a:off x="493184" y="328084"/>
            <a:ext cx="11235267"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pic>
        <p:nvPicPr>
          <p:cNvPr id="7" name="Picture 6">
            <a:extLst>
              <a:ext uri="{FF2B5EF4-FFF2-40B4-BE49-F238E27FC236}">
                <a16:creationId xmlns:a16="http://schemas.microsoft.com/office/drawing/2014/main" id="{CD89D0C2-7A5C-0446-B767-0B606E0333BF}"/>
              </a:ext>
            </a:extLst>
          </p:cNvPr>
          <p:cNvPicPr>
            <a:picLocks noChangeAspect="1"/>
          </p:cNvPicPr>
          <p:nvPr userDrawn="1"/>
        </p:nvPicPr>
        <p:blipFill>
          <a:blip r:embed="rId10"/>
          <a:srcRect/>
          <a:stretch/>
        </p:blipFill>
        <p:spPr>
          <a:xfrm>
            <a:off x="338667" y="6310834"/>
            <a:ext cx="1198179" cy="220073"/>
          </a:xfrm>
          <a:prstGeom prst="rect">
            <a:avLst/>
          </a:prstGeom>
        </p:spPr>
      </p:pic>
    </p:spTree>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Lst>
  <p:hf hdr="0" ftr="0" dt="0"/>
  <p:txStyles>
    <p:titleStyle>
      <a:lvl1pPr algn="l" defTabSz="912261" rtl="0" eaLnBrk="0" fontAlgn="base" hangingPunct="0">
        <a:lnSpc>
          <a:spcPct val="90000"/>
        </a:lnSpc>
        <a:spcBef>
          <a:spcPct val="0"/>
        </a:spcBef>
        <a:spcAft>
          <a:spcPct val="0"/>
        </a:spcAft>
        <a:defRPr sz="3700" kern="1200">
          <a:solidFill>
            <a:schemeClr val="tx1"/>
          </a:solidFill>
          <a:latin typeface="Arial" charset="0"/>
          <a:ea typeface="Arial" charset="0"/>
          <a:cs typeface="Arial" charset="0"/>
        </a:defRPr>
      </a:lvl1pPr>
      <a:lvl2pPr algn="l" defTabSz="912261" rtl="0" eaLnBrk="0" fontAlgn="base" hangingPunct="0">
        <a:lnSpc>
          <a:spcPct val="90000"/>
        </a:lnSpc>
        <a:spcBef>
          <a:spcPct val="0"/>
        </a:spcBef>
        <a:spcAft>
          <a:spcPct val="0"/>
        </a:spcAft>
        <a:defRPr sz="3700">
          <a:solidFill>
            <a:srgbClr val="2C70AC"/>
          </a:solidFill>
          <a:latin typeface="Arial" panose="020B0604020202020204" pitchFamily="34" charset="0"/>
          <a:ea typeface="Arial" charset="0"/>
          <a:cs typeface="Arial" panose="020B0604020202020204" pitchFamily="34" charset="0"/>
        </a:defRPr>
      </a:lvl2pPr>
      <a:lvl3pPr algn="l" defTabSz="912261" rtl="0" eaLnBrk="0" fontAlgn="base" hangingPunct="0">
        <a:lnSpc>
          <a:spcPct val="90000"/>
        </a:lnSpc>
        <a:spcBef>
          <a:spcPct val="0"/>
        </a:spcBef>
        <a:spcAft>
          <a:spcPct val="0"/>
        </a:spcAft>
        <a:defRPr sz="3700">
          <a:solidFill>
            <a:srgbClr val="2C70AC"/>
          </a:solidFill>
          <a:latin typeface="Arial" panose="020B0604020202020204" pitchFamily="34" charset="0"/>
          <a:ea typeface="Arial" charset="0"/>
          <a:cs typeface="Arial" panose="020B0604020202020204" pitchFamily="34" charset="0"/>
        </a:defRPr>
      </a:lvl3pPr>
      <a:lvl4pPr algn="l" defTabSz="912261" rtl="0" eaLnBrk="0" fontAlgn="base" hangingPunct="0">
        <a:lnSpc>
          <a:spcPct val="90000"/>
        </a:lnSpc>
        <a:spcBef>
          <a:spcPct val="0"/>
        </a:spcBef>
        <a:spcAft>
          <a:spcPct val="0"/>
        </a:spcAft>
        <a:defRPr sz="3700">
          <a:solidFill>
            <a:srgbClr val="2C70AC"/>
          </a:solidFill>
          <a:latin typeface="Arial" panose="020B0604020202020204" pitchFamily="34" charset="0"/>
          <a:ea typeface="Arial" charset="0"/>
          <a:cs typeface="Arial" panose="020B0604020202020204" pitchFamily="34" charset="0"/>
        </a:defRPr>
      </a:lvl4pPr>
      <a:lvl5pPr algn="l" defTabSz="912261" rtl="0" eaLnBrk="0" fontAlgn="base" hangingPunct="0">
        <a:lnSpc>
          <a:spcPct val="90000"/>
        </a:lnSpc>
        <a:spcBef>
          <a:spcPct val="0"/>
        </a:spcBef>
        <a:spcAft>
          <a:spcPct val="0"/>
        </a:spcAft>
        <a:defRPr sz="3700">
          <a:solidFill>
            <a:srgbClr val="2C70AC"/>
          </a:solidFill>
          <a:latin typeface="Arial" panose="020B0604020202020204" pitchFamily="34" charset="0"/>
          <a:ea typeface="Arial" charset="0"/>
          <a:cs typeface="Arial" panose="020B0604020202020204" pitchFamily="34" charset="0"/>
        </a:defRPr>
      </a:lvl5pPr>
      <a:lvl6pPr marL="609585" algn="l" defTabSz="912261" rtl="0" fontAlgn="base">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1219170" algn="l" defTabSz="912261" rtl="0" fontAlgn="base">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828754" algn="l" defTabSz="912261" rtl="0" fontAlgn="base">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2438339" algn="l" defTabSz="912261" rtl="0" fontAlgn="base">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9pPr>
    </p:titleStyle>
    <p:bodyStyle>
      <a:lvl1pPr marL="306910" indent="-306910" algn="l" defTabSz="912261" rtl="0" eaLnBrk="0" fontAlgn="base" hangingPunct="0">
        <a:lnSpc>
          <a:spcPct val="90000"/>
        </a:lnSpc>
        <a:spcBef>
          <a:spcPts val="400"/>
        </a:spcBef>
        <a:spcAft>
          <a:spcPct val="0"/>
        </a:spcAft>
        <a:buFont typeface="Arial" panose="020B0604020202020204" pitchFamily="34" charset="0"/>
        <a:buChar char="•"/>
        <a:defRPr kern="1200">
          <a:solidFill>
            <a:schemeClr val="tx1"/>
          </a:solidFill>
          <a:latin typeface="Arial" charset="0"/>
          <a:ea typeface="Arial" charset="0"/>
          <a:cs typeface="Arial" charset="0"/>
        </a:defRPr>
      </a:lvl1pPr>
      <a:lvl2pPr marL="615935" indent="-309026" algn="l" defTabSz="912261" rtl="0" eaLnBrk="0" fontAlgn="base" hangingPunct="0">
        <a:lnSpc>
          <a:spcPct val="90000"/>
        </a:lnSpc>
        <a:spcBef>
          <a:spcPts val="400"/>
        </a:spcBef>
        <a:spcAft>
          <a:spcPct val="0"/>
        </a:spcAft>
        <a:buFont typeface="Arial" panose="020B0604020202020204" pitchFamily="34" charset="0"/>
        <a:buChar char="–"/>
        <a:defRPr sz="1900" kern="1200">
          <a:solidFill>
            <a:schemeClr val="tx1"/>
          </a:solidFill>
          <a:latin typeface="Arial" charset="0"/>
          <a:ea typeface="Arial" charset="0"/>
          <a:cs typeface="Arial" charset="0"/>
        </a:defRPr>
      </a:lvl2pPr>
      <a:lvl3pPr marL="912261" indent="-296326" algn="l" defTabSz="912261" rtl="0" eaLnBrk="0" fontAlgn="base" hangingPunct="0">
        <a:lnSpc>
          <a:spcPct val="90000"/>
        </a:lnSpc>
        <a:spcBef>
          <a:spcPts val="400"/>
        </a:spcBef>
        <a:spcAft>
          <a:spcPct val="0"/>
        </a:spcAft>
        <a:buFont typeface="Wingdings" panose="05000000000000000000" pitchFamily="2" charset="2"/>
        <a:buChar char="§"/>
        <a:defRPr sz="1900" kern="1200">
          <a:solidFill>
            <a:schemeClr val="tx1"/>
          </a:solidFill>
          <a:latin typeface="Arial" charset="0"/>
          <a:ea typeface="Arial" charset="0"/>
          <a:cs typeface="Arial" charset="0"/>
        </a:defRPr>
      </a:lvl3pPr>
      <a:lvl4pPr marL="1219170" indent="-306910" algn="l" defTabSz="912261" rtl="0" eaLnBrk="0" fontAlgn="base" hangingPunct="0">
        <a:lnSpc>
          <a:spcPct val="90000"/>
        </a:lnSpc>
        <a:spcBef>
          <a:spcPts val="400"/>
        </a:spcBef>
        <a:spcAft>
          <a:spcPct val="0"/>
        </a:spcAft>
        <a:buFont typeface="Arial" panose="020B0604020202020204" pitchFamily="34" charset="0"/>
        <a:buChar char="•"/>
        <a:defRPr sz="1900" kern="1200">
          <a:solidFill>
            <a:schemeClr val="tx1"/>
          </a:solidFill>
          <a:latin typeface="Arial" charset="0"/>
          <a:ea typeface="Arial" charset="0"/>
          <a:cs typeface="Arial" charset="0"/>
        </a:defRPr>
      </a:lvl4pPr>
      <a:lvl5pPr marL="1526079" indent="-306910" algn="l" defTabSz="912261" rtl="0" eaLnBrk="0" fontAlgn="base" hangingPunct="0">
        <a:lnSpc>
          <a:spcPct val="90000"/>
        </a:lnSpc>
        <a:spcBef>
          <a:spcPts val="400"/>
        </a:spcBef>
        <a:spcAft>
          <a:spcPct val="0"/>
        </a:spcAft>
        <a:buFont typeface="Arial" panose="020B0604020202020204" pitchFamily="34" charset="0"/>
        <a:buChar char="•"/>
        <a:defRPr sz="1900" kern="1200">
          <a:solidFill>
            <a:schemeClr val="tx1"/>
          </a:solidFill>
          <a:latin typeface="Arial" charset="0"/>
          <a:ea typeface="Arial" charset="0"/>
          <a:cs typeface="Arial" charset="0"/>
        </a:defRPr>
      </a:lvl5pPr>
      <a:lvl6pPr marL="2512941" indent="-228450" algn="l" defTabSz="913798"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69842" indent="-228450" algn="l" defTabSz="913798"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6740" indent="-228450" algn="l" defTabSz="913798"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3638" indent="-228450" algn="l" defTabSz="913798" rtl="0" eaLnBrk="1" latinLnBrk="0" hangingPunct="1">
        <a:lnSpc>
          <a:spcPct val="90000"/>
        </a:lnSpc>
        <a:spcBef>
          <a:spcPts val="500"/>
        </a:spcBef>
        <a:buFont typeface="Arial"/>
        <a:buChar char="•"/>
        <a:defRPr sz="1900" kern="1200">
          <a:solidFill>
            <a:schemeClr val="tx1"/>
          </a:solidFill>
          <a:latin typeface="+mn-lt"/>
          <a:ea typeface="+mn-ea"/>
          <a:cs typeface="+mn-cs"/>
        </a:defRPr>
      </a:lvl9pPr>
    </p:bodyStyle>
    <p:otherStyle>
      <a:defPPr>
        <a:defRPr lang="en-US"/>
      </a:defPPr>
      <a:lvl1pPr marL="0" algn="l" defTabSz="913798" rtl="0" eaLnBrk="1" latinLnBrk="0" hangingPunct="1">
        <a:defRPr sz="1900" kern="1200">
          <a:solidFill>
            <a:schemeClr val="tx1"/>
          </a:solidFill>
          <a:latin typeface="+mn-lt"/>
          <a:ea typeface="+mn-ea"/>
          <a:cs typeface="+mn-cs"/>
        </a:defRPr>
      </a:lvl1pPr>
      <a:lvl2pPr marL="456897" algn="l" defTabSz="913798" rtl="0" eaLnBrk="1" latinLnBrk="0" hangingPunct="1">
        <a:defRPr sz="1900" kern="1200">
          <a:solidFill>
            <a:schemeClr val="tx1"/>
          </a:solidFill>
          <a:latin typeface="+mn-lt"/>
          <a:ea typeface="+mn-ea"/>
          <a:cs typeface="+mn-cs"/>
        </a:defRPr>
      </a:lvl2pPr>
      <a:lvl3pPr marL="913798" algn="l" defTabSz="913798" rtl="0" eaLnBrk="1" latinLnBrk="0" hangingPunct="1">
        <a:defRPr sz="1900" kern="1200">
          <a:solidFill>
            <a:schemeClr val="tx1"/>
          </a:solidFill>
          <a:latin typeface="+mn-lt"/>
          <a:ea typeface="+mn-ea"/>
          <a:cs typeface="+mn-cs"/>
        </a:defRPr>
      </a:lvl3pPr>
      <a:lvl4pPr marL="1370695" algn="l" defTabSz="913798" rtl="0" eaLnBrk="1" latinLnBrk="0" hangingPunct="1">
        <a:defRPr sz="1900" kern="1200">
          <a:solidFill>
            <a:schemeClr val="tx1"/>
          </a:solidFill>
          <a:latin typeface="+mn-lt"/>
          <a:ea typeface="+mn-ea"/>
          <a:cs typeface="+mn-cs"/>
        </a:defRPr>
      </a:lvl4pPr>
      <a:lvl5pPr marL="1827594" algn="l" defTabSz="913798" rtl="0" eaLnBrk="1" latinLnBrk="0" hangingPunct="1">
        <a:defRPr sz="1900" kern="1200">
          <a:solidFill>
            <a:schemeClr val="tx1"/>
          </a:solidFill>
          <a:latin typeface="+mn-lt"/>
          <a:ea typeface="+mn-ea"/>
          <a:cs typeface="+mn-cs"/>
        </a:defRPr>
      </a:lvl5pPr>
      <a:lvl6pPr marL="2284494" algn="l" defTabSz="913798" rtl="0" eaLnBrk="1" latinLnBrk="0" hangingPunct="1">
        <a:defRPr sz="1900" kern="1200">
          <a:solidFill>
            <a:schemeClr val="tx1"/>
          </a:solidFill>
          <a:latin typeface="+mn-lt"/>
          <a:ea typeface="+mn-ea"/>
          <a:cs typeface="+mn-cs"/>
        </a:defRPr>
      </a:lvl6pPr>
      <a:lvl7pPr marL="2741391" algn="l" defTabSz="913798" rtl="0" eaLnBrk="1" latinLnBrk="0" hangingPunct="1">
        <a:defRPr sz="1900" kern="1200">
          <a:solidFill>
            <a:schemeClr val="tx1"/>
          </a:solidFill>
          <a:latin typeface="+mn-lt"/>
          <a:ea typeface="+mn-ea"/>
          <a:cs typeface="+mn-cs"/>
        </a:defRPr>
      </a:lvl7pPr>
      <a:lvl8pPr marL="3198289" algn="l" defTabSz="913798" rtl="0" eaLnBrk="1" latinLnBrk="0" hangingPunct="1">
        <a:defRPr sz="1900" kern="1200">
          <a:solidFill>
            <a:schemeClr val="tx1"/>
          </a:solidFill>
          <a:latin typeface="+mn-lt"/>
          <a:ea typeface="+mn-ea"/>
          <a:cs typeface="+mn-cs"/>
        </a:defRPr>
      </a:lvl8pPr>
      <a:lvl9pPr marL="3655187" algn="l" defTabSz="913798"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 Id="rId5" Type="http://schemas.openxmlformats.org/officeDocument/2006/relationships/image" Target="../media/image4.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12A1D9A-2509-9C97-5730-F23642362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486" y="1917122"/>
            <a:ext cx="2691245" cy="2691245"/>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6">
            <a:extLst>
              <a:ext uri="{FF2B5EF4-FFF2-40B4-BE49-F238E27FC236}">
                <a16:creationId xmlns:a16="http://schemas.microsoft.com/office/drawing/2014/main" id="{F727D45C-FA6D-5944-9504-391485F1B226}"/>
              </a:ext>
            </a:extLst>
          </p:cNvPr>
          <p:cNvSpPr txBox="1">
            <a:spLocks/>
          </p:cNvSpPr>
          <p:nvPr/>
        </p:nvSpPr>
        <p:spPr>
          <a:xfrm>
            <a:off x="1364973" y="2550146"/>
            <a:ext cx="9144000" cy="3735355"/>
          </a:xfrm>
          <a:prstGeom prst="rect">
            <a:avLst/>
          </a:prstGeom>
        </p:spPr>
        <p:txBody>
          <a:bodyPr wrap="square" lIns="0" tIns="0" rIns="0" bIns="0" anchor="t">
            <a:noAutofit/>
          </a:bodyPr>
          <a:lstStyle>
            <a:lvl1pPr algn="ctr">
              <a:defRPr sz="4000" b="1" i="0">
                <a:solidFill>
                  <a:srgbClr val="585858"/>
                </a:solidFill>
                <a:latin typeface="Segoe UI Semibold"/>
                <a:ea typeface="+mj-ea"/>
                <a:cs typeface="Segoe UI Semibold"/>
              </a:defRPr>
            </a:lvl1pPr>
          </a:lstStyle>
          <a:p>
            <a:pPr lvl="0" algn="l">
              <a:defRPr/>
            </a:pPr>
            <a:endParaRPr lang="en-US" sz="2000" b="0" kern="0" dirty="0">
              <a:solidFill>
                <a:schemeClr val="tx1"/>
              </a:solidFill>
              <a:latin typeface="Arial" panose="020B0604020202020204" pitchFamily="34" charset="0"/>
              <a:cs typeface="Arial" panose="020B0604020202020204" pitchFamily="34" charset="0"/>
            </a:endParaRPr>
          </a:p>
          <a:p>
            <a:pPr lvl="0" algn="l">
              <a:defRPr/>
            </a:pPr>
            <a:endParaRPr lang="en-US" sz="2000" b="0" kern="0" dirty="0">
              <a:solidFill>
                <a:schemeClr val="tx1"/>
              </a:solidFill>
              <a:latin typeface="Arial" panose="020B0604020202020204" pitchFamily="34" charset="0"/>
              <a:cs typeface="Arial" panose="020B0604020202020204" pitchFamily="34" charset="0"/>
            </a:endParaRPr>
          </a:p>
          <a:p>
            <a:pPr lvl="0" algn="l">
              <a:defRPr/>
            </a:pPr>
            <a:endParaRPr lang="en-US" sz="2000" b="0" kern="0" dirty="0">
              <a:solidFill>
                <a:schemeClr val="tx1"/>
              </a:solidFill>
              <a:latin typeface="Arial" panose="020B0604020202020204" pitchFamily="34" charset="0"/>
              <a:cs typeface="Arial" panose="020B0604020202020204" pitchFamily="34" charset="0"/>
            </a:endParaRPr>
          </a:p>
          <a:p>
            <a:pPr algn="l">
              <a:defRPr/>
            </a:pPr>
            <a:r>
              <a:rPr lang="en-US" sz="2000" b="0" kern="0" dirty="0">
                <a:solidFill>
                  <a:schemeClr val="tx1"/>
                </a:solidFill>
                <a:latin typeface="Arial"/>
                <a:cs typeface="Arial"/>
              </a:rPr>
              <a:t>Q4 2023</a:t>
            </a:r>
          </a:p>
          <a:p>
            <a:pPr lvl="0" algn="l">
              <a:defRPr/>
            </a:pPr>
            <a:r>
              <a:rPr lang="en-US" sz="2000" kern="0" dirty="0">
                <a:solidFill>
                  <a:schemeClr val="tx1"/>
                </a:solidFill>
                <a:latin typeface="Arial" panose="020B0604020202020204" pitchFamily="34" charset="0"/>
                <a:cs typeface="Arial" panose="020B0604020202020204" pitchFamily="34" charset="0"/>
              </a:rPr>
              <a:t>ProCogia + Toronto Metropolitan University</a:t>
            </a:r>
          </a:p>
          <a:p>
            <a:pPr lvl="0" algn="l">
              <a:defRPr/>
            </a:pPr>
            <a:endParaRPr lang="en-US" sz="2000" kern="0" dirty="0">
              <a:latin typeface="Arial" panose="020B0604020202020204" pitchFamily="34" charset="0"/>
              <a:cs typeface="Arial" panose="020B0604020202020204" pitchFamily="34" charset="0"/>
            </a:endParaRPr>
          </a:p>
          <a:p>
            <a:pPr algn="l">
              <a:spcBef>
                <a:spcPct val="20000"/>
              </a:spcBef>
              <a:defRPr/>
            </a:pPr>
            <a:r>
              <a:rPr lang="en-US" sz="1400" dirty="0">
                <a:latin typeface="Arial"/>
                <a:cs typeface="Arial"/>
              </a:rPr>
              <a:t>Muzz Abdur-Razak</a:t>
            </a:r>
            <a:r>
              <a:rPr lang="en-US" sz="1400" b="0" i="1" dirty="0">
                <a:latin typeface="Arial"/>
                <a:cs typeface="Arial"/>
              </a:rPr>
              <a:t>, R Developer I, ProCogia</a:t>
            </a:r>
          </a:p>
          <a:p>
            <a:pPr lvl="0" algn="l">
              <a:spcBef>
                <a:spcPct val="20000"/>
              </a:spcBef>
              <a:defRPr/>
            </a:pPr>
            <a:endParaRPr lang="en-US" sz="1200" b="0" dirty="0">
              <a:latin typeface="Arial" panose="020B0604020202020204" pitchFamily="34" charset="0"/>
              <a:cs typeface="Arial"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br>
              <a:rPr kumimoji="0" lang="en-US" sz="2000" b="0" i="1" u="none" strike="noStrike" kern="0" cap="none" spc="0" normalizeH="0" baseline="0" noProof="0" dirty="0">
                <a:ln>
                  <a:noFill/>
                </a:ln>
                <a:solidFill>
                  <a:sysClr val="windowText" lastClr="000000">
                    <a:lumMod val="50000"/>
                    <a:lumOff val="50000"/>
                  </a:sysClr>
                </a:solidFill>
                <a:effectLst/>
                <a:uLnTx/>
                <a:uFillTx/>
                <a:latin typeface="Arial" panose="020B0604020202020204" pitchFamily="34" charset="0"/>
                <a:cs typeface="Arial" panose="020B0604020202020204" pitchFamily="34" charset="0"/>
              </a:rPr>
            </a:br>
            <a:br>
              <a:rPr kumimoji="0" lang="en-US" sz="2000" b="0" i="1" u="none" strike="noStrike" kern="0" cap="none" spc="0" normalizeH="0" baseline="0" noProof="0" dirty="0">
                <a:ln>
                  <a:noFill/>
                </a:ln>
                <a:solidFill>
                  <a:sysClr val="windowText" lastClr="000000">
                    <a:lumMod val="50000"/>
                    <a:lumOff val="50000"/>
                  </a:sysClr>
                </a:solidFill>
                <a:effectLst/>
                <a:uLnTx/>
                <a:uFillTx/>
                <a:latin typeface="Arial" panose="020B0604020202020204" pitchFamily="34" charset="0"/>
                <a:cs typeface="Arial" panose="020B0604020202020204" pitchFamily="34" charset="0"/>
              </a:rPr>
            </a:br>
            <a:br>
              <a:rPr kumimoji="0" lang="en-US" sz="2000" b="0" i="1" u="none" strike="noStrike" kern="0" cap="none" spc="0" normalizeH="0" baseline="0" noProof="0" dirty="0">
                <a:ln>
                  <a:noFill/>
                </a:ln>
                <a:solidFill>
                  <a:sysClr val="windowText" lastClr="000000">
                    <a:lumMod val="50000"/>
                    <a:lumOff val="50000"/>
                  </a:sysClr>
                </a:solidFill>
                <a:effectLst/>
                <a:uLnTx/>
                <a:uFillTx/>
                <a:latin typeface="Arial" panose="020B0604020202020204" pitchFamily="34" charset="0"/>
                <a:cs typeface="Arial" panose="020B0604020202020204" pitchFamily="34" charset="0"/>
              </a:rPr>
            </a:br>
            <a:br>
              <a:rPr kumimoji="0" lang="en-US" sz="2000" b="0" i="1" u="none" strike="noStrike" kern="0" cap="none" spc="0" normalizeH="0" baseline="0" noProof="0" dirty="0">
                <a:ln>
                  <a:noFill/>
                </a:ln>
                <a:solidFill>
                  <a:sysClr val="windowText" lastClr="000000">
                    <a:lumMod val="50000"/>
                    <a:lumOff val="50000"/>
                  </a:sysClr>
                </a:solidFill>
                <a:effectLst/>
                <a:uLnTx/>
                <a:uFillTx/>
                <a:latin typeface="Arial" panose="020B0604020202020204" pitchFamily="34" charset="0"/>
                <a:cs typeface="Arial" panose="020B0604020202020204" pitchFamily="34" charset="0"/>
              </a:rPr>
            </a:br>
            <a:br>
              <a:rPr kumimoji="0" lang="en-US" sz="2000" b="0" i="1" u="none" strike="noStrike" kern="0" cap="none" spc="0" normalizeH="0" baseline="0" noProof="0" dirty="0">
                <a:ln>
                  <a:noFill/>
                </a:ln>
                <a:solidFill>
                  <a:sysClr val="windowText" lastClr="000000">
                    <a:lumMod val="50000"/>
                    <a:lumOff val="50000"/>
                  </a:sysClr>
                </a:solidFill>
                <a:effectLst/>
                <a:uLnTx/>
                <a:uFillTx/>
                <a:latin typeface="Arial" panose="020B0604020202020204" pitchFamily="34" charset="0"/>
                <a:cs typeface="Arial" panose="020B0604020202020204" pitchFamily="34" charset="0"/>
              </a:rPr>
            </a:br>
            <a:br>
              <a:rPr kumimoji="0" lang="en-US" sz="2000" b="0" i="1" u="none" strike="noStrike" kern="0" cap="none" spc="0" normalizeH="0" baseline="0" noProof="0" dirty="0">
                <a:ln>
                  <a:noFill/>
                </a:ln>
                <a:solidFill>
                  <a:sysClr val="windowText" lastClr="000000">
                    <a:lumMod val="50000"/>
                    <a:lumOff val="50000"/>
                  </a:sysClr>
                </a:solidFill>
                <a:effectLst/>
                <a:uLnTx/>
                <a:uFillTx/>
                <a:latin typeface="Arial" panose="020B0604020202020204" pitchFamily="34" charset="0"/>
                <a:cs typeface="Arial" panose="020B0604020202020204" pitchFamily="34" charset="0"/>
              </a:rPr>
            </a:br>
            <a:br>
              <a:rPr kumimoji="0" lang="en-US" sz="2000" b="0" i="1" u="none" strike="noStrike" kern="0" cap="none" spc="0" normalizeH="0" baseline="0" noProof="0" dirty="0">
                <a:ln>
                  <a:noFill/>
                </a:ln>
                <a:solidFill>
                  <a:sysClr val="windowText" lastClr="000000">
                    <a:lumMod val="50000"/>
                    <a:lumOff val="50000"/>
                  </a:sysClr>
                </a:solidFill>
                <a:effectLst/>
                <a:uLnTx/>
                <a:uFillTx/>
                <a:latin typeface="Arial" panose="020B0604020202020204" pitchFamily="34" charset="0"/>
                <a:cs typeface="Arial" panose="020B0604020202020204" pitchFamily="34" charset="0"/>
              </a:rPr>
            </a:br>
            <a:br>
              <a:rPr kumimoji="0" lang="en-US" sz="2000" b="0" i="1" u="none" strike="noStrike" kern="0" cap="none" spc="0" normalizeH="0" baseline="0" noProof="0" dirty="0">
                <a:ln>
                  <a:noFill/>
                </a:ln>
                <a:solidFill>
                  <a:sysClr val="windowText" lastClr="000000">
                    <a:lumMod val="50000"/>
                    <a:lumOff val="50000"/>
                  </a:sysClr>
                </a:solidFill>
                <a:effectLst/>
                <a:uLnTx/>
                <a:uFillTx/>
                <a:latin typeface="Arial" panose="020B0604020202020204" pitchFamily="34" charset="0"/>
                <a:cs typeface="Arial" panose="020B0604020202020204" pitchFamily="34" charset="0"/>
              </a:rPr>
            </a:br>
            <a:endParaRPr kumimoji="0" lang="en-US" sz="2000" b="0" i="0" u="none" strike="noStrike" kern="0" cap="none" spc="0" normalizeH="0" baseline="0" noProof="0" dirty="0">
              <a:ln>
                <a:noFill/>
              </a:ln>
              <a:solidFill>
                <a:sysClr val="windowText" lastClr="000000">
                  <a:lumMod val="50000"/>
                  <a:lumOff val="50000"/>
                </a:sysClr>
              </a:solidFill>
              <a:effectLst/>
              <a:uLnTx/>
              <a:uFillTx/>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4C1586D7-C9C3-4028-AF43-6D1D2BE1B949}"/>
              </a:ext>
            </a:extLst>
          </p:cNvPr>
          <p:cNvCxnSpPr>
            <a:cxnSpLocks/>
          </p:cNvCxnSpPr>
          <p:nvPr/>
        </p:nvCxnSpPr>
        <p:spPr>
          <a:xfrm>
            <a:off x="1323324" y="4233797"/>
            <a:ext cx="9507488" cy="0"/>
          </a:xfrm>
          <a:prstGeom prst="line">
            <a:avLst/>
          </a:prstGeom>
        </p:spPr>
        <p:style>
          <a:lnRef idx="3">
            <a:schemeClr val="dk1"/>
          </a:lnRef>
          <a:fillRef idx="0">
            <a:schemeClr val="dk1"/>
          </a:fillRef>
          <a:effectRef idx="2">
            <a:schemeClr val="dk1"/>
          </a:effectRef>
          <a:fontRef idx="minor">
            <a:schemeClr val="tx1"/>
          </a:fontRef>
        </p:style>
      </p:cxnSp>
      <p:sp>
        <p:nvSpPr>
          <p:cNvPr id="6" name="Slide Number Placeholder 5">
            <a:extLst>
              <a:ext uri="{FF2B5EF4-FFF2-40B4-BE49-F238E27FC236}">
                <a16:creationId xmlns:a16="http://schemas.microsoft.com/office/drawing/2014/main" id="{0A9DEF3C-EF76-4434-9805-52DBD95CB28B}"/>
              </a:ext>
            </a:extLst>
          </p:cNvPr>
          <p:cNvSpPr>
            <a:spLocks noGrp="1"/>
          </p:cNvSpPr>
          <p:nvPr>
            <p:ph type="sldNum" sz="quarter" idx="11"/>
          </p:nvPr>
        </p:nvSpPr>
        <p:spPr/>
        <p:txBody>
          <a:bodyPr/>
          <a:lstStyle/>
          <a:p>
            <a:fld id="{775DCC6D-E4A8-4B46-8FBA-5C35A0832982}" type="slidenum">
              <a:rPr lang="en-US" smtClean="0"/>
              <a:pPr/>
              <a:t>1</a:t>
            </a:fld>
            <a:endParaRPr lang="en-US" dirty="0"/>
          </a:p>
        </p:txBody>
      </p:sp>
    </p:spTree>
    <p:extLst>
      <p:ext uri="{BB962C8B-B14F-4D97-AF65-F5344CB8AC3E}">
        <p14:creationId xmlns:p14="http://schemas.microsoft.com/office/powerpoint/2010/main" val="120251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85EC-EF4A-4502-8C92-D1DFBD4C22B7}"/>
              </a:ext>
            </a:extLst>
          </p:cNvPr>
          <p:cNvSpPr>
            <a:spLocks noGrp="1"/>
          </p:cNvSpPr>
          <p:nvPr>
            <p:ph type="title"/>
          </p:nvPr>
        </p:nvSpPr>
        <p:spPr/>
        <p:txBody>
          <a:bodyPr/>
          <a:lstStyle/>
          <a:p>
            <a:r>
              <a:rPr lang="en-US" b="1" dirty="0">
                <a:cs typeface="Calibri Light"/>
              </a:rPr>
              <a:t>Overview</a:t>
            </a:r>
            <a:endParaRPr lang="en-US" b="1" dirty="0"/>
          </a:p>
        </p:txBody>
      </p:sp>
      <p:sp>
        <p:nvSpPr>
          <p:cNvPr id="3" name="Content Placeholder 2">
            <a:extLst>
              <a:ext uri="{FF2B5EF4-FFF2-40B4-BE49-F238E27FC236}">
                <a16:creationId xmlns:a16="http://schemas.microsoft.com/office/drawing/2014/main" id="{9C0A0DCB-78F5-4476-BAF8-AA71E07A9D2C}"/>
              </a:ext>
            </a:extLst>
          </p:cNvPr>
          <p:cNvSpPr>
            <a:spLocks noGrp="1"/>
          </p:cNvSpPr>
          <p:nvPr>
            <p:ph idx="1"/>
          </p:nvPr>
        </p:nvSpPr>
        <p:spPr/>
        <p:txBody>
          <a:bodyPr vert="horz" lIns="91440" tIns="45720" rIns="91440" bIns="45720" rtlCol="0" anchor="t">
            <a:normAutofit/>
          </a:bodyPr>
          <a:lstStyle/>
          <a:p>
            <a:pPr>
              <a:lnSpc>
                <a:spcPct val="107000"/>
              </a:lnSpc>
              <a:spcBef>
                <a:spcPts val="0"/>
              </a:spcBef>
            </a:pPr>
            <a:r>
              <a:rPr lang="en-US" sz="2400" kern="100" dirty="0">
                <a:effectLst/>
                <a:latin typeface="Calibri" panose="020F0502020204030204" pitchFamily="34" charset="0"/>
                <a:ea typeface="Calibri" panose="020F0502020204030204" pitchFamily="34" charset="0"/>
                <a:cs typeface="Arial" panose="020B0604020202020204" pitchFamily="34" charset="0"/>
              </a:rPr>
              <a:t>The </a:t>
            </a:r>
            <a:r>
              <a:rPr lang="en-US" sz="2400" kern="100" dirty="0" err="1">
                <a:effectLst/>
                <a:latin typeface="Calibri" panose="020F0502020204030204" pitchFamily="34" charset="0"/>
                <a:ea typeface="Calibri" panose="020F0502020204030204" pitchFamily="34" charset="0"/>
                <a:cs typeface="Arial" panose="020B0604020202020204" pitchFamily="34" charset="0"/>
              </a:rPr>
              <a:t>Beachwater</a:t>
            </a:r>
            <a:r>
              <a:rPr lang="en-US" sz="2400" kern="100" dirty="0">
                <a:effectLst/>
                <a:latin typeface="Calibri" panose="020F0502020204030204" pitchFamily="34" charset="0"/>
                <a:ea typeface="Calibri" panose="020F0502020204030204" pitchFamily="34" charset="0"/>
                <a:cs typeface="Arial" panose="020B0604020202020204" pitchFamily="34" charset="0"/>
              </a:rPr>
              <a:t> Quality Dashboard is a pivotal tool designed to offer historical and current data, as well as predictive insights on beach water quality in the Niagara region. </a:t>
            </a:r>
          </a:p>
          <a:p>
            <a:pPr>
              <a:lnSpc>
                <a:spcPct val="107000"/>
              </a:lnSpc>
              <a:spcBef>
                <a:spcPts val="0"/>
              </a:spcBef>
            </a:pPr>
            <a:endParaRPr lang="en-US" sz="2400" kern="100" dirty="0">
              <a:latin typeface="Calibri" panose="020F0502020204030204" pitchFamily="34" charset="0"/>
              <a:ea typeface="Calibri" panose="020F0502020204030204" pitchFamily="34" charset="0"/>
            </a:endParaRPr>
          </a:p>
          <a:p>
            <a:pPr>
              <a:lnSpc>
                <a:spcPct val="107000"/>
              </a:lnSpc>
              <a:spcBef>
                <a:spcPts val="0"/>
              </a:spcBef>
            </a:pPr>
            <a:r>
              <a:rPr lang="en-US" sz="2400" kern="100" dirty="0">
                <a:effectLst/>
                <a:latin typeface="Calibri" panose="020F0502020204030204" pitchFamily="34" charset="0"/>
                <a:ea typeface="Calibri" panose="020F0502020204030204" pitchFamily="34" charset="0"/>
                <a:cs typeface="Arial" panose="020B0604020202020204" pitchFamily="34" charset="0"/>
              </a:rPr>
              <a:t>This project involved significant enhancements to the dashboard, focusing on improving data accuracy, user experience, and predictive capabilities. The upgraded dashboard now features comprehensive historical data visualization, advanced predictive models, and customizable user interfaces, making it an indispensable resource for monitoring and decision-making regarding water safety and quality.</a:t>
            </a:r>
            <a:endParaRPr lang="en-US" dirty="0"/>
          </a:p>
          <a:p>
            <a:endParaRPr lang="en-US" dirty="0"/>
          </a:p>
        </p:txBody>
      </p:sp>
      <p:sp>
        <p:nvSpPr>
          <p:cNvPr id="4" name="Slide Number Placeholder 3">
            <a:extLst>
              <a:ext uri="{FF2B5EF4-FFF2-40B4-BE49-F238E27FC236}">
                <a16:creationId xmlns:a16="http://schemas.microsoft.com/office/drawing/2014/main" id="{D64FA0CE-A74F-43F9-9EF9-DB8ED8637F34}"/>
              </a:ext>
            </a:extLst>
          </p:cNvPr>
          <p:cNvSpPr>
            <a:spLocks noGrp="1"/>
          </p:cNvSpPr>
          <p:nvPr>
            <p:ph type="sldNum" sz="quarter" idx="11"/>
          </p:nvPr>
        </p:nvSpPr>
        <p:spPr/>
        <p:txBody>
          <a:bodyPr/>
          <a:lstStyle/>
          <a:p>
            <a:fld id="{775DCC6D-E4A8-4B46-8FBA-5C35A0832982}" type="slidenum">
              <a:rPr lang="en-US" smtClean="0"/>
              <a:pPr/>
              <a:t>2</a:t>
            </a:fld>
            <a:endParaRPr lang="en-US" dirty="0"/>
          </a:p>
        </p:txBody>
      </p:sp>
    </p:spTree>
    <p:extLst>
      <p:ext uri="{BB962C8B-B14F-4D97-AF65-F5344CB8AC3E}">
        <p14:creationId xmlns:p14="http://schemas.microsoft.com/office/powerpoint/2010/main" val="98064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16CF-8003-674F-BCF3-3779DE1CA0FE}"/>
              </a:ext>
            </a:extLst>
          </p:cNvPr>
          <p:cNvSpPr>
            <a:spLocks noGrp="1"/>
          </p:cNvSpPr>
          <p:nvPr>
            <p:ph type="title"/>
          </p:nvPr>
        </p:nvSpPr>
        <p:spPr/>
        <p:txBody>
          <a:bodyPr/>
          <a:lstStyle/>
          <a:p>
            <a:r>
              <a:rPr lang="en-US" sz="4000" b="1" dirty="0">
                <a:latin typeface="Calibri" panose="020F0502020204030204" pitchFamily="34" charset="0"/>
                <a:cs typeface="Calibri" panose="020F0502020204030204" pitchFamily="34" charset="0"/>
              </a:rPr>
              <a:t>Project Background</a:t>
            </a:r>
          </a:p>
        </p:txBody>
      </p:sp>
      <p:sp>
        <p:nvSpPr>
          <p:cNvPr id="3" name="Content Placeholder 2">
            <a:extLst>
              <a:ext uri="{FF2B5EF4-FFF2-40B4-BE49-F238E27FC236}">
                <a16:creationId xmlns:a16="http://schemas.microsoft.com/office/drawing/2014/main" id="{8FDA10B2-667C-DA41-B9AA-8C855E5E5A62}"/>
              </a:ext>
            </a:extLst>
          </p:cNvPr>
          <p:cNvSpPr>
            <a:spLocks noGrp="1"/>
          </p:cNvSpPr>
          <p:nvPr>
            <p:ph idx="1"/>
          </p:nvPr>
        </p:nvSpPr>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Arial" panose="020B0604020202020204" pitchFamily="34" charset="0"/>
              </a:rPr>
              <a:t>Initial State and Challenges: The original </a:t>
            </a:r>
            <a:r>
              <a:rPr lang="en-US" sz="2400" kern="100" dirty="0" err="1">
                <a:effectLst/>
                <a:latin typeface="Calibri" panose="020F0502020204030204" pitchFamily="34" charset="0"/>
                <a:ea typeface="Calibri" panose="020F0502020204030204" pitchFamily="34" charset="0"/>
                <a:cs typeface="Arial" panose="020B0604020202020204" pitchFamily="34" charset="0"/>
              </a:rPr>
              <a:t>Beachwater</a:t>
            </a:r>
            <a:r>
              <a:rPr lang="en-US" sz="2400" kern="100" dirty="0">
                <a:effectLst/>
                <a:latin typeface="Calibri" panose="020F0502020204030204" pitchFamily="34" charset="0"/>
                <a:ea typeface="Calibri" panose="020F0502020204030204" pitchFamily="34" charset="0"/>
                <a:cs typeface="Arial" panose="020B0604020202020204" pitchFamily="34" charset="0"/>
              </a:rPr>
              <a:t> Quality Dashboard, while functional, faced challenges in terms of data integration, user interface design, and predictive accuracy. The data range was not being utilized to its full potential. Users found the dashboard less interactive and informative than desired, and the predictive models lacked precision.</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Arial" panose="020B0604020202020204" pitchFamily="34" charset="0"/>
              </a:rPr>
              <a:t>Client Needs: The client sought to revamp the dashboard to make it more user-friendly, data-rich with live data (through APIs), and accurate in its predictions. The goal was to transform the dashboard into a more dynamic and reliable tool for local authorities and researchers, studying water quality trends or making informed decisions.</a:t>
            </a:r>
          </a:p>
        </p:txBody>
      </p:sp>
      <p:sp>
        <p:nvSpPr>
          <p:cNvPr id="4" name="Slide Number Placeholder 3">
            <a:extLst>
              <a:ext uri="{FF2B5EF4-FFF2-40B4-BE49-F238E27FC236}">
                <a16:creationId xmlns:a16="http://schemas.microsoft.com/office/drawing/2014/main" id="{81C732E2-8E59-204D-A3A3-2BFB5E406707}"/>
              </a:ext>
            </a:extLst>
          </p:cNvPr>
          <p:cNvSpPr>
            <a:spLocks noGrp="1"/>
          </p:cNvSpPr>
          <p:nvPr>
            <p:ph type="sldNum" sz="quarter" idx="10"/>
          </p:nvPr>
        </p:nvSpPr>
        <p:spPr/>
        <p:txBody>
          <a:bodyPr/>
          <a:lstStyle/>
          <a:p>
            <a:pPr>
              <a:defRPr/>
            </a:pPr>
            <a:fld id="{6E6F4071-875E-43C0-8132-B9102608934F}" type="slidenum">
              <a:rPr lang="en-US" altLang="en-US" smtClean="0"/>
              <a:pPr>
                <a:defRPr/>
              </a:pPr>
              <a:t>3</a:t>
            </a:fld>
            <a:endParaRPr lang="en-US" altLang="en-US"/>
          </a:p>
        </p:txBody>
      </p:sp>
      <p:pic>
        <p:nvPicPr>
          <p:cNvPr id="5" name="Picture 2">
            <a:extLst>
              <a:ext uri="{FF2B5EF4-FFF2-40B4-BE49-F238E27FC236}">
                <a16:creationId xmlns:a16="http://schemas.microsoft.com/office/drawing/2014/main" id="{B968FD66-3E82-FD23-4061-DC8B525CA0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662"/>
          <a:stretch/>
        </p:blipFill>
        <p:spPr bwMode="auto">
          <a:xfrm>
            <a:off x="338667" y="5782194"/>
            <a:ext cx="1252008" cy="100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074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16CF-8003-674F-BCF3-3779DE1CA0FE}"/>
              </a:ext>
            </a:extLst>
          </p:cNvPr>
          <p:cNvSpPr>
            <a:spLocks noGrp="1"/>
          </p:cNvSpPr>
          <p:nvPr>
            <p:ph type="title"/>
          </p:nvPr>
        </p:nvSpPr>
        <p:spPr/>
        <p:txBody>
          <a:bodyPr/>
          <a:lstStyle/>
          <a:p>
            <a:pPr marL="0" marR="0">
              <a:lnSpc>
                <a:spcPct val="107000"/>
              </a:lnSpc>
              <a:spcBef>
                <a:spcPts val="0"/>
              </a:spcBef>
              <a:spcAft>
                <a:spcPts val="0"/>
              </a:spcAft>
            </a:pPr>
            <a:r>
              <a:rPr lang="en-US" sz="4000" b="1" kern="100" dirty="0">
                <a:effectLst/>
                <a:latin typeface="Calibri" panose="020F0502020204030204" pitchFamily="34" charset="0"/>
                <a:ea typeface="Calibri" panose="020F0502020204030204" pitchFamily="34" charset="0"/>
                <a:cs typeface="Arial" panose="020B0604020202020204" pitchFamily="34" charset="0"/>
              </a:rPr>
              <a:t>Codebase and Wireframe Restructuring</a:t>
            </a:r>
            <a:endParaRPr lang="en-US" sz="40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FDA10B2-667C-DA41-B9AA-8C855E5E5A62}"/>
              </a:ext>
            </a:extLst>
          </p:cNvPr>
          <p:cNvSpPr>
            <a:spLocks noGrp="1"/>
          </p:cNvSpPr>
          <p:nvPr>
            <p:ph idx="1"/>
          </p:nvPr>
        </p:nvSpPr>
        <p:spPr>
          <a:xfrm>
            <a:off x="478366" y="1284018"/>
            <a:ext cx="11235267" cy="4351339"/>
          </a:xfrm>
        </p:spPr>
        <p:txBody>
          <a:bodyPr/>
          <a:lstStyle/>
          <a:p>
            <a:pPr marL="342900" marR="0" lvl="0" indent="-342900" rtl="0">
              <a:lnSpc>
                <a:spcPct val="107000"/>
              </a:lnSpc>
              <a:spcBef>
                <a:spcPts val="0"/>
              </a:spcBef>
              <a:spcAft>
                <a:spcPts val="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Arial" panose="020B0604020202020204" pitchFamily="34" charset="0"/>
              </a:rPr>
              <a:t>Original State: The initial codebase and wireframe was cluttered and lacked scalability. It posed challenges in maintenance and feature expansion.</a:t>
            </a:r>
          </a:p>
          <a:p>
            <a:pPr marL="342900" marR="0" lvl="0" indent="-342900">
              <a:lnSpc>
                <a:spcPct val="107000"/>
              </a:lnSpc>
              <a:spcBef>
                <a:spcPts val="0"/>
              </a:spcBef>
              <a:spcAft>
                <a:spcPts val="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Arial" panose="020B0604020202020204" pitchFamily="34" charset="0"/>
              </a:rPr>
              <a:t>Restructuring Process: The restructuring involved modularizing the code, optimizing data processing algorithms, and enhancing the overall architecture for better performance and scalability.</a:t>
            </a:r>
          </a:p>
          <a:p>
            <a:pPr marL="342900" marR="0" lvl="0" indent="-342900">
              <a:lnSpc>
                <a:spcPct val="107000"/>
              </a:lnSpc>
              <a:spcBef>
                <a:spcPts val="0"/>
              </a:spcBef>
              <a:spcAft>
                <a:spcPts val="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Arial" panose="020B0604020202020204" pitchFamily="34" charset="0"/>
              </a:rPr>
              <a:t>Improvements: Post-restructuring, the codebase became more maintainable, allowing for easier updates and feature additions. Performance and scalability were significantly improved, facilitating smoother user experiences and faster data processing.</a:t>
            </a:r>
          </a:p>
        </p:txBody>
      </p:sp>
      <p:sp>
        <p:nvSpPr>
          <p:cNvPr id="4" name="Slide Number Placeholder 3">
            <a:extLst>
              <a:ext uri="{FF2B5EF4-FFF2-40B4-BE49-F238E27FC236}">
                <a16:creationId xmlns:a16="http://schemas.microsoft.com/office/drawing/2014/main" id="{81C732E2-8E59-204D-A3A3-2BFB5E406707}"/>
              </a:ext>
            </a:extLst>
          </p:cNvPr>
          <p:cNvSpPr>
            <a:spLocks noGrp="1"/>
          </p:cNvSpPr>
          <p:nvPr>
            <p:ph type="sldNum" sz="quarter" idx="10"/>
          </p:nvPr>
        </p:nvSpPr>
        <p:spPr/>
        <p:txBody>
          <a:bodyPr/>
          <a:lstStyle/>
          <a:p>
            <a:pPr>
              <a:defRPr/>
            </a:pPr>
            <a:fld id="{6E6F4071-875E-43C0-8132-B9102608934F}" type="slidenum">
              <a:rPr lang="en-US" altLang="en-US" smtClean="0"/>
              <a:pPr>
                <a:defRPr/>
              </a:pPr>
              <a:t>4</a:t>
            </a:fld>
            <a:endParaRPr lang="en-US" altLang="en-US"/>
          </a:p>
        </p:txBody>
      </p:sp>
      <p:pic>
        <p:nvPicPr>
          <p:cNvPr id="5" name="Picture 2">
            <a:extLst>
              <a:ext uri="{FF2B5EF4-FFF2-40B4-BE49-F238E27FC236}">
                <a16:creationId xmlns:a16="http://schemas.microsoft.com/office/drawing/2014/main" id="{3B144863-DF46-F048-9275-9DB1059920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662"/>
          <a:stretch/>
        </p:blipFill>
        <p:spPr bwMode="auto">
          <a:xfrm>
            <a:off x="338667" y="5782194"/>
            <a:ext cx="1252008" cy="10058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3AC3EB4A-9608-B86C-17FE-09E2D772C9AC}"/>
              </a:ext>
            </a:extLst>
          </p:cNvPr>
          <p:cNvPicPr>
            <a:picLocks noChangeAspect="1"/>
          </p:cNvPicPr>
          <p:nvPr/>
        </p:nvPicPr>
        <p:blipFill>
          <a:blip r:embed="rId3"/>
          <a:stretch>
            <a:fillRect/>
          </a:stretch>
        </p:blipFill>
        <p:spPr>
          <a:xfrm>
            <a:off x="5353050" y="3363290"/>
            <a:ext cx="6720808" cy="3176152"/>
          </a:xfrm>
          <a:prstGeom prst="rect">
            <a:avLst/>
          </a:prstGeom>
          <a:ln>
            <a:solidFill>
              <a:schemeClr val="accent1"/>
            </a:solidFill>
          </a:ln>
        </p:spPr>
      </p:pic>
      <p:pic>
        <p:nvPicPr>
          <p:cNvPr id="11" name="Picture 10" descr="A screenshot of a computer&#10;&#10;Description automatically generated">
            <a:extLst>
              <a:ext uri="{FF2B5EF4-FFF2-40B4-BE49-F238E27FC236}">
                <a16:creationId xmlns:a16="http://schemas.microsoft.com/office/drawing/2014/main" id="{2AA72631-5817-9612-9656-50E86AE7FDC7}"/>
              </a:ext>
            </a:extLst>
          </p:cNvPr>
          <p:cNvPicPr>
            <a:picLocks noChangeAspect="1"/>
          </p:cNvPicPr>
          <p:nvPr/>
        </p:nvPicPr>
        <p:blipFill>
          <a:blip r:embed="rId4"/>
          <a:stretch>
            <a:fillRect/>
          </a:stretch>
        </p:blipFill>
        <p:spPr>
          <a:xfrm>
            <a:off x="118141" y="3363290"/>
            <a:ext cx="5101616" cy="1876425"/>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D5966AAF-B4E8-254A-783F-7BA77AC634F7}"/>
              </a:ext>
            </a:extLst>
          </p:cNvPr>
          <p:cNvPicPr>
            <a:picLocks noChangeAspect="1"/>
          </p:cNvPicPr>
          <p:nvPr/>
        </p:nvPicPr>
        <p:blipFill>
          <a:blip r:embed="rId5"/>
          <a:stretch>
            <a:fillRect/>
          </a:stretch>
        </p:blipFill>
        <p:spPr>
          <a:xfrm>
            <a:off x="3518484" y="4469132"/>
            <a:ext cx="1614041" cy="2209699"/>
          </a:xfrm>
          <a:prstGeom prst="rect">
            <a:avLst/>
          </a:prstGeom>
        </p:spPr>
      </p:pic>
      <p:sp>
        <p:nvSpPr>
          <p:cNvPr id="15" name="Rectangle 14">
            <a:extLst>
              <a:ext uri="{FF2B5EF4-FFF2-40B4-BE49-F238E27FC236}">
                <a16:creationId xmlns:a16="http://schemas.microsoft.com/office/drawing/2014/main" id="{C74904BC-F39B-2B7B-53BB-60866440A1AD}"/>
              </a:ext>
            </a:extLst>
          </p:cNvPr>
          <p:cNvSpPr/>
          <p:nvPr/>
        </p:nvSpPr>
        <p:spPr>
          <a:xfrm>
            <a:off x="5219757" y="3295650"/>
            <a:ext cx="1085793" cy="1076325"/>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dirty="0">
              <a:latin typeface="Arial" panose="020B0604020202020204" pitchFamily="34" charset="0"/>
              <a:cs typeface="Arial" panose="020B0604020202020204" pitchFamily="34" charset="0"/>
            </a:endParaRPr>
          </a:p>
        </p:txBody>
      </p:sp>
      <p:cxnSp>
        <p:nvCxnSpPr>
          <p:cNvPr id="22" name="Straight Arrow Connector 21">
            <a:extLst>
              <a:ext uri="{FF2B5EF4-FFF2-40B4-BE49-F238E27FC236}">
                <a16:creationId xmlns:a16="http://schemas.microsoft.com/office/drawing/2014/main" id="{C83FA126-1336-2E16-E283-6A5FC00B19E8}"/>
              </a:ext>
            </a:extLst>
          </p:cNvPr>
          <p:cNvCxnSpPr/>
          <p:nvPr/>
        </p:nvCxnSpPr>
        <p:spPr>
          <a:xfrm flipH="1">
            <a:off x="4924425" y="4371975"/>
            <a:ext cx="295332" cy="3048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A screenshot of a computer&#10;&#10;Description automatically generated">
            <a:extLst>
              <a:ext uri="{FF2B5EF4-FFF2-40B4-BE49-F238E27FC236}">
                <a16:creationId xmlns:a16="http://schemas.microsoft.com/office/drawing/2014/main" id="{D4DF211C-95BF-362A-F28A-E195DDAEC798}"/>
              </a:ext>
            </a:extLst>
          </p:cNvPr>
          <p:cNvPicPr>
            <a:picLocks noChangeAspect="1"/>
          </p:cNvPicPr>
          <p:nvPr/>
        </p:nvPicPr>
        <p:blipFill>
          <a:blip r:embed="rId6"/>
          <a:stretch>
            <a:fillRect/>
          </a:stretch>
        </p:blipFill>
        <p:spPr>
          <a:xfrm>
            <a:off x="1222037" y="3502277"/>
            <a:ext cx="1178326" cy="3106027"/>
          </a:xfrm>
          <a:prstGeom prst="rect">
            <a:avLst/>
          </a:prstGeom>
        </p:spPr>
      </p:pic>
      <p:sp>
        <p:nvSpPr>
          <p:cNvPr id="25" name="Rectangle 24">
            <a:extLst>
              <a:ext uri="{FF2B5EF4-FFF2-40B4-BE49-F238E27FC236}">
                <a16:creationId xmlns:a16="http://schemas.microsoft.com/office/drawing/2014/main" id="{E1932889-0AF4-5F63-4DF2-9729972DBF74}"/>
              </a:ext>
            </a:extLst>
          </p:cNvPr>
          <p:cNvSpPr/>
          <p:nvPr/>
        </p:nvSpPr>
        <p:spPr>
          <a:xfrm>
            <a:off x="0" y="3295650"/>
            <a:ext cx="861812" cy="2047875"/>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B116982B-41CB-C37A-DE69-F8F35C0B9492}"/>
              </a:ext>
            </a:extLst>
          </p:cNvPr>
          <p:cNvCxnSpPr/>
          <p:nvPr/>
        </p:nvCxnSpPr>
        <p:spPr>
          <a:xfrm>
            <a:off x="861812" y="4676775"/>
            <a:ext cx="3901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37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16CF-8003-674F-BCF3-3779DE1CA0FE}"/>
              </a:ext>
            </a:extLst>
          </p:cNvPr>
          <p:cNvSpPr>
            <a:spLocks noGrp="1"/>
          </p:cNvSpPr>
          <p:nvPr>
            <p:ph type="title"/>
          </p:nvPr>
        </p:nvSpPr>
        <p:spPr/>
        <p:txBody>
          <a:bodyPr/>
          <a:lstStyle/>
          <a:p>
            <a:r>
              <a:rPr lang="en-US" dirty="0"/>
              <a:t>Design Solutions &amp; Fixing Reactivity</a:t>
            </a:r>
          </a:p>
        </p:txBody>
      </p:sp>
      <p:sp>
        <p:nvSpPr>
          <p:cNvPr id="3" name="Content Placeholder 2">
            <a:extLst>
              <a:ext uri="{FF2B5EF4-FFF2-40B4-BE49-F238E27FC236}">
                <a16:creationId xmlns:a16="http://schemas.microsoft.com/office/drawing/2014/main" id="{8FDA10B2-667C-DA41-B9AA-8C855E5E5A62}"/>
              </a:ext>
            </a:extLst>
          </p:cNvPr>
          <p:cNvSpPr>
            <a:spLocks noGrp="1"/>
          </p:cNvSpPr>
          <p:nvPr>
            <p:ph idx="1"/>
          </p:nvPr>
        </p:nvSpPr>
        <p:spPr>
          <a:xfrm>
            <a:off x="493184" y="1036368"/>
            <a:ext cx="11470215" cy="4351339"/>
          </a:xfrm>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Original Limitations: The initial frontend was less interactive and visually appealing, limiting user engagement. The reactive elements of the initial app were broken.</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Changes Made: The frontend underwent a complete overhaul with a focus on UI/UX. New features for data interaction and visualization were introduced, making the dashboard more engaging and informative. All reactive elements were overhauled and written from scratch. This introduced better logic to the predictive model.</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Impact: These changes significantly enhanced the user experience, making data exploration and interpretation more intuitive and effective.</a:t>
            </a:r>
          </a:p>
        </p:txBody>
      </p:sp>
      <p:sp>
        <p:nvSpPr>
          <p:cNvPr id="4" name="Slide Number Placeholder 3">
            <a:extLst>
              <a:ext uri="{FF2B5EF4-FFF2-40B4-BE49-F238E27FC236}">
                <a16:creationId xmlns:a16="http://schemas.microsoft.com/office/drawing/2014/main" id="{81C732E2-8E59-204D-A3A3-2BFB5E406707}"/>
              </a:ext>
            </a:extLst>
          </p:cNvPr>
          <p:cNvSpPr>
            <a:spLocks noGrp="1"/>
          </p:cNvSpPr>
          <p:nvPr>
            <p:ph type="sldNum" sz="quarter" idx="10"/>
          </p:nvPr>
        </p:nvSpPr>
        <p:spPr/>
        <p:txBody>
          <a:bodyPr/>
          <a:lstStyle/>
          <a:p>
            <a:pPr>
              <a:defRPr/>
            </a:pPr>
            <a:fld id="{6E6F4071-875E-43C0-8132-B9102608934F}" type="slidenum">
              <a:rPr lang="en-US" altLang="en-US" smtClean="0"/>
              <a:pPr>
                <a:defRPr/>
              </a:pPr>
              <a:t>5</a:t>
            </a:fld>
            <a:endParaRPr lang="en-US" altLang="en-US"/>
          </a:p>
        </p:txBody>
      </p:sp>
      <p:pic>
        <p:nvPicPr>
          <p:cNvPr id="5" name="Picture 2">
            <a:extLst>
              <a:ext uri="{FF2B5EF4-FFF2-40B4-BE49-F238E27FC236}">
                <a16:creationId xmlns:a16="http://schemas.microsoft.com/office/drawing/2014/main" id="{EDC3AEE5-B39A-7B5A-EBD2-29ECA58E9D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662"/>
          <a:stretch/>
        </p:blipFill>
        <p:spPr bwMode="auto">
          <a:xfrm>
            <a:off x="338667" y="5782194"/>
            <a:ext cx="1252008" cy="10058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screenshot of a computer&#10;&#10;Description automatically generated">
            <a:extLst>
              <a:ext uri="{FF2B5EF4-FFF2-40B4-BE49-F238E27FC236}">
                <a16:creationId xmlns:a16="http://schemas.microsoft.com/office/drawing/2014/main" id="{6F3315D6-0D44-2110-C3CD-71B7F90797C9}"/>
              </a:ext>
            </a:extLst>
          </p:cNvPr>
          <p:cNvPicPr>
            <a:picLocks noChangeAspect="1"/>
          </p:cNvPicPr>
          <p:nvPr/>
        </p:nvPicPr>
        <p:blipFill rotWithShape="1">
          <a:blip r:embed="rId4"/>
          <a:srcRect l="12049" t="6052" b="-6052"/>
          <a:stretch/>
        </p:blipFill>
        <p:spPr>
          <a:xfrm>
            <a:off x="85724" y="280215"/>
            <a:ext cx="7367421" cy="4120335"/>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51D039F5-ECEC-DDB3-E8BB-B8B863D540C2}"/>
              </a:ext>
            </a:extLst>
          </p:cNvPr>
          <p:cNvPicPr>
            <a:picLocks noChangeAspect="1"/>
          </p:cNvPicPr>
          <p:nvPr/>
        </p:nvPicPr>
        <p:blipFill>
          <a:blip r:embed="rId5"/>
          <a:stretch>
            <a:fillRect/>
          </a:stretch>
        </p:blipFill>
        <p:spPr>
          <a:xfrm>
            <a:off x="3495675" y="3625716"/>
            <a:ext cx="8482541" cy="2982587"/>
          </a:xfrm>
          <a:prstGeom prst="rect">
            <a:avLst/>
          </a:prstGeom>
        </p:spPr>
      </p:pic>
      <p:cxnSp>
        <p:nvCxnSpPr>
          <p:cNvPr id="14" name="Straight Arrow Connector 13">
            <a:extLst>
              <a:ext uri="{FF2B5EF4-FFF2-40B4-BE49-F238E27FC236}">
                <a16:creationId xmlns:a16="http://schemas.microsoft.com/office/drawing/2014/main" id="{E3FBA9AE-C385-9B2F-B70A-F36EEEAFBB98}"/>
              </a:ext>
            </a:extLst>
          </p:cNvPr>
          <p:cNvCxnSpPr/>
          <p:nvPr/>
        </p:nvCxnSpPr>
        <p:spPr>
          <a:xfrm>
            <a:off x="2857500" y="3086100"/>
            <a:ext cx="809625" cy="9048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31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16CF-8003-674F-BCF3-3779DE1CA0FE}"/>
              </a:ext>
            </a:extLst>
          </p:cNvPr>
          <p:cNvSpPr>
            <a:spLocks noGrp="1"/>
          </p:cNvSpPr>
          <p:nvPr>
            <p:ph type="title"/>
          </p:nvPr>
        </p:nvSpPr>
        <p:spPr/>
        <p:txBody>
          <a:bodyPr/>
          <a:lstStyle/>
          <a:p>
            <a:pPr marL="0" marR="0">
              <a:lnSpc>
                <a:spcPct val="107000"/>
              </a:lnSpc>
              <a:spcBef>
                <a:spcPts val="0"/>
              </a:spcBef>
              <a:spcAft>
                <a:spcPts val="0"/>
              </a:spcAft>
            </a:pPr>
            <a:r>
              <a:rPr lang="en-US" sz="4000" b="1" kern="100" dirty="0">
                <a:effectLst/>
                <a:latin typeface="Calibri" panose="020F0502020204030204" pitchFamily="34" charset="0"/>
                <a:ea typeface="Calibri" panose="020F0502020204030204" pitchFamily="34" charset="0"/>
                <a:cs typeface="Arial" panose="020B0604020202020204" pitchFamily="34" charset="0"/>
              </a:rPr>
              <a:t>API Integration and Data Fetching</a:t>
            </a:r>
            <a:endParaRPr lang="en-US" sz="40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FDA10B2-667C-DA41-B9AA-8C855E5E5A62}"/>
              </a:ext>
            </a:extLst>
          </p:cNvPr>
          <p:cNvSpPr>
            <a:spLocks noGrp="1"/>
          </p:cNvSpPr>
          <p:nvPr>
            <p:ph idx="1"/>
          </p:nvPr>
        </p:nvSpPr>
        <p:spPr>
          <a:xfrm>
            <a:off x="493184" y="1058985"/>
            <a:ext cx="10830427" cy="4351339"/>
          </a:xfrm>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Significance: Integrating APIs for automatic data fetching was crucial for providing real-time, accurate environmental data, which is essential for predictive modeling.</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Process: The integration involved setting up API connections, handling data retrieval, processing, and error management efficiently.</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Contribution: This feature significantly contributed to the dashboard's effectiveness, offering up-to-date data, and enhancing the accuracy of predictive models.</a:t>
            </a:r>
          </a:p>
        </p:txBody>
      </p:sp>
      <p:sp>
        <p:nvSpPr>
          <p:cNvPr id="4" name="Slide Number Placeholder 3">
            <a:extLst>
              <a:ext uri="{FF2B5EF4-FFF2-40B4-BE49-F238E27FC236}">
                <a16:creationId xmlns:a16="http://schemas.microsoft.com/office/drawing/2014/main" id="{81C732E2-8E59-204D-A3A3-2BFB5E406707}"/>
              </a:ext>
            </a:extLst>
          </p:cNvPr>
          <p:cNvSpPr>
            <a:spLocks noGrp="1"/>
          </p:cNvSpPr>
          <p:nvPr>
            <p:ph type="sldNum" sz="quarter" idx="10"/>
          </p:nvPr>
        </p:nvSpPr>
        <p:spPr/>
        <p:txBody>
          <a:bodyPr/>
          <a:lstStyle/>
          <a:p>
            <a:pPr>
              <a:defRPr/>
            </a:pPr>
            <a:fld id="{6E6F4071-875E-43C0-8132-B9102608934F}" type="slidenum">
              <a:rPr lang="en-US" altLang="en-US" smtClean="0"/>
              <a:pPr>
                <a:defRPr/>
              </a:pPr>
              <a:t>6</a:t>
            </a:fld>
            <a:endParaRPr lang="en-US" altLang="en-US"/>
          </a:p>
        </p:txBody>
      </p:sp>
      <p:pic>
        <p:nvPicPr>
          <p:cNvPr id="5" name="Picture 2">
            <a:extLst>
              <a:ext uri="{FF2B5EF4-FFF2-40B4-BE49-F238E27FC236}">
                <a16:creationId xmlns:a16="http://schemas.microsoft.com/office/drawing/2014/main" id="{89A7C5C8-E8F9-7D66-311D-200A3B456F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662"/>
          <a:stretch/>
        </p:blipFill>
        <p:spPr bwMode="auto">
          <a:xfrm>
            <a:off x="338667" y="5782194"/>
            <a:ext cx="1252008" cy="10058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screenshot of a computer&#10;&#10;Description automatically generated">
            <a:extLst>
              <a:ext uri="{FF2B5EF4-FFF2-40B4-BE49-F238E27FC236}">
                <a16:creationId xmlns:a16="http://schemas.microsoft.com/office/drawing/2014/main" id="{7EF866B6-04F4-8DF7-3A06-B69C162EC9BA}"/>
              </a:ext>
            </a:extLst>
          </p:cNvPr>
          <p:cNvPicPr>
            <a:picLocks noChangeAspect="1"/>
          </p:cNvPicPr>
          <p:nvPr/>
        </p:nvPicPr>
        <p:blipFill>
          <a:blip r:embed="rId3"/>
          <a:stretch>
            <a:fillRect/>
          </a:stretch>
        </p:blipFill>
        <p:spPr>
          <a:xfrm>
            <a:off x="-9525" y="1080428"/>
            <a:ext cx="12192000" cy="4802909"/>
          </a:xfrm>
          <a:prstGeom prst="rect">
            <a:avLst/>
          </a:prstGeom>
        </p:spPr>
      </p:pic>
      <p:sp>
        <p:nvSpPr>
          <p:cNvPr id="10" name="Rectangle 9">
            <a:extLst>
              <a:ext uri="{FF2B5EF4-FFF2-40B4-BE49-F238E27FC236}">
                <a16:creationId xmlns:a16="http://schemas.microsoft.com/office/drawing/2014/main" id="{EC584226-4417-C4F2-97BB-97334C3A0624}"/>
              </a:ext>
            </a:extLst>
          </p:cNvPr>
          <p:cNvSpPr/>
          <p:nvPr/>
        </p:nvSpPr>
        <p:spPr>
          <a:xfrm>
            <a:off x="180975" y="4343400"/>
            <a:ext cx="962025" cy="8001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dirty="0">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B819A968-8111-4405-E078-ACD53714FD87}"/>
              </a:ext>
            </a:extLst>
          </p:cNvPr>
          <p:cNvCxnSpPr/>
          <p:nvPr/>
        </p:nvCxnSpPr>
        <p:spPr>
          <a:xfrm>
            <a:off x="1143000" y="4877497"/>
            <a:ext cx="82867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D0740A3-E90E-D873-130D-E2E78EBC8164}"/>
              </a:ext>
            </a:extLst>
          </p:cNvPr>
          <p:cNvSpPr txBox="1"/>
          <p:nvPr/>
        </p:nvSpPr>
        <p:spPr>
          <a:xfrm>
            <a:off x="1923712" y="4672929"/>
            <a:ext cx="4070410" cy="923330"/>
          </a:xfrm>
          <a:prstGeom prst="rect">
            <a:avLst/>
          </a:prstGeom>
          <a:noFill/>
        </p:spPr>
        <p:txBody>
          <a:bodyPr wrap="none" rtlCol="0">
            <a:spAutoFit/>
          </a:bodyPr>
          <a:lstStyle/>
          <a:p>
            <a:r>
              <a:rPr lang="en-US" dirty="0"/>
              <a:t>Allows users to edit API-sourced data,</a:t>
            </a:r>
          </a:p>
          <a:p>
            <a:r>
              <a:rPr lang="en-US" dirty="0"/>
              <a:t>save it to the backend, and send it to</a:t>
            </a:r>
          </a:p>
          <a:p>
            <a:r>
              <a:rPr lang="en-US" dirty="0"/>
              <a:t>predictive model</a:t>
            </a:r>
          </a:p>
        </p:txBody>
      </p:sp>
    </p:spTree>
    <p:extLst>
      <p:ext uri="{BB962C8B-B14F-4D97-AF65-F5344CB8AC3E}">
        <p14:creationId xmlns:p14="http://schemas.microsoft.com/office/powerpoint/2010/main" val="325590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ABDCD90-6CE6-9E27-DA3E-575148926961}"/>
              </a:ext>
            </a:extLst>
          </p:cNvPr>
          <p:cNvSpPr txBox="1">
            <a:spLocks/>
          </p:cNvSpPr>
          <p:nvPr/>
        </p:nvSpPr>
        <p:spPr bwMode="auto">
          <a:xfrm>
            <a:off x="838200" y="-49823"/>
            <a:ext cx="10451123" cy="1092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defTabSz="912261" rtl="0" eaLnBrk="0" fontAlgn="base" hangingPunct="0">
              <a:lnSpc>
                <a:spcPct val="90000"/>
              </a:lnSpc>
              <a:spcBef>
                <a:spcPct val="0"/>
              </a:spcBef>
              <a:spcAft>
                <a:spcPct val="0"/>
              </a:spcAft>
              <a:defRPr sz="3700" kern="1200">
                <a:solidFill>
                  <a:schemeClr val="tx1"/>
                </a:solidFill>
                <a:latin typeface="Arial" charset="0"/>
                <a:ea typeface="Arial" charset="0"/>
                <a:cs typeface="Arial" charset="0"/>
              </a:defRPr>
            </a:lvl1pPr>
            <a:lvl2pPr algn="l" defTabSz="912261" rtl="0" eaLnBrk="0" fontAlgn="base" hangingPunct="0">
              <a:lnSpc>
                <a:spcPct val="90000"/>
              </a:lnSpc>
              <a:spcBef>
                <a:spcPct val="0"/>
              </a:spcBef>
              <a:spcAft>
                <a:spcPct val="0"/>
              </a:spcAft>
              <a:defRPr sz="3700">
                <a:solidFill>
                  <a:srgbClr val="2C70AC"/>
                </a:solidFill>
                <a:latin typeface="Arial" panose="020B0604020202020204" pitchFamily="34" charset="0"/>
                <a:ea typeface="Arial" charset="0"/>
                <a:cs typeface="Arial" panose="020B0604020202020204" pitchFamily="34" charset="0"/>
              </a:defRPr>
            </a:lvl2pPr>
            <a:lvl3pPr algn="l" defTabSz="912261" rtl="0" eaLnBrk="0" fontAlgn="base" hangingPunct="0">
              <a:lnSpc>
                <a:spcPct val="90000"/>
              </a:lnSpc>
              <a:spcBef>
                <a:spcPct val="0"/>
              </a:spcBef>
              <a:spcAft>
                <a:spcPct val="0"/>
              </a:spcAft>
              <a:defRPr sz="3700">
                <a:solidFill>
                  <a:srgbClr val="2C70AC"/>
                </a:solidFill>
                <a:latin typeface="Arial" panose="020B0604020202020204" pitchFamily="34" charset="0"/>
                <a:ea typeface="Arial" charset="0"/>
                <a:cs typeface="Arial" panose="020B0604020202020204" pitchFamily="34" charset="0"/>
              </a:defRPr>
            </a:lvl3pPr>
            <a:lvl4pPr algn="l" defTabSz="912261" rtl="0" eaLnBrk="0" fontAlgn="base" hangingPunct="0">
              <a:lnSpc>
                <a:spcPct val="90000"/>
              </a:lnSpc>
              <a:spcBef>
                <a:spcPct val="0"/>
              </a:spcBef>
              <a:spcAft>
                <a:spcPct val="0"/>
              </a:spcAft>
              <a:defRPr sz="3700">
                <a:solidFill>
                  <a:srgbClr val="2C70AC"/>
                </a:solidFill>
                <a:latin typeface="Arial" panose="020B0604020202020204" pitchFamily="34" charset="0"/>
                <a:ea typeface="Arial" charset="0"/>
                <a:cs typeface="Arial" panose="020B0604020202020204" pitchFamily="34" charset="0"/>
              </a:defRPr>
            </a:lvl4pPr>
            <a:lvl5pPr algn="l" defTabSz="912261" rtl="0" eaLnBrk="0" fontAlgn="base" hangingPunct="0">
              <a:lnSpc>
                <a:spcPct val="90000"/>
              </a:lnSpc>
              <a:spcBef>
                <a:spcPct val="0"/>
              </a:spcBef>
              <a:spcAft>
                <a:spcPct val="0"/>
              </a:spcAft>
              <a:defRPr sz="3700">
                <a:solidFill>
                  <a:srgbClr val="2C70AC"/>
                </a:solidFill>
                <a:latin typeface="Arial" panose="020B0604020202020204" pitchFamily="34" charset="0"/>
                <a:ea typeface="Arial" charset="0"/>
                <a:cs typeface="Arial" panose="020B0604020202020204" pitchFamily="34" charset="0"/>
              </a:defRPr>
            </a:lvl5pPr>
            <a:lvl6pPr marL="609585" algn="l" defTabSz="912261" rtl="0" fontAlgn="base">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1219170" algn="l" defTabSz="912261" rtl="0" fontAlgn="base">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828754" algn="l" defTabSz="912261" rtl="0" fontAlgn="base">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2438339" algn="l" defTabSz="912261" rtl="0" fontAlgn="base">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9pPr>
          </a:lstStyle>
          <a:p>
            <a:r>
              <a:rPr lang="en-US" sz="4000" b="1" dirty="0">
                <a:latin typeface="+mn-lt"/>
                <a:cs typeface="Calibri Light"/>
              </a:rPr>
              <a:t>Dynamic UI with Predictive Model</a:t>
            </a:r>
            <a:endParaRPr lang="en-US" sz="4000" b="1" dirty="0">
              <a:latin typeface="+mn-lt"/>
            </a:endParaRPr>
          </a:p>
        </p:txBody>
      </p:sp>
      <p:sp>
        <p:nvSpPr>
          <p:cNvPr id="11" name="Content Placeholder 2">
            <a:extLst>
              <a:ext uri="{FF2B5EF4-FFF2-40B4-BE49-F238E27FC236}">
                <a16:creationId xmlns:a16="http://schemas.microsoft.com/office/drawing/2014/main" id="{E2DAA521-5F59-F7EF-2F87-9E4B2B84A451}"/>
              </a:ext>
            </a:extLst>
          </p:cNvPr>
          <p:cNvSpPr txBox="1">
            <a:spLocks/>
          </p:cNvSpPr>
          <p:nvPr/>
        </p:nvSpPr>
        <p:spPr bwMode="auto">
          <a:xfrm>
            <a:off x="902677" y="1530350"/>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06910" indent="-306910" algn="l" defTabSz="912261" rtl="0" eaLnBrk="0" fontAlgn="base" hangingPunct="0">
              <a:lnSpc>
                <a:spcPct val="90000"/>
              </a:lnSpc>
              <a:spcBef>
                <a:spcPts val="400"/>
              </a:spcBef>
              <a:spcAft>
                <a:spcPct val="0"/>
              </a:spcAft>
              <a:buFont typeface="Arial" panose="020B0604020202020204" pitchFamily="34" charset="0"/>
              <a:buChar char="•"/>
              <a:defRPr kern="1200">
                <a:solidFill>
                  <a:schemeClr val="tx1"/>
                </a:solidFill>
                <a:latin typeface="Arial" charset="0"/>
                <a:ea typeface="Arial" charset="0"/>
                <a:cs typeface="Arial" charset="0"/>
              </a:defRPr>
            </a:lvl1pPr>
            <a:lvl2pPr marL="615935" indent="-309026" algn="l" defTabSz="912261" rtl="0" eaLnBrk="0" fontAlgn="base" hangingPunct="0">
              <a:lnSpc>
                <a:spcPct val="90000"/>
              </a:lnSpc>
              <a:spcBef>
                <a:spcPts val="400"/>
              </a:spcBef>
              <a:spcAft>
                <a:spcPct val="0"/>
              </a:spcAft>
              <a:buFont typeface="Arial" panose="020B0604020202020204" pitchFamily="34" charset="0"/>
              <a:buChar char="–"/>
              <a:tabLst/>
              <a:defRPr sz="1900" kern="1200">
                <a:solidFill>
                  <a:schemeClr val="tx1"/>
                </a:solidFill>
                <a:latin typeface="Arial" charset="0"/>
                <a:ea typeface="Arial" charset="0"/>
                <a:cs typeface="Arial" charset="0"/>
              </a:defRPr>
            </a:lvl2pPr>
            <a:lvl3pPr marL="912261" indent="-296326" algn="l" defTabSz="912261" rtl="0" eaLnBrk="0" fontAlgn="base" hangingPunct="0">
              <a:lnSpc>
                <a:spcPct val="90000"/>
              </a:lnSpc>
              <a:spcBef>
                <a:spcPts val="400"/>
              </a:spcBef>
              <a:spcAft>
                <a:spcPct val="0"/>
              </a:spcAft>
              <a:buFont typeface="Wingdings" panose="05000000000000000000" pitchFamily="2" charset="2"/>
              <a:buChar char="§"/>
              <a:tabLst/>
              <a:defRPr sz="1900" kern="1200">
                <a:solidFill>
                  <a:schemeClr val="tx1"/>
                </a:solidFill>
                <a:latin typeface="Arial" charset="0"/>
                <a:ea typeface="Arial" charset="0"/>
                <a:cs typeface="Arial" charset="0"/>
              </a:defRPr>
            </a:lvl3pPr>
            <a:lvl4pPr marL="1219170" indent="-306910" algn="l" defTabSz="912261" rtl="0" eaLnBrk="0" fontAlgn="base" hangingPunct="0">
              <a:lnSpc>
                <a:spcPct val="90000"/>
              </a:lnSpc>
              <a:spcBef>
                <a:spcPts val="400"/>
              </a:spcBef>
              <a:spcAft>
                <a:spcPct val="0"/>
              </a:spcAft>
              <a:buFont typeface="Arial" panose="020B0604020202020204" pitchFamily="34" charset="0"/>
              <a:buChar char="•"/>
              <a:tabLst/>
              <a:defRPr sz="1900" kern="1200">
                <a:solidFill>
                  <a:schemeClr val="tx1"/>
                </a:solidFill>
                <a:latin typeface="Arial" charset="0"/>
                <a:ea typeface="Arial" charset="0"/>
                <a:cs typeface="Arial" charset="0"/>
              </a:defRPr>
            </a:lvl4pPr>
            <a:lvl5pPr marL="1526079" indent="-306910" algn="l" defTabSz="912261" rtl="0" eaLnBrk="0" fontAlgn="base" hangingPunct="0">
              <a:lnSpc>
                <a:spcPct val="90000"/>
              </a:lnSpc>
              <a:spcBef>
                <a:spcPts val="400"/>
              </a:spcBef>
              <a:spcAft>
                <a:spcPct val="0"/>
              </a:spcAft>
              <a:buFont typeface="Arial" panose="020B0604020202020204" pitchFamily="34" charset="0"/>
              <a:buChar char="•"/>
              <a:tabLst/>
              <a:defRPr sz="1900" kern="1200">
                <a:solidFill>
                  <a:schemeClr val="tx1"/>
                </a:solidFill>
                <a:latin typeface="Arial" charset="0"/>
                <a:ea typeface="Arial" charset="0"/>
                <a:cs typeface="Arial" charset="0"/>
              </a:defRPr>
            </a:lvl5pPr>
            <a:lvl6pPr marL="2512941" indent="-228450" algn="l" defTabSz="913798"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69842" indent="-228450" algn="l" defTabSz="913798"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6740" indent="-228450" algn="l" defTabSz="913798"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3638" indent="-228450" algn="l" defTabSz="913798"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r>
              <a:rPr lang="en-US">
                <a:latin typeface="Arial"/>
                <a:cs typeface="Arial"/>
              </a:rPr>
              <a:t>UI changes according to output value of predictive model</a:t>
            </a:r>
            <a:endParaRPr lang="en-US" dirty="0"/>
          </a:p>
        </p:txBody>
      </p:sp>
      <p:sp>
        <p:nvSpPr>
          <p:cNvPr id="14" name="Slide Number Placeholder 3">
            <a:extLst>
              <a:ext uri="{FF2B5EF4-FFF2-40B4-BE49-F238E27FC236}">
                <a16:creationId xmlns:a16="http://schemas.microsoft.com/office/drawing/2014/main" id="{6BBDC1F7-035A-8AE9-85D6-D9523770B96F}"/>
              </a:ext>
            </a:extLst>
          </p:cNvPr>
          <p:cNvSpPr txBox="1">
            <a:spLocks/>
          </p:cNvSpPr>
          <p:nvPr/>
        </p:nvSpPr>
        <p:spPr>
          <a:xfrm>
            <a:off x="9448800" y="648114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75DCC6D-E4A8-4B46-8FBA-5C35A0832982}" type="slidenum">
              <a:rPr lang="en-US" smtClean="0"/>
              <a:pPr/>
              <a:t>7</a:t>
            </a:fld>
            <a:endParaRPr lang="en-US" dirty="0"/>
          </a:p>
        </p:txBody>
      </p:sp>
      <p:pic>
        <p:nvPicPr>
          <p:cNvPr id="15" name="Picture 14" descr="A screenshot of a computer&#10;&#10;Description automatically generated">
            <a:extLst>
              <a:ext uri="{FF2B5EF4-FFF2-40B4-BE49-F238E27FC236}">
                <a16:creationId xmlns:a16="http://schemas.microsoft.com/office/drawing/2014/main" id="{5A951FF4-F4BC-71DF-28E4-2E1872D47B83}"/>
              </a:ext>
            </a:extLst>
          </p:cNvPr>
          <p:cNvPicPr>
            <a:picLocks noChangeAspect="1"/>
          </p:cNvPicPr>
          <p:nvPr/>
        </p:nvPicPr>
        <p:blipFill>
          <a:blip r:embed="rId2"/>
          <a:stretch>
            <a:fillRect/>
          </a:stretch>
        </p:blipFill>
        <p:spPr>
          <a:xfrm>
            <a:off x="0" y="1432698"/>
            <a:ext cx="7820025" cy="3165811"/>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AE487BE9-3971-DE00-28C1-5D27DBF8E49C}"/>
              </a:ext>
            </a:extLst>
          </p:cNvPr>
          <p:cNvPicPr>
            <a:picLocks noChangeAspect="1"/>
          </p:cNvPicPr>
          <p:nvPr/>
        </p:nvPicPr>
        <p:blipFill>
          <a:blip r:embed="rId3"/>
          <a:stretch>
            <a:fillRect/>
          </a:stretch>
        </p:blipFill>
        <p:spPr>
          <a:xfrm>
            <a:off x="1523999" y="2088905"/>
            <a:ext cx="9079523" cy="3890435"/>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15643218-E3EE-9EA9-0EA5-7BAAE5BBD563}"/>
              </a:ext>
            </a:extLst>
          </p:cNvPr>
          <p:cNvPicPr>
            <a:picLocks noChangeAspect="1"/>
          </p:cNvPicPr>
          <p:nvPr/>
        </p:nvPicPr>
        <p:blipFill>
          <a:blip r:embed="rId4"/>
          <a:stretch>
            <a:fillRect/>
          </a:stretch>
        </p:blipFill>
        <p:spPr>
          <a:xfrm>
            <a:off x="2571750" y="2750943"/>
            <a:ext cx="9197587" cy="3890435"/>
          </a:xfrm>
          <a:prstGeom prst="rect">
            <a:avLst/>
          </a:prstGeom>
        </p:spPr>
      </p:pic>
      <p:pic>
        <p:nvPicPr>
          <p:cNvPr id="18" name="Picture 2">
            <a:extLst>
              <a:ext uri="{FF2B5EF4-FFF2-40B4-BE49-F238E27FC236}">
                <a16:creationId xmlns:a16="http://schemas.microsoft.com/office/drawing/2014/main" id="{DA4D7B1D-70BC-DD76-BA81-056A92773AC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9662"/>
          <a:stretch/>
        </p:blipFill>
        <p:spPr bwMode="auto">
          <a:xfrm>
            <a:off x="338667" y="5782194"/>
            <a:ext cx="1252008" cy="100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30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ck template 3.0" id="{DE163ED9-E957-4315-80AC-524C9283ED77}" vid="{BB378FC0-7E3F-4727-B3ED-7A19113293E4}"/>
    </a:ext>
  </a:extLst>
</a:theme>
</file>

<file path=ppt/theme/theme2.xml><?xml version="1.0" encoding="utf-8"?>
<a:theme xmlns:a="http://schemas.openxmlformats.org/drawingml/2006/main" name="3_GileadTheme1">
  <a:themeElements>
    <a:clrScheme name="Custom 2">
      <a:dk1>
        <a:srgbClr val="000000"/>
      </a:dk1>
      <a:lt1>
        <a:srgbClr val="FFFFFF"/>
      </a:lt1>
      <a:dk2>
        <a:srgbClr val="D11241"/>
      </a:dk2>
      <a:lt2>
        <a:srgbClr val="E7E6E6"/>
      </a:lt2>
      <a:accent1>
        <a:srgbClr val="D11241"/>
      </a:accent1>
      <a:accent2>
        <a:srgbClr val="243A7E"/>
      </a:accent2>
      <a:accent3>
        <a:srgbClr val="2C70AC"/>
      </a:accent3>
      <a:accent4>
        <a:srgbClr val="73AEC5"/>
      </a:accent4>
      <a:accent5>
        <a:srgbClr val="84C255"/>
      </a:accent5>
      <a:accent6>
        <a:srgbClr val="52438A"/>
      </a:accent6>
      <a:hlink>
        <a:srgbClr val="D11241"/>
      </a:hlink>
      <a:folHlink>
        <a:srgbClr val="5F5F5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sz="18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GileadTheme1" id="{A92E9EFC-61DD-406B-8442-3E98D23D69DD}" vid="{7438F03A-BAEB-499E-B98A-5033D0CE4BB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975DD28E3F3D4DBAAFC77B284060B3" ma:contentTypeVersion="5" ma:contentTypeDescription="Create a new document." ma:contentTypeScope="" ma:versionID="325250c25d8945dbe04136e7a5c4a40e">
  <xsd:schema xmlns:xsd="http://www.w3.org/2001/XMLSchema" xmlns:xs="http://www.w3.org/2001/XMLSchema" xmlns:p="http://schemas.microsoft.com/office/2006/metadata/properties" xmlns:ns3="bc159e60-fb10-49af-86fd-3caa7468a3a8" xmlns:ns4="c242841e-8598-4470-8157-8eae466c6034" targetNamespace="http://schemas.microsoft.com/office/2006/metadata/properties" ma:root="true" ma:fieldsID="5fd5ddec68be561fa037dfc0118798b8" ns3:_="" ns4:_="">
    <xsd:import namespace="bc159e60-fb10-49af-86fd-3caa7468a3a8"/>
    <xsd:import namespace="c242841e-8598-4470-8157-8eae466c603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159e60-fb10-49af-86fd-3caa7468a3a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42841e-8598-4470-8157-8eae466c603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bc159e60-fb10-49af-86fd-3caa7468a3a8">
      <UserInfo>
        <DisplayName>Matthew Padbury</DisplayName>
        <AccountId>128</AccountId>
        <AccountType/>
      </UserInfo>
    </SharedWithUsers>
  </documentManagement>
</p:properties>
</file>

<file path=customXml/itemProps1.xml><?xml version="1.0" encoding="utf-8"?>
<ds:datastoreItem xmlns:ds="http://schemas.openxmlformats.org/officeDocument/2006/customXml" ds:itemID="{EEF574B9-0683-4CE4-9B02-A8FF6FAD0A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159e60-fb10-49af-86fd-3caa7468a3a8"/>
    <ds:schemaRef ds:uri="c242841e-8598-4470-8157-8eae466c60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27B78C-3AFC-46D2-A423-2271469E0A7B}">
  <ds:schemaRefs>
    <ds:schemaRef ds:uri="http://schemas.microsoft.com/sharepoint/v3/contenttype/forms"/>
  </ds:schemaRefs>
</ds:datastoreItem>
</file>

<file path=customXml/itemProps3.xml><?xml version="1.0" encoding="utf-8"?>
<ds:datastoreItem xmlns:ds="http://schemas.openxmlformats.org/officeDocument/2006/customXml" ds:itemID="{EC45C6AF-1943-461F-850D-969432C41BB8}">
  <ds:schemaRefs>
    <ds:schemaRef ds:uri="http://purl.org/dc/elements/1.1/"/>
    <ds:schemaRef ds:uri="http://schemas.microsoft.com/office/2006/documentManagement/types"/>
    <ds:schemaRef ds:uri="http://schemas.openxmlformats.org/package/2006/metadata/core-properties"/>
    <ds:schemaRef ds:uri="http://purl.org/dc/terms/"/>
    <ds:schemaRef ds:uri="http://purl.org/dc/dcmitype/"/>
    <ds:schemaRef ds:uri="http://www.w3.org/XML/1998/namespace"/>
    <ds:schemaRef ds:uri="http://schemas.microsoft.com/office/infopath/2007/PartnerControls"/>
    <ds:schemaRef ds:uri="c242841e-8598-4470-8157-8eae466c6034"/>
    <ds:schemaRef ds:uri="bc159e60-fb10-49af-86fd-3caa7468a3a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deck template 3.0</Template>
  <TotalTime>6547</TotalTime>
  <Words>539</Words>
  <Application>Microsoft Office PowerPoint</Application>
  <PresentationFormat>Widescreen</PresentationFormat>
  <Paragraphs>41</Paragraphs>
  <Slides>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Calibri Light</vt:lpstr>
      <vt:lpstr>Symbol</vt:lpstr>
      <vt:lpstr>Wingdings</vt:lpstr>
      <vt:lpstr>Office Theme</vt:lpstr>
      <vt:lpstr>3_GileadTheme1</vt:lpstr>
      <vt:lpstr>PowerPoint Presentation</vt:lpstr>
      <vt:lpstr>Overview</vt:lpstr>
      <vt:lpstr>Project Background</vt:lpstr>
      <vt:lpstr>Codebase and Wireframe Restructuring</vt:lpstr>
      <vt:lpstr>Design Solutions &amp; Fixing Reactivity</vt:lpstr>
      <vt:lpstr>API Integration and Data Fetching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Daniella Mark</dc:creator>
  <cp:lastModifiedBy>Muzzammil Abdur-Razak</cp:lastModifiedBy>
  <cp:revision>244</cp:revision>
  <dcterms:created xsi:type="dcterms:W3CDTF">2020-04-22T05:15:11Z</dcterms:created>
  <dcterms:modified xsi:type="dcterms:W3CDTF">2024-01-09T21:37:08Z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0x010100A8975DD28E3F3D4DBAAFC77B284060B3</vt:lpwstr>
  </property>
</Properties>
</file>