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arter" userId="d386da9cc19fc94f" providerId="LiveId" clId="{5B8C6D31-4A61-BD4D-B7D4-3284F5356442}"/>
    <pc:docChg chg="modSld">
      <pc:chgData name="Brian Carter" userId="d386da9cc19fc94f" providerId="LiveId" clId="{5B8C6D31-4A61-BD4D-B7D4-3284F5356442}" dt="2024-01-10T18:36:25.996" v="0" actId="1076"/>
      <pc:docMkLst>
        <pc:docMk/>
      </pc:docMkLst>
      <pc:sldChg chg="modSp mod">
        <pc:chgData name="Brian Carter" userId="d386da9cc19fc94f" providerId="LiveId" clId="{5B8C6D31-4A61-BD4D-B7D4-3284F5356442}" dt="2024-01-10T18:36:25.996" v="0" actId="1076"/>
        <pc:sldMkLst>
          <pc:docMk/>
          <pc:sldMk cId="2065912986" sldId="256"/>
        </pc:sldMkLst>
        <pc:spChg chg="mod">
          <ac:chgData name="Brian Carter" userId="d386da9cc19fc94f" providerId="LiveId" clId="{5B8C6D31-4A61-BD4D-B7D4-3284F5356442}" dt="2024-01-10T18:36:25.996" v="0" actId="1076"/>
          <ac:spMkLst>
            <pc:docMk/>
            <pc:sldMk cId="2065912986" sldId="256"/>
            <ac:spMk id="2" creationId="{00318B95-760A-D219-A23D-526760B3DE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CCDE-4A55-D17D-4568-1051EC8BC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F86FC-D5FA-EA61-4A72-C0859E5B6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8AFC-68B5-BD9A-5AE7-2FB95214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1F-1EDA-4C96-89B1-4B58F00CEFD0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04A0C-87F4-497B-C7B7-36E3FB82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C3D0B-AC66-6454-D6EB-946F54E1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D11E-D749-4B75-8887-2FB831864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0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55C2-EF7C-4F46-E506-02238D80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741E0-7617-8B00-C3F2-860E9A381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77E46-D193-907F-70E4-C3FBA1F4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1F-1EDA-4C96-89B1-4B58F00CEFD0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0A7B-6856-DD9F-94CD-03B6D356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C1FA1-7A47-6335-0DC7-DBF2A667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D11E-D749-4B75-8887-2FB831864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57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E6A64-FC92-AC56-3CDF-E15D97343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BE3A8-92A0-83DE-4A01-349C3B662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55CA6-B95A-6D3F-0C6F-9EB5B214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1F-1EDA-4C96-89B1-4B58F00CEFD0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EE96-5639-0603-01FD-DEEF67D2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FE236-4A1E-EF64-7A28-D2CDADA4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D11E-D749-4B75-8887-2FB831864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41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C9B4-C64C-627D-391A-D033BC79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D06B-9D04-5EA6-ADF8-BB0B1EB49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033D7-8842-6460-1C56-6E120491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1F-1EDA-4C96-89B1-4B58F00CEFD0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0BF97-2552-A0DD-64B7-517E6890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49287-863E-9CA7-CAD9-B514DDA0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D11E-D749-4B75-8887-2FB831864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81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035E-45ED-6A20-788A-39081276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F4491-339D-448C-2468-05CFFA8FE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47A2-E514-BA39-1E47-EFAD3A41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1F-1EDA-4C96-89B1-4B58F00CEFD0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35B63-7CFD-4ABE-6AAE-73501B4D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23ACB-BB6A-E3B1-F194-36123E72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D11E-D749-4B75-8887-2FB831864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51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AEE5-7A53-6B89-7543-88B834DD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5006-0758-4469-5FB6-70502E00A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05BB0-7BF4-3D64-1F70-5B451EDED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5DAEE-58C9-B26F-BB1D-9242AAAA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1F-1EDA-4C96-89B1-4B58F00CEFD0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AB582-1A8E-1E1B-019C-81F243B9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44066-2814-380E-761C-0F70AF16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D11E-D749-4B75-8887-2FB831864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87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32AE-BF56-A25C-B3EC-20FAEED2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A6A18-D061-773E-386A-2B09D1BE3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9EE54-0623-C9A7-F6F2-78DCFB7E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544FC-4C32-2431-FB1F-CBE26A835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45D96-B4EE-5873-E8A9-661975132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D7796-38C4-4569-B4A1-9368F69A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1F-1EDA-4C96-89B1-4B58F00CEFD0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E1F75-A6A7-B7C2-A768-1BDCFEE5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E7320-F278-A51A-A7E9-5BF523FD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D11E-D749-4B75-8887-2FB831864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23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C2E-22C3-31AC-C865-7938D317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92251-0862-D03B-D34F-4BC908A2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1F-1EDA-4C96-89B1-4B58F00CEFD0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5DAF5-4A14-A208-412D-28193B2B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F8A5D-7B71-2A09-5604-82E0F924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D11E-D749-4B75-8887-2FB831864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04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066C6-E003-74C2-35BE-65333C7F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1F-1EDA-4C96-89B1-4B58F00CEFD0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B77D3-2525-150A-3794-ED5608B0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B1D19-1D2E-3F14-A4F9-DB3B8899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D11E-D749-4B75-8887-2FB831864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91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3470-19ED-48F0-1FC2-900146A7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5BA8-CF9A-5A45-108F-82D1C6D62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01FD8-83F9-DD26-6D13-95DBD3833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E4EF8-5D95-69B4-73E6-E8D3F8E0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1F-1EDA-4C96-89B1-4B58F00CEFD0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AD6F0-97A2-7408-1E43-D8F763DB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C1533-8EFC-9EB0-D85A-D9B3786C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D11E-D749-4B75-8887-2FB831864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18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A046-1A63-6EBE-8B24-02F1C543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61DA9-8C72-AEDC-37F2-4EA4B36A1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63092-35BB-836E-2924-69DC03DE7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0E169-66BB-5208-91BD-3E8FF289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1F-1EDA-4C96-89B1-4B58F00CEFD0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D794-DD7B-6CEE-579B-654D4966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F7FDA-406B-73CB-CD54-FDB30E36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D11E-D749-4B75-8887-2FB831864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32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AC094-F176-392E-48B3-E7B7E1AA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E0840-F178-8CB6-4A29-80754E593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2D2-53DE-0CA9-E92E-F35B454E1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72C1F-1EDA-4C96-89B1-4B58F00CEFD0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F74A-2E6F-06A1-F04B-C0C47C37C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7DBC4-0394-46FF-A677-3777DAB2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FD11E-D749-4B75-8887-2FB831864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31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arallelcluster/latest/ug/slurm-workload-manager-v3.html" TargetMode="External"/><Relationship Id="rId2" Type="http://schemas.openxmlformats.org/officeDocument/2006/relationships/hyperlink" Target="https://docs.aws.amazon.com/parallelcluster/latest/ug/install-v3-virtual-environmen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8B95-760A-D219-A23D-526760B3D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0431"/>
            <a:ext cx="9144000" cy="2387600"/>
          </a:xfrm>
        </p:spPr>
        <p:txBody>
          <a:bodyPr/>
          <a:lstStyle/>
          <a:p>
            <a:r>
              <a:rPr lang="en-CA" dirty="0"/>
              <a:t>Workbench </a:t>
            </a:r>
            <a:r>
              <a:rPr lang="en-CA" dirty="0" err="1"/>
              <a:t>Slurm</a:t>
            </a:r>
            <a:r>
              <a:rPr lang="en-CA" dirty="0"/>
              <a:t>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D3C6B-5FF7-CBBA-A3D0-5B1D349EA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Internal Project</a:t>
            </a:r>
          </a:p>
        </p:txBody>
      </p:sp>
    </p:spTree>
    <p:extLst>
      <p:ext uri="{BB962C8B-B14F-4D97-AF65-F5344CB8AC3E}">
        <p14:creationId xmlns:p14="http://schemas.microsoft.com/office/powerpoint/2010/main" val="206591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002B-DEEB-1F07-7323-98DFB480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			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E599BE-715A-A0B5-297E-34A4E4BC6D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41" y="1825625"/>
            <a:ext cx="1050291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97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457B-2D89-8E2C-F8C2-DE2F3C65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			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65F7-BAA0-A1D4-1059-9D5F3083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Spin Up </a:t>
            </a:r>
            <a:r>
              <a:rPr lang="en-CA" dirty="0">
                <a:hlinkClick r:id="rId2"/>
              </a:rPr>
              <a:t>AWS parallel Cluster </a:t>
            </a:r>
            <a:r>
              <a:rPr lang="en-CA" dirty="0"/>
              <a:t>and install </a:t>
            </a:r>
            <a:r>
              <a:rPr lang="en-CA" dirty="0" err="1">
                <a:hlinkClick r:id="rId3"/>
              </a:rPr>
              <a:t>Slurm</a:t>
            </a:r>
            <a:r>
              <a:rPr lang="en-CA" dirty="0">
                <a:hlinkClick r:id="rId3"/>
              </a:rPr>
              <a:t> scheduler</a:t>
            </a:r>
            <a:r>
              <a:rPr lang="en-CA" dirty="0"/>
              <a:t>.</a:t>
            </a:r>
          </a:p>
          <a:p>
            <a:r>
              <a:rPr lang="en-CA" dirty="0"/>
              <a:t>Parallel Cluster version 3.5.0 and </a:t>
            </a:r>
            <a:r>
              <a:rPr lang="en-CA" dirty="0" err="1"/>
              <a:t>Slurm</a:t>
            </a:r>
            <a:r>
              <a:rPr lang="en-CA" dirty="0"/>
              <a:t> version 22.05.8</a:t>
            </a:r>
          </a:p>
          <a:p>
            <a:r>
              <a:rPr lang="en-CA" dirty="0"/>
              <a:t>Configure head node and compute nodes</a:t>
            </a:r>
          </a:p>
          <a:p>
            <a:r>
              <a:rPr lang="en-CA" dirty="0"/>
              <a:t>Install workbench on </a:t>
            </a:r>
            <a:r>
              <a:rPr lang="en-CA" dirty="0" err="1"/>
              <a:t>Headnode</a:t>
            </a:r>
            <a:r>
              <a:rPr lang="en-CA" dirty="0"/>
              <a:t> and activate Procogia Internal License</a:t>
            </a:r>
          </a:p>
          <a:p>
            <a:r>
              <a:rPr lang="en-CA" dirty="0"/>
              <a:t>Install </a:t>
            </a:r>
            <a:r>
              <a:rPr lang="en-CA" dirty="0" err="1"/>
              <a:t>Slurm</a:t>
            </a:r>
            <a:r>
              <a:rPr lang="en-CA" dirty="0"/>
              <a:t> workers and integrate with Posit workbench on compute nodes.</a:t>
            </a:r>
          </a:p>
          <a:p>
            <a:r>
              <a:rPr lang="en-CA" dirty="0"/>
              <a:t>Configure connection between </a:t>
            </a:r>
            <a:r>
              <a:rPr lang="en-CA" dirty="0" err="1"/>
              <a:t>headnodes</a:t>
            </a:r>
            <a:r>
              <a:rPr lang="en-CA" dirty="0"/>
              <a:t> and compute nodes.</a:t>
            </a:r>
          </a:p>
          <a:p>
            <a:r>
              <a:rPr lang="en-CA" dirty="0"/>
              <a:t>Verify Scaling is working with workbench.</a:t>
            </a:r>
          </a:p>
        </p:txBody>
      </p:sp>
    </p:spTree>
    <p:extLst>
      <p:ext uri="{BB962C8B-B14F-4D97-AF65-F5344CB8AC3E}">
        <p14:creationId xmlns:p14="http://schemas.microsoft.com/office/powerpoint/2010/main" val="88694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75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Workbench Slurm Integration</vt:lpstr>
      <vt:lpstr>    Architecture</vt:lpstr>
      <vt:lpstr>   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Workbench Slurm Integration</dc:title>
  <dc:creator>Videesh Guduru</dc:creator>
  <cp:lastModifiedBy>Brian Carter</cp:lastModifiedBy>
  <cp:revision>2</cp:revision>
  <dcterms:created xsi:type="dcterms:W3CDTF">2024-01-10T17:47:13Z</dcterms:created>
  <dcterms:modified xsi:type="dcterms:W3CDTF">2024-01-10T18:36:36Z</dcterms:modified>
</cp:coreProperties>
</file>