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94" r:id="rId6"/>
    <p:sldId id="291" r:id="rId7"/>
    <p:sldId id="290" r:id="rId8"/>
    <p:sldId id="288" r:id="rId9"/>
    <p:sldId id="299" r:id="rId10"/>
    <p:sldId id="266" r:id="rId11"/>
    <p:sldId id="296" r:id="rId12"/>
    <p:sldId id="298" r:id="rId13"/>
    <p:sldId id="297" r:id="rId14"/>
    <p:sldId id="295" r:id="rId15"/>
    <p:sldId id="265" r:id="rId16"/>
    <p:sldId id="267" r:id="rId17"/>
    <p:sldId id="30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slide" Target="slide2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15.xml"/><Relationship Id="rId1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C8E9AE-EDCD-45C2-8521-E7E391C3F710}"/>
              </a:ext>
            </a:extLst>
          </p:cNvPr>
          <p:cNvGrpSpPr/>
          <p:nvPr/>
        </p:nvGrpSpPr>
        <p:grpSpPr>
          <a:xfrm>
            <a:off x="1199043" y="1043775"/>
            <a:ext cx="3587561" cy="369332"/>
            <a:chOff x="1199043" y="1043775"/>
            <a:chExt cx="3587561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79C143AB-EE78-4100-92B9-EC49199FD5AA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396B97-2CC0-492E-A451-CDEA62822C14}"/>
                </a:ext>
              </a:extLst>
            </p:cNvPr>
            <p:cNvSpPr txBox="1"/>
            <p:nvPr/>
          </p:nvSpPr>
          <p:spPr>
            <a:xfrm>
              <a:off x="1736272" y="1043775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D4BC4E-8A24-4FEA-B3FB-7A9DA004FB60}"/>
              </a:ext>
            </a:extLst>
          </p:cNvPr>
          <p:cNvGrpSpPr/>
          <p:nvPr/>
        </p:nvGrpSpPr>
        <p:grpSpPr>
          <a:xfrm>
            <a:off x="6096000" y="1043775"/>
            <a:ext cx="3587561" cy="369332"/>
            <a:chOff x="1199043" y="4720702"/>
            <a:chExt cx="3587561" cy="369332"/>
          </a:xfrm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159881B0-C82D-4A06-8125-DAFB68B32471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FB93D6-DBA5-4E87-AE16-0C44C9CAB455}"/>
                </a:ext>
              </a:extLst>
            </p:cNvPr>
            <p:cNvSpPr txBox="1"/>
            <p:nvPr/>
          </p:nvSpPr>
          <p:spPr>
            <a:xfrm>
              <a:off x="1736272" y="4720702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A45B6-0A37-4928-9021-E8CC8FDEF9CC}"/>
              </a:ext>
            </a:extLst>
          </p:cNvPr>
          <p:cNvGrpSpPr/>
          <p:nvPr/>
        </p:nvGrpSpPr>
        <p:grpSpPr>
          <a:xfrm>
            <a:off x="1628271" y="1548091"/>
            <a:ext cx="3158333" cy="369332"/>
            <a:chOff x="1628272" y="1548091"/>
            <a:chExt cx="303848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016190" y="1548091"/>
              <a:ext cx="26505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身份</a:t>
              </a:r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8D3A5A8D-76EF-4594-B57E-FD826F84F1F3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9A4C49-0489-41AC-A76E-7E5A29D9D00F}"/>
              </a:ext>
            </a:extLst>
          </p:cNvPr>
          <p:cNvGrpSpPr/>
          <p:nvPr/>
        </p:nvGrpSpPr>
        <p:grpSpPr>
          <a:xfrm>
            <a:off x="1628272" y="1973393"/>
            <a:ext cx="3158332" cy="369332"/>
            <a:chOff x="1628272" y="1988082"/>
            <a:chExt cx="3158332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016190" y="1988082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54458224-26DE-4AAE-9EE0-FDF77CA9D5D2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563880-E143-4B77-8B97-A3A5C322F39B}"/>
              </a:ext>
            </a:extLst>
          </p:cNvPr>
          <p:cNvGrpSpPr/>
          <p:nvPr/>
        </p:nvGrpSpPr>
        <p:grpSpPr>
          <a:xfrm>
            <a:off x="1628272" y="2398695"/>
            <a:ext cx="3158332" cy="369332"/>
            <a:chOff x="1628272" y="2488205"/>
            <a:chExt cx="315833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A62562-6491-418C-9FF5-AEFFBC789674}"/>
                </a:ext>
              </a:extLst>
            </p:cNvPr>
            <p:cNvSpPr txBox="1"/>
            <p:nvPr/>
          </p:nvSpPr>
          <p:spPr>
            <a:xfrm>
              <a:off x="2016190" y="2488205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EC93623E-2A24-4E8D-B7F6-C488D066043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FB9BBB-89CB-48BE-845C-0CE84F9FBBF1}"/>
              </a:ext>
            </a:extLst>
          </p:cNvPr>
          <p:cNvGrpSpPr/>
          <p:nvPr/>
        </p:nvGrpSpPr>
        <p:grpSpPr>
          <a:xfrm>
            <a:off x="1628272" y="4099901"/>
            <a:ext cx="3158332" cy="369332"/>
            <a:chOff x="1628272" y="2916973"/>
            <a:chExt cx="315833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FB2CA3-48EE-4674-A9AB-765F16AD8EFF}"/>
                </a:ext>
              </a:extLst>
            </p:cNvPr>
            <p:cNvSpPr txBox="1"/>
            <p:nvPr/>
          </p:nvSpPr>
          <p:spPr>
            <a:xfrm>
              <a:off x="2016190" y="2916973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3990663-7E61-408F-BA40-CE5422B8016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725BAA-2BDB-4AAA-8481-BB2F3B2E88BC}"/>
              </a:ext>
            </a:extLst>
          </p:cNvPr>
          <p:cNvGrpSpPr/>
          <p:nvPr/>
        </p:nvGrpSpPr>
        <p:grpSpPr>
          <a:xfrm>
            <a:off x="1628272" y="3674601"/>
            <a:ext cx="3158332" cy="369332"/>
            <a:chOff x="1628272" y="3360729"/>
            <a:chExt cx="315833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C4531-1E73-4AFA-9E49-DC75B7E89069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1E1A58A1-2438-41EE-95D6-3D72CCBAB70B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43B10-C786-4D5A-9C5E-440F3457DBD6}"/>
              </a:ext>
            </a:extLst>
          </p:cNvPr>
          <p:cNvGrpSpPr/>
          <p:nvPr/>
        </p:nvGrpSpPr>
        <p:grpSpPr>
          <a:xfrm>
            <a:off x="1628272" y="3249299"/>
            <a:ext cx="3158332" cy="369332"/>
            <a:chOff x="1628272" y="3689578"/>
            <a:chExt cx="315833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657D4-E02B-469F-81A1-71DD4A00E9FD}"/>
                </a:ext>
              </a:extLst>
            </p:cNvPr>
            <p:cNvSpPr txBox="1"/>
            <p:nvPr/>
          </p:nvSpPr>
          <p:spPr>
            <a:xfrm>
              <a:off x="2016190" y="3689578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35E2368-4EEF-4B1F-9809-6FF51EB912FD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B2AB8-069A-4A30-A9B4-133A59118F62}"/>
              </a:ext>
            </a:extLst>
          </p:cNvPr>
          <p:cNvGrpSpPr/>
          <p:nvPr/>
        </p:nvGrpSpPr>
        <p:grpSpPr>
          <a:xfrm>
            <a:off x="1628272" y="2823997"/>
            <a:ext cx="3158332" cy="369332"/>
            <a:chOff x="1628272" y="4095130"/>
            <a:chExt cx="315833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A75A4D-CA95-4402-B4F1-61EA377AB8C4}"/>
                </a:ext>
              </a:extLst>
            </p:cNvPr>
            <p:cNvSpPr txBox="1"/>
            <p:nvPr/>
          </p:nvSpPr>
          <p:spPr>
            <a:xfrm>
              <a:off x="2016190" y="4095130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认证用户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332BF244-D889-4AA7-8AD4-2B4FA73C505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DEE2D-F364-44A7-B4F0-5625492E43B5}"/>
              </a:ext>
            </a:extLst>
          </p:cNvPr>
          <p:cNvGrpSpPr/>
          <p:nvPr/>
        </p:nvGrpSpPr>
        <p:grpSpPr>
          <a:xfrm>
            <a:off x="6525228" y="3670780"/>
            <a:ext cx="3158332" cy="369332"/>
            <a:chOff x="1628272" y="3360729"/>
            <a:chExt cx="3158332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34B9B1-30B8-4DDD-A40D-C95E736AD9B2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8148F75-43CF-44B5-A7D9-B8CC3F4DFF6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41400D-D5B7-4460-9A72-1FE92EBE8D52}"/>
              </a:ext>
            </a:extLst>
          </p:cNvPr>
          <p:cNvGrpSpPr/>
          <p:nvPr/>
        </p:nvGrpSpPr>
        <p:grpSpPr>
          <a:xfrm>
            <a:off x="6525228" y="3228586"/>
            <a:ext cx="3158332" cy="369332"/>
            <a:chOff x="1628272" y="3689578"/>
            <a:chExt cx="3438250" cy="36933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4A23EF-72E0-4DC1-87C6-1E3357092423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40CCABEF-D50A-44D3-99AE-9DFA67F61781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C994A-F9A3-4D5D-BD41-7169A82A67EA}"/>
              </a:ext>
            </a:extLst>
          </p:cNvPr>
          <p:cNvGrpSpPr/>
          <p:nvPr/>
        </p:nvGrpSpPr>
        <p:grpSpPr>
          <a:xfrm>
            <a:off x="6525228" y="4112976"/>
            <a:ext cx="3158333" cy="369332"/>
            <a:chOff x="1628272" y="4095130"/>
            <a:chExt cx="3346433" cy="36933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587673-9B2E-4DF6-B2A2-19A745DF0132}"/>
                </a:ext>
              </a:extLst>
            </p:cNvPr>
            <p:cNvSpPr txBox="1"/>
            <p:nvPr/>
          </p:nvSpPr>
          <p:spPr>
            <a:xfrm>
              <a:off x="2016191" y="4095130"/>
              <a:ext cx="2958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BE3EBE02-D5F1-4537-89CD-D70BE73ED23D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F4A7AAD-E86F-403D-B255-32FCF2A6F50D}"/>
              </a:ext>
            </a:extLst>
          </p:cNvPr>
          <p:cNvGrpSpPr/>
          <p:nvPr/>
        </p:nvGrpSpPr>
        <p:grpSpPr>
          <a:xfrm>
            <a:off x="6525228" y="2786392"/>
            <a:ext cx="3158332" cy="369332"/>
            <a:chOff x="1628272" y="3689578"/>
            <a:chExt cx="3438250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4C087D-973D-40C0-967A-E25F8AE4D457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申请成为认证用户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8B38EF08-45BF-4481-B035-36C188CEA245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A0E3E36-5A53-40E7-9CD5-782F9E8EA299}"/>
              </a:ext>
            </a:extLst>
          </p:cNvPr>
          <p:cNvGrpSpPr/>
          <p:nvPr/>
        </p:nvGrpSpPr>
        <p:grpSpPr>
          <a:xfrm>
            <a:off x="6508952" y="2344198"/>
            <a:ext cx="3158332" cy="369332"/>
            <a:chOff x="1628272" y="3360729"/>
            <a:chExt cx="3158332" cy="36933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A23596-C9CA-420B-8465-F1E629FA7107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添加用户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A65565B4-166E-4AD6-BF7F-3B5C8CC596B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2C6A72D-5028-419E-B270-9F127EAD901A}"/>
              </a:ext>
            </a:extLst>
          </p:cNvPr>
          <p:cNvGrpSpPr/>
          <p:nvPr/>
        </p:nvGrpSpPr>
        <p:grpSpPr>
          <a:xfrm>
            <a:off x="6508952" y="1902004"/>
            <a:ext cx="3158332" cy="369332"/>
            <a:chOff x="1628272" y="3689578"/>
            <a:chExt cx="3438250" cy="369332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8FF4254-9E29-4354-8126-BD95AF95784C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添加游客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0296C774-8AB0-4A4F-A3C1-BDE66F310350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0D78647-C6EF-493E-86E5-78497B26B533}"/>
              </a:ext>
            </a:extLst>
          </p:cNvPr>
          <p:cNvGrpSpPr/>
          <p:nvPr/>
        </p:nvGrpSpPr>
        <p:grpSpPr>
          <a:xfrm>
            <a:off x="6508952" y="1459810"/>
            <a:ext cx="3158332" cy="369332"/>
            <a:chOff x="1628272" y="3689578"/>
            <a:chExt cx="3438250" cy="36933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C6D5FB-60A4-4159-AC33-BB55EDCC713A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4" action="ppaction://hlinksldjump"/>
                </a:rPr>
                <a:t>查看身份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DD8CC7B5-C9BF-4644-9D53-FAB331107CFB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52A8DC3-8763-4592-9824-458FBF63F6A7}"/>
              </a:ext>
            </a:extLst>
          </p:cNvPr>
          <p:cNvGrpSpPr/>
          <p:nvPr/>
        </p:nvGrpSpPr>
        <p:grpSpPr>
          <a:xfrm>
            <a:off x="1628271" y="4525201"/>
            <a:ext cx="3158332" cy="369332"/>
            <a:chOff x="1628272" y="2488205"/>
            <a:chExt cx="3158332" cy="369332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9219E52-14C9-467F-9A86-988FDF1CBD6C}"/>
                </a:ext>
              </a:extLst>
            </p:cNvPr>
            <p:cNvSpPr txBox="1"/>
            <p:nvPr/>
          </p:nvSpPr>
          <p:spPr>
            <a:xfrm>
              <a:off x="2016190" y="2488205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OTC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5" action="ppaction://hlinksldjump"/>
                </a:rPr>
                <a:t>商家</a:t>
              </a:r>
              <a:endParaRPr lang="zh-CN" altLang="en-US"/>
            </a:p>
          </p:txBody>
        </p:sp>
        <p:sp>
          <p:nvSpPr>
            <p:cNvPr id="75" name="菱形 74">
              <a:extLst>
                <a:ext uri="{FF2B5EF4-FFF2-40B4-BE49-F238E27FC236}">
                  <a16:creationId xmlns:a16="http://schemas.microsoft.com/office/drawing/2014/main" id="{5D276B0D-E01D-43D9-8CDE-6D85B9C678E6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3BE28AB-5200-4333-B931-AA6AE806D62E}"/>
              </a:ext>
            </a:extLst>
          </p:cNvPr>
          <p:cNvGrpSpPr/>
          <p:nvPr/>
        </p:nvGrpSpPr>
        <p:grpSpPr>
          <a:xfrm>
            <a:off x="6535587" y="4522832"/>
            <a:ext cx="3158333" cy="369332"/>
            <a:chOff x="1628272" y="4095130"/>
            <a:chExt cx="3346433" cy="369332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115B6C7-5C01-48C7-99AB-5DD026F64503}"/>
                </a:ext>
              </a:extLst>
            </p:cNvPr>
            <p:cNvSpPr txBox="1"/>
            <p:nvPr/>
          </p:nvSpPr>
          <p:spPr>
            <a:xfrm>
              <a:off x="2016191" y="4095130"/>
              <a:ext cx="2958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6" action="ppaction://hlinksldjump"/>
                </a:rPr>
                <a:t>申请成为</a:t>
              </a:r>
              <a:r>
                <a:rPr lang="en-US" altLang="zh-CN" b="1">
                  <a:latin typeface="Consolas" panose="020B0609020204030204" pitchFamily="49" charset="0"/>
                  <a:ea typeface="微软雅黑" panose="020B0503020204020204" pitchFamily="34" charset="-122"/>
                  <a:hlinkClick r:id="rId16" action="ppaction://hlinksldjump"/>
                </a:rPr>
                <a:t>OTC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6" action="ppaction://hlinksldjump"/>
                </a:rPr>
                <a:t>商家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菱形 77">
              <a:extLst>
                <a:ext uri="{FF2B5EF4-FFF2-40B4-BE49-F238E27FC236}">
                  <a16:creationId xmlns:a16="http://schemas.microsoft.com/office/drawing/2014/main" id="{D39D43FB-3FD0-4F16-9158-17FF4D0FB0D4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074754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find_identity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55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074754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list_identify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查找身份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9867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1529"/>
            <a:ext cx="12823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823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94754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E2BC38F-5E9F-4DC3-AA55-DBC7D47BC333}"/>
              </a:ext>
            </a:extLst>
          </p:cNvPr>
          <p:cNvSpPr/>
          <p:nvPr/>
        </p:nvSpPr>
        <p:spPr>
          <a:xfrm>
            <a:off x="6498672" y="135690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7C81BC6-3240-4048-8F03-FD9516EC7BA9}"/>
              </a:ext>
            </a:extLst>
          </p:cNvPr>
          <p:cNvCxnSpPr>
            <a:cxnSpLocks/>
            <a:stCxn id="33" idx="1"/>
            <a:endCxn id="53" idx="3"/>
          </p:cNvCxnSpPr>
          <p:nvPr/>
        </p:nvCxnSpPr>
        <p:spPr>
          <a:xfrm flipH="1" flipV="1">
            <a:off x="5594754" y="1571529"/>
            <a:ext cx="903918" cy="1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048121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048121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5568121" y="1571529"/>
            <a:ext cx="903918" cy="25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36957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048121" y="358793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添加游客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72039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flipV="1">
            <a:off x="1792379" y="1571529"/>
            <a:ext cx="1255742" cy="1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5574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3911782"/>
            <a:ext cx="1253997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68121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42" idx="1"/>
            <a:endCxn id="106" idx="3"/>
          </p:cNvCxnSpPr>
          <p:nvPr/>
        </p:nvCxnSpPr>
        <p:spPr>
          <a:xfrm flipH="1">
            <a:off x="5568121" y="3911782"/>
            <a:ext cx="903797" cy="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4A12E-707B-4096-BB9A-18AB82034C26}"/>
              </a:ext>
            </a:extLst>
          </p:cNvPr>
          <p:cNvGrpSpPr/>
          <p:nvPr/>
        </p:nvGrpSpPr>
        <p:grpSpPr>
          <a:xfrm>
            <a:off x="6472039" y="1266682"/>
            <a:ext cx="3824036" cy="614880"/>
            <a:chOff x="5843204" y="1265476"/>
            <a:chExt cx="3824036" cy="61488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B4DE673-24F1-43A2-BCAF-B68C77E8E497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7B677E2-0828-433C-9ADF-690854719455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3B3AE45-D2D9-4076-8E5E-408584B1782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46B26F5-1FA1-4F56-BF2D-B0DF78866D68}"/>
              </a:ext>
            </a:extLst>
          </p:cNvPr>
          <p:cNvGrpSpPr/>
          <p:nvPr/>
        </p:nvGrpSpPr>
        <p:grpSpPr>
          <a:xfrm>
            <a:off x="6471918" y="3604342"/>
            <a:ext cx="3824036" cy="614880"/>
            <a:chOff x="5843204" y="1265476"/>
            <a:chExt cx="3824036" cy="61488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F8D677-68D7-4ECD-8F0E-8B22FD0914DB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F9F426-AA2E-4EAA-83CD-4DB1F1167949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53BB087-0629-495B-977F-997AA243A4D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930278B-C539-4E93-815B-48EED615B03C}"/>
              </a:ext>
            </a:extLst>
          </p:cNvPr>
          <p:cNvSpPr/>
          <p:nvPr/>
        </p:nvSpPr>
        <p:spPr>
          <a:xfrm>
            <a:off x="712379" y="13567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</p:spTree>
    <p:extLst>
      <p:ext uri="{BB962C8B-B14F-4D97-AF65-F5344CB8AC3E}">
        <p14:creationId xmlns:p14="http://schemas.microsoft.com/office/powerpoint/2010/main" val="35146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994856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994856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5514856" y="1571529"/>
            <a:ext cx="903918" cy="25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36957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2994856" y="358793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添加用户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18774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 flipV="1">
            <a:off x="1792379" y="1571529"/>
            <a:ext cx="1202477" cy="1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024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3911782"/>
            <a:ext cx="1200732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14856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42" idx="1"/>
            <a:endCxn id="106" idx="3"/>
          </p:cNvCxnSpPr>
          <p:nvPr/>
        </p:nvCxnSpPr>
        <p:spPr>
          <a:xfrm flipH="1">
            <a:off x="5514856" y="3911782"/>
            <a:ext cx="903797" cy="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4A12E-707B-4096-BB9A-18AB82034C26}"/>
              </a:ext>
            </a:extLst>
          </p:cNvPr>
          <p:cNvGrpSpPr/>
          <p:nvPr/>
        </p:nvGrpSpPr>
        <p:grpSpPr>
          <a:xfrm>
            <a:off x="6418774" y="1266682"/>
            <a:ext cx="3824036" cy="614880"/>
            <a:chOff x="5843204" y="1265476"/>
            <a:chExt cx="3824036" cy="61488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B4DE673-24F1-43A2-BCAF-B68C77E8E497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7B677E2-0828-433C-9ADF-690854719455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3B3AE45-D2D9-4076-8E5E-408584B1782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46B26F5-1FA1-4F56-BF2D-B0DF78866D68}"/>
              </a:ext>
            </a:extLst>
          </p:cNvPr>
          <p:cNvGrpSpPr/>
          <p:nvPr/>
        </p:nvGrpSpPr>
        <p:grpSpPr>
          <a:xfrm>
            <a:off x="6418653" y="3604342"/>
            <a:ext cx="3824036" cy="614880"/>
            <a:chOff x="5843204" y="1265476"/>
            <a:chExt cx="3824036" cy="61488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F8D677-68D7-4ECD-8F0E-8B22FD0914DB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F9F426-AA2E-4EAA-83CD-4DB1F1167949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53BB087-0629-495B-977F-997AA243A4D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B70C14B-9770-426F-A5A3-E82C57BA1F14}"/>
              </a:ext>
            </a:extLst>
          </p:cNvPr>
          <p:cNvSpPr/>
          <p:nvPr/>
        </p:nvSpPr>
        <p:spPr>
          <a:xfrm>
            <a:off x="712379" y="13567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</p:spTree>
    <p:extLst>
      <p:ext uri="{BB962C8B-B14F-4D97-AF65-F5344CB8AC3E}">
        <p14:creationId xmlns:p14="http://schemas.microsoft.com/office/powerpoint/2010/main" val="206578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506583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55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506583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>
            <a:off x="5026583" y="3913712"/>
            <a:ext cx="903918" cy="1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>
            <a:off x="5026583" y="1571529"/>
            <a:ext cx="9039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2506583" y="358971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2506583" y="4759786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申请成为认证用户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5930501" y="135552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5930501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5930501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1529"/>
            <a:ext cx="7142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7142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71420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71245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026583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026583" y="5083786"/>
            <a:ext cx="903918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F0CAD7-0551-466C-9862-B419272D9474}"/>
              </a:ext>
            </a:extLst>
          </p:cNvPr>
          <p:cNvGrpSpPr/>
          <p:nvPr/>
        </p:nvGrpSpPr>
        <p:grpSpPr>
          <a:xfrm>
            <a:off x="5930501" y="3606419"/>
            <a:ext cx="5563289" cy="614880"/>
            <a:chOff x="6628711" y="3620192"/>
            <a:chExt cx="5563289" cy="61488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70F7EAF-4D3C-4C0A-8B52-527F2C235945}"/>
                </a:ext>
              </a:extLst>
            </p:cNvPr>
            <p:cNvGrpSpPr/>
            <p:nvPr/>
          </p:nvGrpSpPr>
          <p:grpSpPr>
            <a:xfrm>
              <a:off x="6698402" y="3711337"/>
              <a:ext cx="5429219" cy="432590"/>
              <a:chOff x="6698402" y="3697637"/>
              <a:chExt cx="5429219" cy="432590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B802689-C340-4C27-BA03-1900C5FC70F2}"/>
                  </a:ext>
                </a:extLst>
              </p:cNvPr>
              <p:cNvSpPr/>
              <p:nvPr/>
            </p:nvSpPr>
            <p:spPr>
              <a:xfrm>
                <a:off x="6698402" y="369822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身份表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77ABD838-1157-43E4-97DC-0A2C7A4211CD}"/>
                  </a:ext>
                </a:extLst>
              </p:cNvPr>
              <p:cNvSpPr/>
              <p:nvPr/>
            </p:nvSpPr>
            <p:spPr>
              <a:xfrm>
                <a:off x="8549011" y="369763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15B18EA-533D-4922-84CC-B862D85DE005}"/>
                  </a:ext>
                </a:extLst>
              </p:cNvPr>
              <p:cNvSpPr/>
              <p:nvPr/>
            </p:nvSpPr>
            <p:spPr>
              <a:xfrm>
                <a:off x="10399621" y="369763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认证用户表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9FB4DB3-59B0-4289-8A77-D51655239A0B}"/>
                </a:ext>
              </a:extLst>
            </p:cNvPr>
            <p:cNvSpPr/>
            <p:nvPr/>
          </p:nvSpPr>
          <p:spPr>
            <a:xfrm>
              <a:off x="6628711" y="3620192"/>
              <a:ext cx="5563289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21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227943" y="12543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763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27943" y="241963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>
            <a:off x="5243943" y="3913712"/>
            <a:ext cx="1454459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 flipV="1">
            <a:off x="5243943" y="1573639"/>
            <a:ext cx="1435564" cy="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227943" y="358971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227943" y="475978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申请成为法师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6679507" y="135763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69840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802689-C340-4C27-BA03-1900C5FC70F2}"/>
              </a:ext>
            </a:extLst>
          </p:cNvPr>
          <p:cNvSpPr/>
          <p:nvPr/>
        </p:nvSpPr>
        <p:spPr>
          <a:xfrm>
            <a:off x="6698402" y="369822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6698402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3639"/>
            <a:ext cx="1435564" cy="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243943" y="2743638"/>
            <a:ext cx="1454459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243943" y="5083786"/>
            <a:ext cx="1454459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5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549980" y="18272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65096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单签账户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710743" y="219221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多签账户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0743" y="346651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549980" y="335851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5565980" y="2151254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565980" y="4853241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0743" y="463724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549980" y="452924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0743" y="60143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549980" y="5906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申请成为寺院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35BD7F-9341-4FAD-AA79-42D947CB3E9F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866966"/>
            <a:ext cx="1757601" cy="284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E5EA08-CCCD-448F-80E7-B1522490F99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1790743" y="2151254"/>
            <a:ext cx="1759237" cy="256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5A7AA2D-75C0-464C-8D06-4B60815D81C4}"/>
              </a:ext>
            </a:extLst>
          </p:cNvPr>
          <p:cNvSpPr/>
          <p:nvPr/>
        </p:nvSpPr>
        <p:spPr>
          <a:xfrm>
            <a:off x="7454210" y="19352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1B197-AA20-4AEC-9767-6C6D6C20E3EE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0743" y="3682510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A0194E-75A8-4602-A77E-12AF60A97D8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0743" y="4853241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BAF5D67-B7D9-452A-9220-72C5BE5702FB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0743" y="6230355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20FC32-532B-4C2E-BF5E-DCE5F9481DF6}"/>
              </a:ext>
            </a:extLst>
          </p:cNvPr>
          <p:cNvSpPr/>
          <p:nvPr/>
        </p:nvSpPr>
        <p:spPr>
          <a:xfrm>
            <a:off x="7454210" y="346651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9B1FE03-E64E-4975-AADD-F71CB563007F}"/>
              </a:ext>
            </a:extLst>
          </p:cNvPr>
          <p:cNvSpPr/>
          <p:nvPr/>
        </p:nvSpPr>
        <p:spPr>
          <a:xfrm>
            <a:off x="7454210" y="463724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507054-03B8-437F-8382-358441382F62}"/>
              </a:ext>
            </a:extLst>
          </p:cNvPr>
          <p:cNvSpPr/>
          <p:nvPr/>
        </p:nvSpPr>
        <p:spPr>
          <a:xfrm>
            <a:off x="7454210" y="60143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94293E-A705-41CB-BEA9-46C8B5CAF913}"/>
              </a:ext>
            </a:extLst>
          </p:cNvPr>
          <p:cNvCxnSpPr>
            <a:cxnSpLocks/>
            <a:stCxn id="50" idx="1"/>
            <a:endCxn id="101" idx="3"/>
          </p:cNvCxnSpPr>
          <p:nvPr/>
        </p:nvCxnSpPr>
        <p:spPr>
          <a:xfrm flipH="1">
            <a:off x="5565980" y="3682510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59CCE1-D8D3-435B-93AA-72780D2CB287}"/>
              </a:ext>
            </a:extLst>
          </p:cNvPr>
          <p:cNvCxnSpPr>
            <a:cxnSpLocks/>
            <a:stCxn id="54" idx="1"/>
            <a:endCxn id="106" idx="3"/>
          </p:cNvCxnSpPr>
          <p:nvPr/>
        </p:nvCxnSpPr>
        <p:spPr>
          <a:xfrm flipH="1">
            <a:off x="5565980" y="6230355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2734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08410" y="153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08410" y="26633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188824" y="255538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5420824" y="4908229"/>
            <a:ext cx="1396602" cy="2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420824" y="1747176"/>
            <a:ext cx="1396602" cy="41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08410" y="582806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188824" y="5720062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法师申请加入寺院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649730-F31C-4650-9EB6-FA2C04FAE2CD}"/>
              </a:ext>
            </a:extLst>
          </p:cNvPr>
          <p:cNvSpPr/>
          <p:nvPr/>
        </p:nvSpPr>
        <p:spPr>
          <a:xfrm>
            <a:off x="708410" y="46922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3142F85-844B-455C-ADC6-DC9FB6E80EC5}"/>
              </a:ext>
            </a:extLst>
          </p:cNvPr>
          <p:cNvSpPr/>
          <p:nvPr/>
        </p:nvSpPr>
        <p:spPr>
          <a:xfrm>
            <a:off x="3188824" y="4584229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17426" y="153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0B9B42D-DD55-4D05-B27F-ED1B55B21E25}"/>
              </a:ext>
            </a:extLst>
          </p:cNvPr>
          <p:cNvSpPr/>
          <p:nvPr/>
        </p:nvSpPr>
        <p:spPr>
          <a:xfrm>
            <a:off x="6817426" y="2669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20C13A2-1747-4E78-BBD1-54C7D969EDCF}"/>
              </a:ext>
            </a:extLst>
          </p:cNvPr>
          <p:cNvSpPr/>
          <p:nvPr/>
        </p:nvSpPr>
        <p:spPr>
          <a:xfrm>
            <a:off x="6817426" y="469252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760762-05F3-4F6D-9E83-4C7C882AC2ED}"/>
              </a:ext>
            </a:extLst>
          </p:cNvPr>
          <p:cNvSpPr/>
          <p:nvPr/>
        </p:nvSpPr>
        <p:spPr>
          <a:xfrm>
            <a:off x="6817426" y="582835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747176"/>
            <a:ext cx="1400414" cy="4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09A195-5FB0-4214-AE8B-DFE163AD88B5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88410" y="2879380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F33F20-7EAD-477D-BFB0-3785046D1A8C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88410" y="4908229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4E1281-4C3B-40F3-B604-8058BEA3D04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88410" y="6044062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8B38A-3238-4C50-9210-1A1BC75EA739}"/>
              </a:ext>
            </a:extLst>
          </p:cNvPr>
          <p:cNvCxnSpPr>
            <a:cxnSpLocks/>
            <a:stCxn id="35" idx="1"/>
            <a:endCxn id="101" idx="3"/>
          </p:cNvCxnSpPr>
          <p:nvPr/>
        </p:nvCxnSpPr>
        <p:spPr>
          <a:xfrm flipH="1" flipV="1">
            <a:off x="5420824" y="2879380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DDDBC0-A09D-4A77-9BA7-3A73F716BA85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 flipV="1">
            <a:off x="5420824" y="6044062"/>
            <a:ext cx="1396602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5507FAF-E27A-43F5-9BF2-2035EA6A3816}"/>
              </a:ext>
            </a:extLst>
          </p:cNvPr>
          <p:cNvSpPr/>
          <p:nvPr/>
        </p:nvSpPr>
        <p:spPr>
          <a:xfrm>
            <a:off x="708410" y="36875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F452985-C5C8-4217-A83F-827B7899400A}"/>
              </a:ext>
            </a:extLst>
          </p:cNvPr>
          <p:cNvSpPr/>
          <p:nvPr/>
        </p:nvSpPr>
        <p:spPr>
          <a:xfrm>
            <a:off x="3188824" y="3579584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D9203BA-E1F9-4980-A581-56673D8036B1}"/>
              </a:ext>
            </a:extLst>
          </p:cNvPr>
          <p:cNvSpPr/>
          <p:nvPr/>
        </p:nvSpPr>
        <p:spPr>
          <a:xfrm>
            <a:off x="6817426" y="369414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1721F3-1BAB-49BE-B7C8-A04F6CFC10F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788410" y="3903584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89ADD9-2786-4042-A657-7AE0B6E5F9AE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420824" y="3903584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53561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apply_otcb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5420824" y="1777561"/>
            <a:ext cx="139660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32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</a:t>
            </a:r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OTC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17426" y="15615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535459"/>
            <a:ext cx="1400414" cy="2421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7C4CCC-9C5D-4C8D-A5EE-26E65EBCB7D1}"/>
              </a:ext>
            </a:extLst>
          </p:cNvPr>
          <p:cNvGrpSpPr/>
          <p:nvPr/>
        </p:nvGrpSpPr>
        <p:grpSpPr>
          <a:xfrm>
            <a:off x="708410" y="1319459"/>
            <a:ext cx="1080000" cy="916205"/>
            <a:chOff x="708410" y="1531176"/>
            <a:chExt cx="1080000" cy="916205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BD4EA97-5025-4DE6-B38D-69D50269EB33}"/>
                </a:ext>
              </a:extLst>
            </p:cNvPr>
            <p:cNvSpPr/>
            <p:nvPr/>
          </p:nvSpPr>
          <p:spPr>
            <a:xfrm>
              <a:off x="708410" y="1531176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B0D81C33-2A7C-4BED-86BA-1450C8B4AFC9}"/>
                </a:ext>
              </a:extLst>
            </p:cNvPr>
            <p:cNvSpPr/>
            <p:nvPr/>
          </p:nvSpPr>
          <p:spPr>
            <a:xfrm>
              <a:off x="708410" y="2015381"/>
              <a:ext cx="1080000" cy="4320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认证用户</a:t>
              </a: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D7B3BA-D7B3-4D78-9842-E1470771806B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788410" y="1777561"/>
            <a:ext cx="1400414" cy="2421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F09E319-9AE9-4BEA-9CC9-F85155411CB8}"/>
              </a:ext>
            </a:extLst>
          </p:cNvPr>
          <p:cNvSpPr/>
          <p:nvPr/>
        </p:nvSpPr>
        <p:spPr>
          <a:xfrm>
            <a:off x="712379" y="275846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8072ECA-B3C7-4CD2-9FBE-89F321E6ABCD}"/>
              </a:ext>
            </a:extLst>
          </p:cNvPr>
          <p:cNvSpPr/>
          <p:nvPr/>
        </p:nvSpPr>
        <p:spPr>
          <a:xfrm>
            <a:off x="3227943" y="265046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list_otcb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9765708-7DA2-43EE-B2C0-842BA4025BDA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5243943" y="4144534"/>
            <a:ext cx="1573483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E5DDE0A-C808-47B6-BD6E-2F9224D7737F}"/>
              </a:ext>
            </a:extLst>
          </p:cNvPr>
          <p:cNvSpPr/>
          <p:nvPr/>
        </p:nvSpPr>
        <p:spPr>
          <a:xfrm>
            <a:off x="712379" y="392845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365A08A-368E-4C03-BC06-9D5590328340}"/>
              </a:ext>
            </a:extLst>
          </p:cNvPr>
          <p:cNvSpPr/>
          <p:nvPr/>
        </p:nvSpPr>
        <p:spPr>
          <a:xfrm>
            <a:off x="3227943" y="382053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approve_otcb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EFF0623-257B-432F-992C-6FC6F604DDE8}"/>
              </a:ext>
            </a:extLst>
          </p:cNvPr>
          <p:cNvSpPr/>
          <p:nvPr/>
        </p:nvSpPr>
        <p:spPr>
          <a:xfrm>
            <a:off x="714124" y="509845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7650940-F759-4C73-80E0-0B3B2C41EFEF}"/>
              </a:ext>
            </a:extLst>
          </p:cNvPr>
          <p:cNvSpPr/>
          <p:nvPr/>
        </p:nvSpPr>
        <p:spPr>
          <a:xfrm>
            <a:off x="3227943" y="499060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is_otcb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CBA4C13-35C2-4014-8B1C-1B11F1F30037}"/>
              </a:ext>
            </a:extLst>
          </p:cNvPr>
          <p:cNvSpPr/>
          <p:nvPr/>
        </p:nvSpPr>
        <p:spPr>
          <a:xfrm>
            <a:off x="6817426" y="27587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58F329B-E57A-4351-B928-86CE33CB8D63}"/>
              </a:ext>
            </a:extLst>
          </p:cNvPr>
          <p:cNvSpPr/>
          <p:nvPr/>
        </p:nvSpPr>
        <p:spPr>
          <a:xfrm>
            <a:off x="6817426" y="39290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7F5C364-9149-4669-8A3D-EF7D8B766C16}"/>
              </a:ext>
            </a:extLst>
          </p:cNvPr>
          <p:cNvSpPr/>
          <p:nvPr/>
        </p:nvSpPr>
        <p:spPr>
          <a:xfrm>
            <a:off x="6817426" y="509904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8A1BBBA-76EB-45A9-A560-45D1130E340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1792379" y="2974460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25645AB-DECF-40FF-9412-31E0D3BB7C8D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1792379" y="4144459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2E0CD27-2903-413E-9041-00B3AD68045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4124" y="5314458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438403E-242E-46EA-B1AF-08555AFDE6A9}"/>
              </a:ext>
            </a:extLst>
          </p:cNvPr>
          <p:cNvCxnSpPr>
            <a:cxnSpLocks/>
            <a:stCxn id="50" idx="1"/>
            <a:endCxn id="39" idx="3"/>
          </p:cNvCxnSpPr>
          <p:nvPr/>
        </p:nvCxnSpPr>
        <p:spPr>
          <a:xfrm flipH="1" flipV="1">
            <a:off x="5243943" y="2974460"/>
            <a:ext cx="1573483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7C01BFF-B4D7-4FB6-A5AB-80057A89502E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 flipV="1">
            <a:off x="5243943" y="5314608"/>
            <a:ext cx="1573483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身份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6469655" cy="6480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[1~6]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712379" y="160322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712379" y="2251220"/>
            <a:ext cx="1728000" cy="77189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712379" y="121268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712378" y="1854434"/>
            <a:ext cx="3617025" cy="48003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认证用户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1988835" y="1290282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3716835" y="1290282"/>
            <a:ext cx="3617025" cy="5003566"/>
          </a:xfrm>
          <a:prstGeom prst="roundRect">
            <a:avLst>
              <a:gd name="adj" fmla="val 3177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2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213175"/>
            <a:ext cx="1728000" cy="177289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712379" y="142521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712379" y="2073216"/>
            <a:ext cx="1728000" cy="204158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A7606CC-4F87-49F8-B90F-4101F15492EC}"/>
              </a:ext>
            </a:extLst>
          </p:cNvPr>
          <p:cNvSpPr/>
          <p:nvPr/>
        </p:nvSpPr>
        <p:spPr>
          <a:xfrm>
            <a:off x="3511563" y="1425216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958C08-7993-412E-8821-ED04BC0E2E47}"/>
              </a:ext>
            </a:extLst>
          </p:cNvPr>
          <p:cNvSpPr/>
          <p:nvPr/>
        </p:nvSpPr>
        <p:spPr>
          <a:xfrm>
            <a:off x="3511562" y="2073216"/>
            <a:ext cx="1943999" cy="82860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235205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latin typeface="Consolas" panose="020B0609020204030204" pitchFamily="49" charset="0"/>
                <a:ea typeface="微软雅黑" panose="020B0503020204020204" pitchFamily="34" charset="-122"/>
              </a:rPr>
              <a:t>Otc</a:t>
            </a:r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商家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otcB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648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39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585</Words>
  <Application>Microsoft Office PowerPoint</Application>
  <PresentationFormat>宽屏</PresentationFormat>
  <Paragraphs>245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451</cp:revision>
  <dcterms:created xsi:type="dcterms:W3CDTF">2021-01-27T12:05:21Z</dcterms:created>
  <dcterms:modified xsi:type="dcterms:W3CDTF">2021-05-10T11:47:49Z</dcterms:modified>
</cp:coreProperties>
</file>