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>
        <p:scale>
          <a:sx n="75" d="100"/>
          <a:sy n="75" d="100"/>
        </p:scale>
        <p:origin x="42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BD235A14-01CA-4CA2-8D4A-F57697DDFA5D}"/>
              </a:ext>
            </a:extLst>
          </p:cNvPr>
          <p:cNvSpPr/>
          <p:nvPr/>
        </p:nvSpPr>
        <p:spPr>
          <a:xfrm>
            <a:off x="1816204" y="1631049"/>
            <a:ext cx="93205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查找善举</a:t>
            </a:r>
            <a:endParaRPr lang="en-US" altLang="zh-CN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find_kinddeed</a:t>
            </a:r>
            <a:endParaRPr lang="zh-CN" altLang="en-US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8F9A1A9-F6D6-451E-BCE3-E6100132B2C7}"/>
              </a:ext>
            </a:extLst>
          </p:cNvPr>
          <p:cNvSpPr txBox="1"/>
          <p:nvPr/>
        </p:nvSpPr>
        <p:spPr>
          <a:xfrm>
            <a:off x="157110" y="6352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蓝色方块为角色</a:t>
            </a:r>
            <a:br>
              <a:rPr lang="en-US" altLang="zh-CN" sz="1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1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绿色方块为合约方法</a:t>
            </a:r>
            <a:endParaRPr lang="en-US" altLang="zh-CN" sz="10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879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角色 </a:t>
            </a:r>
            <a:r>
              <a:rPr lang="en-US" altLang="zh-CN" sz="1200" b="1"/>
              <a:t>- </a:t>
            </a:r>
            <a:r>
              <a:rPr lang="zh-CN" altLang="en-US" sz="1200" b="1"/>
              <a:t>合约</a:t>
            </a:r>
            <a:r>
              <a:rPr lang="en-US" altLang="zh-CN" sz="1200" b="1"/>
              <a:t> - </a:t>
            </a:r>
            <a:r>
              <a:rPr lang="zh-CN" altLang="en-US" sz="1200" b="1"/>
              <a:t>方法关系图</a:t>
            </a: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0CD9CA90-E783-4AF6-BCDF-1D86111E6981}"/>
              </a:ext>
            </a:extLst>
          </p:cNvPr>
          <p:cNvSpPr/>
          <p:nvPr/>
        </p:nvSpPr>
        <p:spPr>
          <a:xfrm>
            <a:off x="442129" y="3351674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3F83C3-5F8C-4AAE-8BB2-C683FDF1A978}"/>
              </a:ext>
            </a:extLst>
          </p:cNvPr>
          <p:cNvGrpSpPr/>
          <p:nvPr/>
        </p:nvGrpSpPr>
        <p:grpSpPr>
          <a:xfrm>
            <a:off x="111517" y="3834802"/>
            <a:ext cx="1237224" cy="981230"/>
            <a:chOff x="111517" y="5617690"/>
            <a:chExt cx="1237224" cy="98123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D7E98E40-A327-4321-84F9-63621DD1A400}"/>
                </a:ext>
              </a:extLst>
            </p:cNvPr>
            <p:cNvSpPr/>
            <p:nvPr/>
          </p:nvSpPr>
          <p:spPr>
            <a:xfrm>
              <a:off x="111517" y="5617690"/>
              <a:ext cx="1237224" cy="981230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5AA371F5-32B2-4F1F-A026-42A43DC15F81}"/>
                </a:ext>
              </a:extLst>
            </p:cNvPr>
            <p:cNvSpPr/>
            <p:nvPr/>
          </p:nvSpPr>
          <p:spPr>
            <a:xfrm>
              <a:off x="191938" y="5733221"/>
              <a:ext cx="869223" cy="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转账给法师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合约</a:t>
              </a:r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transfer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CA076384-FDFF-4BA1-A320-CFA3A24A384E}"/>
                </a:ext>
              </a:extLst>
            </p:cNvPr>
            <p:cNvSpPr/>
            <p:nvPr/>
          </p:nvSpPr>
          <p:spPr>
            <a:xfrm>
              <a:off x="191939" y="6125373"/>
              <a:ext cx="1080000" cy="36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转账给用户礼包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合约</a:t>
              </a:r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transfer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99A48C2B-A665-4757-8107-4ED3881156C7}"/>
              </a:ext>
            </a:extLst>
          </p:cNvPr>
          <p:cNvSpPr/>
          <p:nvPr/>
        </p:nvSpPr>
        <p:spPr>
          <a:xfrm>
            <a:off x="1923891" y="3351674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合约部署者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E54BD5-137D-4016-958C-0386D7CAA07B}"/>
              </a:ext>
            </a:extLst>
          </p:cNvPr>
          <p:cNvGrpSpPr/>
          <p:nvPr/>
        </p:nvGrpSpPr>
        <p:grpSpPr>
          <a:xfrm>
            <a:off x="1621488" y="3834802"/>
            <a:ext cx="1324807" cy="1903058"/>
            <a:chOff x="1621488" y="3834802"/>
            <a:chExt cx="1324807" cy="190305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F200DF9-58D6-47AD-80BC-A1FCA52CF049}"/>
                </a:ext>
              </a:extLst>
            </p:cNvPr>
            <p:cNvSpPr/>
            <p:nvPr/>
          </p:nvSpPr>
          <p:spPr>
            <a:xfrm>
              <a:off x="1621488" y="3834802"/>
              <a:ext cx="1324807" cy="1903058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5CAC6811-CB6E-400C-84DD-B57C65B31854}"/>
                </a:ext>
              </a:extLst>
            </p:cNvPr>
            <p:cNvSpPr/>
            <p:nvPr/>
          </p:nvSpPr>
          <p:spPr>
            <a:xfrm>
              <a:off x="1706233" y="4871960"/>
              <a:ext cx="576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部署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initialize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BB7CF2A1-7FAC-4A82-9E8C-BE42AA0375FE}"/>
                </a:ext>
              </a:extLst>
            </p:cNvPr>
            <p:cNvSpPr/>
            <p:nvPr/>
          </p:nvSpPr>
          <p:spPr>
            <a:xfrm>
              <a:off x="1706233" y="5282624"/>
              <a:ext cx="576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升级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none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9273225C-1706-423C-B6DC-1322896C1A02}"/>
                </a:ext>
              </a:extLst>
            </p:cNvPr>
            <p:cNvSpPr/>
            <p:nvPr/>
          </p:nvSpPr>
          <p:spPr>
            <a:xfrm>
              <a:off x="1706233" y="3919955"/>
              <a:ext cx="1152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批准成为基金会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approve_founder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A340258D-AC6E-4011-8C5D-2A96AB10E1B2}"/>
                </a:ext>
              </a:extLst>
            </p:cNvPr>
            <p:cNvSpPr/>
            <p:nvPr/>
          </p:nvSpPr>
          <p:spPr>
            <a:xfrm>
              <a:off x="1706233" y="4323782"/>
              <a:ext cx="1152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取消基金会资格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 i="0">
                  <a:solidFill>
                    <a:schemeClr val="tx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recusal_founder</a:t>
              </a:r>
              <a:endParaRPr lang="en-US" altLang="zh-CN" sz="1000" b="1" i="0">
                <a:solidFill>
                  <a:srgbClr val="434343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6DA7874C-9355-4AC9-A97E-377C9E0A6B11}"/>
              </a:ext>
            </a:extLst>
          </p:cNvPr>
          <p:cNvSpPr/>
          <p:nvPr/>
        </p:nvSpPr>
        <p:spPr>
          <a:xfrm>
            <a:off x="9489205" y="3351674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会员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C21F9E7-5786-428E-AEA3-7FD82276D929}"/>
              </a:ext>
            </a:extLst>
          </p:cNvPr>
          <p:cNvGrpSpPr/>
          <p:nvPr/>
        </p:nvGrpSpPr>
        <p:grpSpPr>
          <a:xfrm>
            <a:off x="9195557" y="3834802"/>
            <a:ext cx="1163296" cy="971134"/>
            <a:chOff x="7934985" y="2073056"/>
            <a:chExt cx="1163296" cy="971134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E451326B-9A4B-43FA-A0B4-6B256D22D9B4}"/>
                </a:ext>
              </a:extLst>
            </p:cNvPr>
            <p:cNvSpPr/>
            <p:nvPr/>
          </p:nvSpPr>
          <p:spPr>
            <a:xfrm>
              <a:off x="7934985" y="2073056"/>
              <a:ext cx="1163296" cy="971134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E962CBFC-1696-48A9-96DA-0FDE0339D61B}"/>
                </a:ext>
              </a:extLst>
            </p:cNvPr>
            <p:cNvSpPr/>
            <p:nvPr/>
          </p:nvSpPr>
          <p:spPr>
            <a:xfrm>
              <a:off x="8010550" y="2162975"/>
              <a:ext cx="933191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祈求善举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pray_kinddeed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7" name="矩形: 圆角 216">
              <a:extLst>
                <a:ext uri="{FF2B5EF4-FFF2-40B4-BE49-F238E27FC236}">
                  <a16:creationId xmlns:a16="http://schemas.microsoft.com/office/drawing/2014/main" id="{F8DB8693-0CA4-4E72-92AD-C65C316416FF}"/>
                </a:ext>
              </a:extLst>
            </p:cNvPr>
            <p:cNvSpPr/>
            <p:nvPr/>
          </p:nvSpPr>
          <p:spPr>
            <a:xfrm>
              <a:off x="8010550" y="2601068"/>
              <a:ext cx="1010320" cy="360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撤销善举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undo_kinddeed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A871C761-A8BF-4FC4-857B-C6B7821A01AA}"/>
              </a:ext>
            </a:extLst>
          </p:cNvPr>
          <p:cNvSpPr/>
          <p:nvPr/>
        </p:nvSpPr>
        <p:spPr>
          <a:xfrm>
            <a:off x="10718004" y="1631049"/>
            <a:ext cx="122400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申请成为法师或寺院</a:t>
            </a:r>
            <a:endParaRPr lang="en-US" altLang="zh-CN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apply_master</a:t>
            </a:r>
            <a:endParaRPr lang="zh-CN" altLang="en-US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93324E3-2643-4C24-8375-DA6BFAC16E53}"/>
              </a:ext>
            </a:extLst>
          </p:cNvPr>
          <p:cNvSpPr/>
          <p:nvPr/>
        </p:nvSpPr>
        <p:spPr>
          <a:xfrm>
            <a:off x="5793941" y="3351674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寺院</a:t>
            </a: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B20F459B-D4DB-4EDD-AC94-ACC5E110EEFB}"/>
              </a:ext>
            </a:extLst>
          </p:cNvPr>
          <p:cNvSpPr/>
          <p:nvPr/>
        </p:nvSpPr>
        <p:spPr>
          <a:xfrm>
            <a:off x="9164282" y="1631049"/>
            <a:ext cx="122400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申请成为基金会成员</a:t>
            </a:r>
            <a:endParaRPr lang="en-US" altLang="zh-CN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apply_founder</a:t>
            </a:r>
            <a:endParaRPr lang="zh-CN" altLang="en-US" sz="1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2643E2EE-2FA6-4D7C-B831-94AE9E240B57}"/>
              </a:ext>
            </a:extLst>
          </p:cNvPr>
          <p:cNvGrpSpPr/>
          <p:nvPr/>
        </p:nvGrpSpPr>
        <p:grpSpPr>
          <a:xfrm>
            <a:off x="5470410" y="630424"/>
            <a:ext cx="1367062" cy="1360625"/>
            <a:chOff x="2503899" y="823198"/>
            <a:chExt cx="1367062" cy="1360625"/>
          </a:xfrm>
        </p:grpSpPr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FC8AF81E-0E9D-44E0-BDFD-51C02EADB8D3}"/>
                </a:ext>
              </a:extLst>
            </p:cNvPr>
            <p:cNvSpPr/>
            <p:nvPr/>
          </p:nvSpPr>
          <p:spPr>
            <a:xfrm>
              <a:off x="2503899" y="823198"/>
              <a:ext cx="1367062" cy="1360625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0957AD97-EAE8-4F3A-8C80-067418879FE2}"/>
                </a:ext>
              </a:extLst>
            </p:cNvPr>
            <p:cNvSpPr/>
            <p:nvPr/>
          </p:nvSpPr>
          <p:spPr>
            <a:xfrm>
              <a:off x="2607539" y="913149"/>
              <a:ext cx="1152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D596845A-25AD-42FE-9DD1-7922E75B5E9A}"/>
                </a:ext>
              </a:extLst>
            </p:cNvPr>
            <p:cNvSpPr/>
            <p:nvPr/>
          </p:nvSpPr>
          <p:spPr>
            <a:xfrm>
              <a:off x="2607539" y="1317632"/>
              <a:ext cx="1152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删除善举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delete_kinddeed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F31C432A-1990-4076-8CFE-E7A054708446}"/>
                </a:ext>
              </a:extLst>
            </p:cNvPr>
            <p:cNvSpPr/>
            <p:nvPr/>
          </p:nvSpPr>
          <p:spPr>
            <a:xfrm>
              <a:off x="2607539" y="1722115"/>
              <a:ext cx="1152000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修改善举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update_kinddeed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91033425-93C8-4623-83C5-FFB074BF48C1}"/>
              </a:ext>
            </a:extLst>
          </p:cNvPr>
          <p:cNvSpPr/>
          <p:nvPr/>
        </p:nvSpPr>
        <p:spPr>
          <a:xfrm>
            <a:off x="3774098" y="3351674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5A7DBB-A947-4957-B3D5-92D80D479D8F}"/>
              </a:ext>
            </a:extLst>
          </p:cNvPr>
          <p:cNvGrpSpPr/>
          <p:nvPr/>
        </p:nvGrpSpPr>
        <p:grpSpPr>
          <a:xfrm>
            <a:off x="3219042" y="3834802"/>
            <a:ext cx="1830112" cy="2849292"/>
            <a:chOff x="3519128" y="2110595"/>
            <a:chExt cx="1830112" cy="2849292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191EB022-B913-4809-87A7-37E31B7F2609}"/>
                </a:ext>
              </a:extLst>
            </p:cNvPr>
            <p:cNvSpPr/>
            <p:nvPr/>
          </p:nvSpPr>
          <p:spPr>
            <a:xfrm>
              <a:off x="3519128" y="2110595"/>
              <a:ext cx="1830112" cy="2849292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57B7FAD-8C11-4588-ABF1-A48D737A2ECF}"/>
                </a:ext>
              </a:extLst>
            </p:cNvPr>
            <p:cNvGrpSpPr/>
            <p:nvPr/>
          </p:nvGrpSpPr>
          <p:grpSpPr>
            <a:xfrm>
              <a:off x="3602223" y="2194724"/>
              <a:ext cx="1260000" cy="763827"/>
              <a:chOff x="3862877" y="2928810"/>
              <a:chExt cx="1260000" cy="763827"/>
            </a:xfrm>
          </p:grpSpPr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2FADA372-CB91-4556-9959-E60DBA3DBD51}"/>
                  </a:ext>
                </a:extLst>
              </p:cNvPr>
              <p:cNvSpPr/>
              <p:nvPr/>
            </p:nvSpPr>
            <p:spPr>
              <a:xfrm>
                <a:off x="3862877" y="2928810"/>
                <a:ext cx="1260000" cy="360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r>
                  <a:rPr lang="zh-CN" altLang="en-US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批准成为法师或寺院</a:t>
                </a:r>
                <a:endPara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approve_master</a:t>
                </a:r>
                <a:endPara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12892BFA-0808-4A39-8AA9-F5B56A283215}"/>
                  </a:ext>
                </a:extLst>
              </p:cNvPr>
              <p:cNvSpPr/>
              <p:nvPr/>
            </p:nvSpPr>
            <p:spPr>
              <a:xfrm>
                <a:off x="3862877" y="3332637"/>
                <a:ext cx="1260000" cy="360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r>
                  <a:rPr lang="zh-CN" altLang="en-US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取消法师或寺院资格</a:t>
                </a:r>
                <a:endPara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recusal_master</a:t>
                </a:r>
                <a:endPara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5CF34D47-F6DA-4CD7-8A4A-17175CE59E3B}"/>
                </a:ext>
              </a:extLst>
            </p:cNvPr>
            <p:cNvSpPr/>
            <p:nvPr/>
          </p:nvSpPr>
          <p:spPr>
            <a:xfrm>
              <a:off x="3602223" y="3146731"/>
              <a:ext cx="16635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批准善举上架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0F42CEB0-5C78-48B1-B81B-2F081ED61ECA}"/>
                </a:ext>
              </a:extLst>
            </p:cNvPr>
            <p:cNvSpPr/>
            <p:nvPr/>
          </p:nvSpPr>
          <p:spPr>
            <a:xfrm>
              <a:off x="3602223" y="3557395"/>
              <a:ext cx="16635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批准善举下架</a:t>
              </a: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80B69E3-CD54-4F9C-A564-C96B04FE9BC2}"/>
                </a:ext>
              </a:extLst>
            </p:cNvPr>
            <p:cNvGrpSpPr/>
            <p:nvPr/>
          </p:nvGrpSpPr>
          <p:grpSpPr>
            <a:xfrm>
              <a:off x="3602223" y="4090949"/>
              <a:ext cx="1600078" cy="757668"/>
              <a:chOff x="3862877" y="4596434"/>
              <a:chExt cx="1600078" cy="757668"/>
            </a:xfrm>
          </p:grpSpPr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id="{1D6823E3-5FF6-4CE9-8873-D0C95DB6EF67}"/>
                  </a:ext>
                </a:extLst>
              </p:cNvPr>
              <p:cNvSpPr/>
              <p:nvPr/>
            </p:nvSpPr>
            <p:spPr>
              <a:xfrm>
                <a:off x="3862877" y="4596434"/>
                <a:ext cx="1600078" cy="360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r>
                  <a:rPr lang="zh-CN" altLang="en-US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批准善举凭证</a:t>
                </a:r>
                <a:endPara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approve_kinddeed_proof</a:t>
                </a:r>
                <a:endPara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2720F6F-EEC8-423D-91F9-ECA1310A022A}"/>
                  </a:ext>
                </a:extLst>
              </p:cNvPr>
              <p:cNvSpPr/>
              <p:nvPr/>
            </p:nvSpPr>
            <p:spPr>
              <a:xfrm>
                <a:off x="3862877" y="4994102"/>
                <a:ext cx="1600078" cy="360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r>
                  <a:rPr lang="zh-CN" altLang="en-US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拒绝善举凭证</a:t>
                </a:r>
                <a:endPara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sz="1000" b="1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refuse_kinddeed_proof</a:t>
                </a:r>
                <a:endPara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64E04C7-EBD1-4886-B6DE-4258BCC6FF7B}"/>
              </a:ext>
            </a:extLst>
          </p:cNvPr>
          <p:cNvSpPr/>
          <p:nvPr/>
        </p:nvSpPr>
        <p:spPr>
          <a:xfrm>
            <a:off x="10941645" y="3351674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5E43358-1374-449A-A8DB-A3A99B147849}"/>
              </a:ext>
            </a:extLst>
          </p:cNvPr>
          <p:cNvSpPr/>
          <p:nvPr/>
        </p:nvSpPr>
        <p:spPr>
          <a:xfrm>
            <a:off x="10631600" y="3834802"/>
            <a:ext cx="1196091" cy="971134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321E997-2EBD-4429-89EF-1FDF9B0DB58B}"/>
              </a:ext>
            </a:extLst>
          </p:cNvPr>
          <p:cNvSpPr/>
          <p:nvPr/>
        </p:nvSpPr>
        <p:spPr>
          <a:xfrm>
            <a:off x="7730769" y="3351674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1FE318-7C41-4171-80D3-39C8B1B9BAC7}"/>
              </a:ext>
            </a:extLst>
          </p:cNvPr>
          <p:cNvGrpSpPr/>
          <p:nvPr/>
        </p:nvGrpSpPr>
        <p:grpSpPr>
          <a:xfrm>
            <a:off x="7258729" y="3834802"/>
            <a:ext cx="1664081" cy="1558990"/>
            <a:chOff x="8388223" y="4220882"/>
            <a:chExt cx="1664081" cy="155899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09002F8-5B72-4F5E-8002-F5B0DDA779DB}"/>
                </a:ext>
              </a:extLst>
            </p:cNvPr>
            <p:cNvSpPr/>
            <p:nvPr/>
          </p:nvSpPr>
          <p:spPr>
            <a:xfrm>
              <a:off x="8388223" y="4220882"/>
              <a:ext cx="1664081" cy="1558990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11D7D891-F4DF-49D7-A427-8815E7E02886}"/>
                </a:ext>
              </a:extLst>
            </p:cNvPr>
            <p:cNvSpPr/>
            <p:nvPr/>
          </p:nvSpPr>
          <p:spPr>
            <a:xfrm>
              <a:off x="8471577" y="4313830"/>
              <a:ext cx="1405632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申请上架善举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2118454-2238-4B17-AAC5-1FA950F533B6}"/>
                </a:ext>
              </a:extLst>
            </p:cNvPr>
            <p:cNvSpPr/>
            <p:nvPr/>
          </p:nvSpPr>
          <p:spPr>
            <a:xfrm>
              <a:off x="8471577" y="4724494"/>
              <a:ext cx="1405632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申请下架善举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07E23FB-6C91-405F-B2AD-644F42893A8A}"/>
                </a:ext>
              </a:extLst>
            </p:cNvPr>
            <p:cNvSpPr/>
            <p:nvPr/>
          </p:nvSpPr>
          <p:spPr>
            <a:xfrm>
              <a:off x="8471577" y="5316208"/>
              <a:ext cx="1505751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上传善举凭证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upload_kinddeed_proof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5D651F0-BFBA-445D-B76B-D13890269769}"/>
              </a:ext>
            </a:extLst>
          </p:cNvPr>
          <p:cNvSpPr/>
          <p:nvPr/>
        </p:nvSpPr>
        <p:spPr>
          <a:xfrm>
            <a:off x="5321901" y="3877617"/>
            <a:ext cx="1664081" cy="1558990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BD4B2B-BA7B-4987-BF58-10EE70326D4B}"/>
              </a:ext>
            </a:extLst>
          </p:cNvPr>
          <p:cNvCxnSpPr>
            <a:cxnSpLocks/>
            <a:stCxn id="197" idx="0"/>
            <a:endCxn id="211" idx="2"/>
          </p:cNvCxnSpPr>
          <p:nvPr/>
        </p:nvCxnSpPr>
        <p:spPr>
          <a:xfrm flipH="1" flipV="1">
            <a:off x="9776282" y="1991049"/>
            <a:ext cx="923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59A551E-6309-4D38-A1C2-02EEEC6106E9}"/>
              </a:ext>
            </a:extLst>
          </p:cNvPr>
          <p:cNvCxnSpPr>
            <a:cxnSpLocks/>
            <a:stCxn id="56" idx="0"/>
            <a:endCxn id="211" idx="2"/>
          </p:cNvCxnSpPr>
          <p:nvPr/>
        </p:nvCxnSpPr>
        <p:spPr>
          <a:xfrm flipH="1" flipV="1">
            <a:off x="9776282" y="1991049"/>
            <a:ext cx="1453363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F6F43D5-664F-4ED4-9F51-3C0E04B8EEDC}"/>
              </a:ext>
            </a:extLst>
          </p:cNvPr>
          <p:cNvCxnSpPr>
            <a:cxnSpLocks/>
            <a:stCxn id="61" idx="0"/>
            <a:endCxn id="211" idx="2"/>
          </p:cNvCxnSpPr>
          <p:nvPr/>
        </p:nvCxnSpPr>
        <p:spPr>
          <a:xfrm flipV="1">
            <a:off x="8090769" y="1991049"/>
            <a:ext cx="1685513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BF46C0F-7F10-4F72-ADF2-7891C005C283}"/>
              </a:ext>
            </a:extLst>
          </p:cNvPr>
          <p:cNvCxnSpPr>
            <a:cxnSpLocks/>
            <a:stCxn id="56" idx="0"/>
            <a:endCxn id="212" idx="2"/>
          </p:cNvCxnSpPr>
          <p:nvPr/>
        </p:nvCxnSpPr>
        <p:spPr>
          <a:xfrm flipV="1">
            <a:off x="11229645" y="1991049"/>
            <a:ext cx="100359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9E23DD3-9C05-49DD-BC97-E13B96AB91A1}"/>
              </a:ext>
            </a:extLst>
          </p:cNvPr>
          <p:cNvCxnSpPr>
            <a:cxnSpLocks/>
            <a:stCxn id="197" idx="0"/>
            <a:endCxn id="212" idx="2"/>
          </p:cNvCxnSpPr>
          <p:nvPr/>
        </p:nvCxnSpPr>
        <p:spPr>
          <a:xfrm flipV="1">
            <a:off x="9777205" y="1991049"/>
            <a:ext cx="1552799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8DF3FC4-DDA1-4153-A1CE-7FE4FFAB2714}"/>
              </a:ext>
            </a:extLst>
          </p:cNvPr>
          <p:cNvCxnSpPr>
            <a:cxnSpLocks/>
            <a:stCxn id="61" idx="0"/>
            <a:endCxn id="113" idx="2"/>
          </p:cNvCxnSpPr>
          <p:nvPr/>
        </p:nvCxnSpPr>
        <p:spPr>
          <a:xfrm flipH="1" flipV="1">
            <a:off x="6153941" y="1991049"/>
            <a:ext cx="1936828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E1DBBF4-54D4-47EA-B7A2-8A1C8BCA92BB}"/>
              </a:ext>
            </a:extLst>
          </p:cNvPr>
          <p:cNvCxnSpPr>
            <a:cxnSpLocks/>
            <a:stCxn id="196" idx="0"/>
            <a:endCxn id="113" idx="2"/>
          </p:cNvCxnSpPr>
          <p:nvPr/>
        </p:nvCxnSpPr>
        <p:spPr>
          <a:xfrm flipV="1">
            <a:off x="6153941" y="1991049"/>
            <a:ext cx="0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2A3807-0C80-4744-A37D-EA6235F92456}"/>
              </a:ext>
            </a:extLst>
          </p:cNvPr>
          <p:cNvCxnSpPr>
            <a:cxnSpLocks/>
            <a:stCxn id="195" idx="0"/>
            <a:endCxn id="113" idx="2"/>
          </p:cNvCxnSpPr>
          <p:nvPr/>
        </p:nvCxnSpPr>
        <p:spPr>
          <a:xfrm flipV="1">
            <a:off x="4134098" y="1991049"/>
            <a:ext cx="2019843" cy="13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614F27-D29B-467A-9FE7-6D4563019347}"/>
              </a:ext>
            </a:extLst>
          </p:cNvPr>
          <p:cNvCxnSpPr>
            <a:cxnSpLocks/>
            <a:stCxn id="194" idx="0"/>
            <a:endCxn id="236" idx="2"/>
          </p:cNvCxnSpPr>
          <p:nvPr/>
        </p:nvCxnSpPr>
        <p:spPr>
          <a:xfrm flipH="1" flipV="1">
            <a:off x="2282233" y="1991049"/>
            <a:ext cx="1658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24386A9-A27C-4F10-A8B2-B50BE4FA587D}"/>
              </a:ext>
            </a:extLst>
          </p:cNvPr>
          <p:cNvCxnSpPr>
            <a:cxnSpLocks/>
            <a:stCxn id="195" idx="0"/>
            <a:endCxn id="236" idx="2"/>
          </p:cNvCxnSpPr>
          <p:nvPr/>
        </p:nvCxnSpPr>
        <p:spPr>
          <a:xfrm flipH="1" flipV="1">
            <a:off x="2282233" y="1991049"/>
            <a:ext cx="1851865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B2E2EA4-F3AC-4E16-B5A1-0D9BCA2C49A8}"/>
              </a:ext>
            </a:extLst>
          </p:cNvPr>
          <p:cNvCxnSpPr>
            <a:cxnSpLocks/>
            <a:stCxn id="196" idx="0"/>
            <a:endCxn id="236" idx="2"/>
          </p:cNvCxnSpPr>
          <p:nvPr/>
        </p:nvCxnSpPr>
        <p:spPr>
          <a:xfrm flipH="1" flipV="1">
            <a:off x="2282233" y="1991049"/>
            <a:ext cx="3871708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381FC4C-D3F0-444E-8B6F-2E6CD40537AE}"/>
              </a:ext>
            </a:extLst>
          </p:cNvPr>
          <p:cNvCxnSpPr>
            <a:cxnSpLocks/>
            <a:stCxn id="61" idx="0"/>
            <a:endCxn id="236" idx="2"/>
          </p:cNvCxnSpPr>
          <p:nvPr/>
        </p:nvCxnSpPr>
        <p:spPr>
          <a:xfrm flipH="1" flipV="1">
            <a:off x="2282233" y="1991049"/>
            <a:ext cx="5808536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F57C6D2-86D8-461A-AF51-0EED757B17C6}"/>
              </a:ext>
            </a:extLst>
          </p:cNvPr>
          <p:cNvCxnSpPr>
            <a:cxnSpLocks/>
            <a:stCxn id="197" idx="0"/>
            <a:endCxn id="236" idx="2"/>
          </p:cNvCxnSpPr>
          <p:nvPr/>
        </p:nvCxnSpPr>
        <p:spPr>
          <a:xfrm flipH="1" flipV="1">
            <a:off x="2282233" y="1991049"/>
            <a:ext cx="7494972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AA3E6BC-4A03-4B90-B681-960BAC452A59}"/>
              </a:ext>
            </a:extLst>
          </p:cNvPr>
          <p:cNvCxnSpPr>
            <a:cxnSpLocks/>
            <a:stCxn id="56" idx="0"/>
            <a:endCxn id="236" idx="2"/>
          </p:cNvCxnSpPr>
          <p:nvPr/>
        </p:nvCxnSpPr>
        <p:spPr>
          <a:xfrm flipH="1" flipV="1">
            <a:off x="2282233" y="1991049"/>
            <a:ext cx="8947412" cy="136062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9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053546"/>
            <a:ext cx="6586727" cy="214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73504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申请成为基金会成员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3282820" y="1893121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合约部署者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82437" y="1215916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4742274" y="1893121"/>
            <a:ext cx="122400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批准成为基金会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approve_founder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1894564" y="1215916"/>
            <a:ext cx="126926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申请成为基金会成员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apply_founder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185458" y="1395916"/>
            <a:ext cx="15165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37113" y="121591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53" idx="1"/>
          </p:cNvCxnSpPr>
          <p:nvPr/>
        </p:nvCxnSpPr>
        <p:spPr>
          <a:xfrm>
            <a:off x="1724660" y="1395916"/>
            <a:ext cx="16990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53" idx="2"/>
            <a:endCxn id="67" idx="0"/>
          </p:cNvCxnSpPr>
          <p:nvPr/>
        </p:nvCxnSpPr>
        <p:spPr>
          <a:xfrm>
            <a:off x="2529194" y="1575916"/>
            <a:ext cx="1" cy="317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335421" y="189312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2691F28-8FEB-45E4-AEDB-443C4A4B9337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>
            <a:off x="2722968" y="2073121"/>
            <a:ext cx="55985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6237100-3DA6-4830-A28E-73B89EF52254}"/>
              </a:ext>
            </a:extLst>
          </p:cNvPr>
          <p:cNvCxnSpPr>
            <a:cxnSpLocks/>
            <a:stCxn id="47" idx="3"/>
            <a:endCxn id="79" idx="1"/>
          </p:cNvCxnSpPr>
          <p:nvPr/>
        </p:nvCxnSpPr>
        <p:spPr>
          <a:xfrm>
            <a:off x="4002820" y="2073121"/>
            <a:ext cx="192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B0F2FB0-708D-46EB-B406-CC5A17E8CDEA}"/>
              </a:ext>
            </a:extLst>
          </p:cNvPr>
          <p:cNvSpPr/>
          <p:nvPr/>
        </p:nvSpPr>
        <p:spPr>
          <a:xfrm>
            <a:off x="4195616" y="189312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C219AA8-C8D1-4205-9C22-5C275A5D490A}"/>
              </a:ext>
            </a:extLst>
          </p:cNvPr>
          <p:cNvCxnSpPr>
            <a:cxnSpLocks/>
            <a:stCxn id="79" idx="3"/>
            <a:endCxn id="49" idx="1"/>
          </p:cNvCxnSpPr>
          <p:nvPr/>
        </p:nvCxnSpPr>
        <p:spPr>
          <a:xfrm>
            <a:off x="4583163" y="2073121"/>
            <a:ext cx="1591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69C060-40AE-4E9C-B74A-4171513CAB3C}"/>
              </a:ext>
            </a:extLst>
          </p:cNvPr>
          <p:cNvCxnSpPr>
            <a:cxnSpLocks/>
            <a:stCxn id="49" idx="2"/>
            <a:endCxn id="86" idx="0"/>
          </p:cNvCxnSpPr>
          <p:nvPr/>
        </p:nvCxnSpPr>
        <p:spPr>
          <a:xfrm>
            <a:off x="5354274" y="2253121"/>
            <a:ext cx="1" cy="41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6FDA36D-C711-48D7-9E54-2CFEC349C415}"/>
              </a:ext>
            </a:extLst>
          </p:cNvPr>
          <p:cNvSpPr/>
          <p:nvPr/>
        </p:nvSpPr>
        <p:spPr>
          <a:xfrm>
            <a:off x="5160501" y="266636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E9CD964-C8AC-4208-827B-BCF4ABBD5F0A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5548048" y="2846366"/>
            <a:ext cx="62396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6172014" y="2666366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2775CEA4-AF43-4949-BE36-FAB2DBA484AB}"/>
              </a:ext>
            </a:extLst>
          </p:cNvPr>
          <p:cNvSpPr/>
          <p:nvPr/>
        </p:nvSpPr>
        <p:spPr>
          <a:xfrm>
            <a:off x="472441" y="3930679"/>
            <a:ext cx="6949439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B276279-C2DA-4B5E-9C41-4E4DB8872276}"/>
              </a:ext>
            </a:extLst>
          </p:cNvPr>
          <p:cNvSpPr txBox="1"/>
          <p:nvPr/>
        </p:nvSpPr>
        <p:spPr>
          <a:xfrm>
            <a:off x="411495" y="361217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申请成为法师或寺院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D341FA7-0684-4A92-B4AE-9B8B65F4585D}"/>
              </a:ext>
            </a:extLst>
          </p:cNvPr>
          <p:cNvSpPr/>
          <p:nvPr/>
        </p:nvSpPr>
        <p:spPr>
          <a:xfrm>
            <a:off x="3355010" y="482359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4051B10-8FE5-40C3-AEB0-0C1BFD46592B}"/>
              </a:ext>
            </a:extLst>
          </p:cNvPr>
          <p:cNvSpPr/>
          <p:nvPr/>
        </p:nvSpPr>
        <p:spPr>
          <a:xfrm>
            <a:off x="682437" y="4074759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CC3772F-9C87-4E2F-A8A2-1A246271D874}"/>
              </a:ext>
            </a:extLst>
          </p:cNvPr>
          <p:cNvSpPr/>
          <p:nvPr/>
        </p:nvSpPr>
        <p:spPr>
          <a:xfrm>
            <a:off x="4989162" y="4823592"/>
            <a:ext cx="110074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批准法师或寺院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approve_master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56D432EF-B0F4-47FD-84B5-6B322835F986}"/>
              </a:ext>
            </a:extLst>
          </p:cNvPr>
          <p:cNvSpPr/>
          <p:nvPr/>
        </p:nvSpPr>
        <p:spPr>
          <a:xfrm>
            <a:off x="1937236" y="4074759"/>
            <a:ext cx="122400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申请成为法师或寺院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apply_master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E5F9369-6052-4D1A-83AC-E1E4BF320B97}"/>
              </a:ext>
            </a:extLst>
          </p:cNvPr>
          <p:cNvCxnSpPr>
            <a:cxnSpLocks/>
            <a:stCxn id="112" idx="3"/>
            <a:endCxn id="116" idx="1"/>
          </p:cNvCxnSpPr>
          <p:nvPr/>
        </p:nvCxnSpPr>
        <p:spPr>
          <a:xfrm>
            <a:off x="1185458" y="4254759"/>
            <a:ext cx="1745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BCB1141B-4D91-4AC3-ABF3-76AC3BCE5229}"/>
              </a:ext>
            </a:extLst>
          </p:cNvPr>
          <p:cNvSpPr/>
          <p:nvPr/>
        </p:nvSpPr>
        <p:spPr>
          <a:xfrm>
            <a:off x="1359973" y="407475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1B10D57F-F5A5-4D94-A24F-0BC4C77E1B3D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1747520" y="4254759"/>
            <a:ext cx="1897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629826E-3620-42BE-A87F-3AE9628D9CA2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2549236" y="4434759"/>
            <a:ext cx="1" cy="388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22F74092-EF15-448B-94D7-C034C5BF410A}"/>
              </a:ext>
            </a:extLst>
          </p:cNvPr>
          <p:cNvSpPr/>
          <p:nvPr/>
        </p:nvSpPr>
        <p:spPr>
          <a:xfrm>
            <a:off x="2355463" y="482359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238D1B0-9D96-490E-8736-262CE2974D48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>
            <a:off x="2743010" y="5003592"/>
            <a:ext cx="612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F6DC00-D2B7-42E7-B1A0-0AA2DE3F3641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>
            <a:off x="4161316" y="5003592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085DEE5-4FAF-4A4C-B817-6FBD90D8AC94}"/>
              </a:ext>
            </a:extLst>
          </p:cNvPr>
          <p:cNvSpPr/>
          <p:nvPr/>
        </p:nvSpPr>
        <p:spPr>
          <a:xfrm>
            <a:off x="4383068" y="482359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56E74B3-9074-41E6-BD38-96A59F716BEB}"/>
              </a:ext>
            </a:extLst>
          </p:cNvPr>
          <p:cNvCxnSpPr>
            <a:cxnSpLocks/>
            <a:stCxn id="122" idx="3"/>
            <a:endCxn id="113" idx="1"/>
          </p:cNvCxnSpPr>
          <p:nvPr/>
        </p:nvCxnSpPr>
        <p:spPr>
          <a:xfrm>
            <a:off x="4770615" y="5003592"/>
            <a:ext cx="2185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39883E4-B203-4294-ACD4-E1CBF8AA9BFA}"/>
              </a:ext>
            </a:extLst>
          </p:cNvPr>
          <p:cNvCxnSpPr>
            <a:cxnSpLocks/>
            <a:stCxn id="113" idx="2"/>
            <a:endCxn id="125" idx="0"/>
          </p:cNvCxnSpPr>
          <p:nvPr/>
        </p:nvCxnSpPr>
        <p:spPr>
          <a:xfrm>
            <a:off x="5539533" y="5183592"/>
            <a:ext cx="1" cy="327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3419127-6BB4-4588-AC16-05731ADE3E3A}"/>
              </a:ext>
            </a:extLst>
          </p:cNvPr>
          <p:cNvSpPr/>
          <p:nvPr/>
        </p:nvSpPr>
        <p:spPr>
          <a:xfrm>
            <a:off x="5345760" y="55114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A8A68D1-B9DF-4970-9879-59BCDEDFADE8}"/>
              </a:ext>
            </a:extLst>
          </p:cNvPr>
          <p:cNvCxnSpPr>
            <a:cxnSpLocks/>
            <a:stCxn id="125" idx="3"/>
            <a:endCxn id="128" idx="1"/>
          </p:cNvCxnSpPr>
          <p:nvPr/>
        </p:nvCxnSpPr>
        <p:spPr>
          <a:xfrm>
            <a:off x="5733307" y="5691493"/>
            <a:ext cx="68559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92D6173D-AAB3-46F1-A2C1-41CFC4E297C5}"/>
              </a:ext>
            </a:extLst>
          </p:cNvPr>
          <p:cNvSpPr/>
          <p:nvPr/>
        </p:nvSpPr>
        <p:spPr>
          <a:xfrm>
            <a:off x="6418902" y="551149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167652"/>
            <a:ext cx="9028463" cy="2705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80851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申请善举上架下架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51957" y="177909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371957" y="1959093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570793" y="17790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143" idx="1"/>
          </p:cNvCxnSpPr>
          <p:nvPr/>
        </p:nvCxnSpPr>
        <p:spPr>
          <a:xfrm>
            <a:off x="1958340" y="1959093"/>
            <a:ext cx="2673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144" idx="2"/>
            <a:endCxn id="67" idx="0"/>
          </p:cNvCxnSpPr>
          <p:nvPr/>
        </p:nvCxnSpPr>
        <p:spPr>
          <a:xfrm flipH="1">
            <a:off x="3679751" y="2139194"/>
            <a:ext cx="743558" cy="391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3485977" y="253046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143" idx="2"/>
            <a:endCxn id="67" idx="0"/>
          </p:cNvCxnSpPr>
          <p:nvPr/>
        </p:nvCxnSpPr>
        <p:spPr>
          <a:xfrm>
            <a:off x="2936191" y="2139093"/>
            <a:ext cx="743560" cy="391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4FF7E89-30A1-4ABF-BDB9-B7ECD826ACA3}"/>
              </a:ext>
            </a:extLst>
          </p:cNvPr>
          <p:cNvSpPr/>
          <p:nvPr/>
        </p:nvSpPr>
        <p:spPr>
          <a:xfrm>
            <a:off x="4295062" y="253046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73524" y="2710462"/>
            <a:ext cx="42153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5101368" y="2710462"/>
            <a:ext cx="2160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5317405" y="253046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140" idx="1"/>
          </p:cNvCxnSpPr>
          <p:nvPr/>
        </p:nvCxnSpPr>
        <p:spPr>
          <a:xfrm>
            <a:off x="5704952" y="2710462"/>
            <a:ext cx="2370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140" idx="2"/>
            <a:endCxn id="77" idx="0"/>
          </p:cNvCxnSpPr>
          <p:nvPr/>
        </p:nvCxnSpPr>
        <p:spPr>
          <a:xfrm>
            <a:off x="6764112" y="2890462"/>
            <a:ext cx="848786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7419124" y="329456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7806671" y="3474563"/>
            <a:ext cx="58644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D1392E-E069-4CD7-B6F3-D801A640CF23}"/>
              </a:ext>
            </a:extLst>
          </p:cNvPr>
          <p:cNvSpPr/>
          <p:nvPr/>
        </p:nvSpPr>
        <p:spPr>
          <a:xfrm>
            <a:off x="8393115" y="329456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F42D88E-B4A6-44C9-B5A5-127F11DCA10D}"/>
              </a:ext>
            </a:extLst>
          </p:cNvPr>
          <p:cNvSpPr/>
          <p:nvPr/>
        </p:nvSpPr>
        <p:spPr>
          <a:xfrm>
            <a:off x="651957" y="13297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4C4B19F3-0328-48BC-97D8-DAC8E749C950}"/>
              </a:ext>
            </a:extLst>
          </p:cNvPr>
          <p:cNvSpPr/>
          <p:nvPr/>
        </p:nvSpPr>
        <p:spPr>
          <a:xfrm>
            <a:off x="2201396" y="1329705"/>
            <a:ext cx="920899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323236A-51D1-45A9-B579-8C9C1CB489DF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1371957" y="1509705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DA657E1-31BD-4904-B1E1-85DD7D4FFCAD}"/>
              </a:ext>
            </a:extLst>
          </p:cNvPr>
          <p:cNvSpPr/>
          <p:nvPr/>
        </p:nvSpPr>
        <p:spPr>
          <a:xfrm>
            <a:off x="1570793" y="13297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DC4F5F2-B2B3-464F-80C8-F7A6B6D30764}"/>
              </a:ext>
            </a:extLst>
          </p:cNvPr>
          <p:cNvCxnSpPr>
            <a:cxnSpLocks/>
            <a:stCxn id="134" idx="3"/>
            <a:endCxn id="129" idx="1"/>
          </p:cNvCxnSpPr>
          <p:nvPr/>
        </p:nvCxnSpPr>
        <p:spPr>
          <a:xfrm>
            <a:off x="1958340" y="1509705"/>
            <a:ext cx="2430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70EB2BD-D172-4FC5-A7A1-18587394ACCC}"/>
              </a:ext>
            </a:extLst>
          </p:cNvPr>
          <p:cNvSpPr/>
          <p:nvPr/>
        </p:nvSpPr>
        <p:spPr>
          <a:xfrm>
            <a:off x="3207672" y="1329705"/>
            <a:ext cx="1047374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7BC0456-EB21-4D2F-A602-2974F1C5A34E}"/>
              </a:ext>
            </a:extLst>
          </p:cNvPr>
          <p:cNvSpPr/>
          <p:nvPr/>
        </p:nvSpPr>
        <p:spPr>
          <a:xfrm>
            <a:off x="4329988" y="1341643"/>
            <a:ext cx="109219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A57498-8D75-4736-B785-0369DF9EF72D}"/>
              </a:ext>
            </a:extLst>
          </p:cNvPr>
          <p:cNvGrpSpPr/>
          <p:nvPr/>
        </p:nvGrpSpPr>
        <p:grpSpPr>
          <a:xfrm>
            <a:off x="5941964" y="2530462"/>
            <a:ext cx="3341867" cy="360000"/>
            <a:chOff x="6322964" y="2832917"/>
            <a:chExt cx="3341867" cy="360000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C58FB55-2AAA-4EE7-9AAE-10A6446FCB77}"/>
                </a:ext>
              </a:extLst>
            </p:cNvPr>
            <p:cNvSpPr/>
            <p:nvPr/>
          </p:nvSpPr>
          <p:spPr>
            <a:xfrm>
              <a:off x="6322964" y="2832917"/>
              <a:ext cx="1644296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批准善举上架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6453972-9F6D-4B36-9730-7739DE5DBD3A}"/>
                </a:ext>
              </a:extLst>
            </p:cNvPr>
            <p:cNvSpPr/>
            <p:nvPr/>
          </p:nvSpPr>
          <p:spPr>
            <a:xfrm>
              <a:off x="8012888" y="2832917"/>
              <a:ext cx="1651943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批准善举下架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27B287-B0F5-4D9D-AA91-FE2B7D4FE4D1}"/>
              </a:ext>
            </a:extLst>
          </p:cNvPr>
          <p:cNvGrpSpPr/>
          <p:nvPr/>
        </p:nvGrpSpPr>
        <p:grpSpPr>
          <a:xfrm>
            <a:off x="2225652" y="1779093"/>
            <a:ext cx="2908196" cy="360101"/>
            <a:chOff x="2353162" y="3675185"/>
            <a:chExt cx="2908196" cy="36010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A6A9BDE-A966-4EDB-A01C-1F56194E2590}"/>
                </a:ext>
              </a:extLst>
            </p:cNvPr>
            <p:cNvSpPr/>
            <p:nvPr/>
          </p:nvSpPr>
          <p:spPr>
            <a:xfrm>
              <a:off x="2353162" y="3675185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申请上架善举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0BC7F2CD-DE79-4552-BA88-35BA8F763D7E}"/>
                </a:ext>
              </a:extLst>
            </p:cNvPr>
            <p:cNvSpPr/>
            <p:nvPr/>
          </p:nvSpPr>
          <p:spPr>
            <a:xfrm>
              <a:off x="3840280" y="3675286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申请下架善举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4EA27B9-725E-495D-822F-CA0F86EE82D1}"/>
              </a:ext>
            </a:extLst>
          </p:cNvPr>
          <p:cNvCxnSpPr>
            <a:cxnSpLocks/>
            <a:stCxn id="141" idx="2"/>
            <a:endCxn id="77" idx="0"/>
          </p:cNvCxnSpPr>
          <p:nvPr/>
        </p:nvCxnSpPr>
        <p:spPr>
          <a:xfrm flipH="1">
            <a:off x="7612898" y="2890462"/>
            <a:ext cx="844962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F95C99F-6BBC-4D7C-9B25-D2D1C7595816}"/>
              </a:ext>
            </a:extLst>
          </p:cNvPr>
          <p:cNvSpPr/>
          <p:nvPr/>
        </p:nvSpPr>
        <p:spPr>
          <a:xfrm>
            <a:off x="472441" y="4379091"/>
            <a:ext cx="8811390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C7285D-466D-4ECA-8B11-2E61E2A5CDC4}"/>
              </a:ext>
            </a:extLst>
          </p:cNvPr>
          <p:cNvSpPr txBox="1"/>
          <p:nvPr/>
        </p:nvSpPr>
        <p:spPr>
          <a:xfrm>
            <a:off x="411495" y="4060591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基金会成员授权法师或寺院上传的善举凭证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0D6DA9-96A1-4B85-BBB0-BCEADF0D6421}"/>
              </a:ext>
            </a:extLst>
          </p:cNvPr>
          <p:cNvSpPr/>
          <p:nvPr/>
        </p:nvSpPr>
        <p:spPr>
          <a:xfrm>
            <a:off x="3908929" y="5272004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0CEE7C4-D377-4548-A2C1-E5D65C05267A}"/>
              </a:ext>
            </a:extLst>
          </p:cNvPr>
          <p:cNvCxnSpPr>
            <a:cxnSpLocks/>
            <a:stCxn id="89" idx="3"/>
            <a:endCxn id="68" idx="1"/>
          </p:cNvCxnSpPr>
          <p:nvPr/>
        </p:nvCxnSpPr>
        <p:spPr>
          <a:xfrm>
            <a:off x="1371957" y="4703171"/>
            <a:ext cx="1814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39D72B-8BE6-455B-8A56-84DC795926E7}"/>
              </a:ext>
            </a:extLst>
          </p:cNvPr>
          <p:cNvSpPr/>
          <p:nvPr/>
        </p:nvSpPr>
        <p:spPr>
          <a:xfrm>
            <a:off x="1553407" y="452317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2299AC-0E50-4656-B598-6D0419739805}"/>
              </a:ext>
            </a:extLst>
          </p:cNvPr>
          <p:cNvCxnSpPr>
            <a:cxnSpLocks/>
            <a:stCxn id="68" idx="3"/>
            <a:endCxn id="90" idx="1"/>
          </p:cNvCxnSpPr>
          <p:nvPr/>
        </p:nvCxnSpPr>
        <p:spPr>
          <a:xfrm flipV="1">
            <a:off x="1940954" y="4697590"/>
            <a:ext cx="284698" cy="55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0E9F8D0-1EA6-4C7D-A209-D7ECA7224C9E}"/>
              </a:ext>
            </a:extLst>
          </p:cNvPr>
          <p:cNvCxnSpPr>
            <a:cxnSpLocks/>
            <a:stCxn id="90" idx="2"/>
            <a:endCxn id="79" idx="0"/>
          </p:cNvCxnSpPr>
          <p:nvPr/>
        </p:nvCxnSpPr>
        <p:spPr>
          <a:xfrm>
            <a:off x="2978528" y="4877590"/>
            <a:ext cx="0" cy="394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F8969B1-F6FC-439F-8E5E-87275B8E7C7E}"/>
              </a:ext>
            </a:extLst>
          </p:cNvPr>
          <p:cNvSpPr/>
          <p:nvPr/>
        </p:nvSpPr>
        <p:spPr>
          <a:xfrm>
            <a:off x="2784754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87C1668-E3F0-455C-948B-3BF3673FA5EA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>
            <a:off x="3172301" y="5452004"/>
            <a:ext cx="736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CDB0C7B-BCB4-4F79-B54B-778D657D7528}"/>
              </a:ext>
            </a:extLst>
          </p:cNvPr>
          <p:cNvCxnSpPr>
            <a:cxnSpLocks/>
            <a:stCxn id="58" idx="3"/>
            <a:endCxn id="83" idx="1"/>
          </p:cNvCxnSpPr>
          <p:nvPr/>
        </p:nvCxnSpPr>
        <p:spPr>
          <a:xfrm>
            <a:off x="4715235" y="5452004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161FCCC-3427-4E36-AD3B-052185B0BEC9}"/>
              </a:ext>
            </a:extLst>
          </p:cNvPr>
          <p:cNvSpPr/>
          <p:nvPr/>
        </p:nvSpPr>
        <p:spPr>
          <a:xfrm>
            <a:off x="4936987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FA28F7D-D3D7-4F7B-86B5-B15578FD7732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5324534" y="5451818"/>
            <a:ext cx="251488" cy="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EB8D0D6-83C3-46FB-A365-1EA7E174A5D5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>
            <a:off x="6376061" y="5631818"/>
            <a:ext cx="1" cy="32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5D4D94-01AD-42E3-9FC5-7DEC93659296}"/>
              </a:ext>
            </a:extLst>
          </p:cNvPr>
          <p:cNvSpPr/>
          <p:nvPr/>
        </p:nvSpPr>
        <p:spPr>
          <a:xfrm>
            <a:off x="6182288" y="59599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37B6127-2B1B-4B9C-A54C-2296F76A8BB3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6569835" y="6139905"/>
            <a:ext cx="86898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F005EBF-325A-4F3F-9E7D-46D508115CBB}"/>
              </a:ext>
            </a:extLst>
          </p:cNvPr>
          <p:cNvSpPr/>
          <p:nvPr/>
        </p:nvSpPr>
        <p:spPr>
          <a:xfrm>
            <a:off x="7438815" y="59599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78DB536-A8FF-4A8B-ACAA-8C8C00A6C295}"/>
              </a:ext>
            </a:extLst>
          </p:cNvPr>
          <p:cNvSpPr/>
          <p:nvPr/>
        </p:nvSpPr>
        <p:spPr>
          <a:xfrm>
            <a:off x="651957" y="4523171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530F58A-D064-4AFA-8988-A0A1B8F56010}"/>
              </a:ext>
            </a:extLst>
          </p:cNvPr>
          <p:cNvSpPr/>
          <p:nvPr/>
        </p:nvSpPr>
        <p:spPr>
          <a:xfrm>
            <a:off x="2225652" y="4517590"/>
            <a:ext cx="150575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B6DB12F-E071-4921-BE08-4F0140422434}"/>
              </a:ext>
            </a:extLst>
          </p:cNvPr>
          <p:cNvSpPr/>
          <p:nvPr/>
        </p:nvSpPr>
        <p:spPr>
          <a:xfrm>
            <a:off x="5576022" y="5271818"/>
            <a:ext cx="160007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66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用户祈求善举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530623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336850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724397" y="3110999"/>
            <a:ext cx="636619" cy="51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51174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72446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用户善举活动评价， 此节后续再写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477565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283792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671339" y="3110998"/>
            <a:ext cx="689677" cy="51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8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518</Words>
  <Application>Microsoft Office PowerPoint</Application>
  <PresentationFormat>宽屏</PresentationFormat>
  <Paragraphs>173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106</cp:revision>
  <dcterms:created xsi:type="dcterms:W3CDTF">2021-01-27T12:05:21Z</dcterms:created>
  <dcterms:modified xsi:type="dcterms:W3CDTF">2021-02-27T08:07:25Z</dcterms:modified>
</cp:coreProperties>
</file>