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94" r:id="rId6"/>
    <p:sldId id="291" r:id="rId7"/>
    <p:sldId id="290" r:id="rId8"/>
    <p:sldId id="288" r:id="rId9"/>
    <p:sldId id="266" r:id="rId10"/>
    <p:sldId id="295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75" d="100"/>
          <a:sy n="75" d="100"/>
        </p:scale>
        <p:origin x="3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8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3587561" cy="369332"/>
            <a:chOff x="1199043" y="1043775"/>
            <a:chExt cx="3587561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6096000" y="1043775"/>
            <a:ext cx="3587561" cy="369332"/>
            <a:chOff x="1199043" y="4720702"/>
            <a:chExt cx="3587561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1" y="1548091"/>
            <a:ext cx="3158333" cy="369332"/>
            <a:chOff x="1628272" y="1548091"/>
            <a:chExt cx="303848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26505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身份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3393"/>
            <a:ext cx="3158332" cy="369332"/>
            <a:chOff x="1628272" y="1988082"/>
            <a:chExt cx="315833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8695"/>
            <a:ext cx="3158332" cy="369332"/>
            <a:chOff x="1628272" y="2488205"/>
            <a:chExt cx="315833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4099901"/>
            <a:ext cx="3158332" cy="369332"/>
            <a:chOff x="1628272" y="2916973"/>
            <a:chExt cx="315833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674601"/>
            <a:ext cx="3158332" cy="369332"/>
            <a:chOff x="1628272" y="3360729"/>
            <a:chExt cx="315833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249299"/>
            <a:ext cx="3158332" cy="369332"/>
            <a:chOff x="1628272" y="3689578"/>
            <a:chExt cx="315833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2823997"/>
            <a:ext cx="3158332" cy="369332"/>
            <a:chOff x="1628272" y="4095130"/>
            <a:chExt cx="31583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认证用户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6525228" y="2325528"/>
            <a:ext cx="3158332" cy="369332"/>
            <a:chOff x="1628272" y="3360729"/>
            <a:chExt cx="315833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6525228" y="1914122"/>
            <a:ext cx="3158332" cy="369332"/>
            <a:chOff x="1628272" y="3689578"/>
            <a:chExt cx="3438250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6525228" y="2736935"/>
            <a:ext cx="3158333" cy="369332"/>
            <a:chOff x="1628272" y="4095130"/>
            <a:chExt cx="3346433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F4A7AAD-E86F-403D-B255-32FCF2A6F50D}"/>
              </a:ext>
            </a:extLst>
          </p:cNvPr>
          <p:cNvGrpSpPr/>
          <p:nvPr/>
        </p:nvGrpSpPr>
        <p:grpSpPr>
          <a:xfrm>
            <a:off x="6525228" y="1502716"/>
            <a:ext cx="3158332" cy="369332"/>
            <a:chOff x="1628272" y="3689578"/>
            <a:chExt cx="3438250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4C087D-973D-40C0-967A-E25F8AE4D457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申请成为认证用户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B38EF08-45BF-4481-B035-36C188CEA245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单签账户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多签账户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011584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396602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49314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4823417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法师申请加入寺院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3795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3687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379587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17426" y="493171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011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5147417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5147417"/>
            <a:ext cx="1396602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身份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88136"/>
            <a:ext cx="6033654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[1~6]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认证用户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1988835" y="1290282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3716835" y="1290282"/>
            <a:ext cx="3617025" cy="5003566"/>
          </a:xfrm>
          <a:prstGeom prst="roundRect">
            <a:avLst>
              <a:gd name="adj" fmla="val 3177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2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5"/>
            <a:ext cx="1728000" cy="151906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6"/>
            <a:ext cx="1728000" cy="204158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7606CC-4F87-49F8-B90F-4101F15492EC}"/>
              </a:ext>
            </a:extLst>
          </p:cNvPr>
          <p:cNvSpPr/>
          <p:nvPr/>
        </p:nvSpPr>
        <p:spPr>
          <a:xfrm>
            <a:off x="3511563" y="142521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958C08-7993-412E-8821-ED04BC0E2E47}"/>
              </a:ext>
            </a:extLst>
          </p:cNvPr>
          <p:cNvSpPr/>
          <p:nvPr/>
        </p:nvSpPr>
        <p:spPr>
          <a:xfrm>
            <a:off x="3511562" y="207321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506583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506583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5026583" y="3913712"/>
            <a:ext cx="903918" cy="1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>
            <a:off x="5026583" y="1571529"/>
            <a:ext cx="9039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2506583" y="358971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506583" y="4759786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申请成为认证用户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5930501" y="135552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5930501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5930501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71420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71245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026583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026583" y="5083786"/>
            <a:ext cx="903918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F0CAD7-0551-466C-9862-B419272D9474}"/>
              </a:ext>
            </a:extLst>
          </p:cNvPr>
          <p:cNvGrpSpPr/>
          <p:nvPr/>
        </p:nvGrpSpPr>
        <p:grpSpPr>
          <a:xfrm>
            <a:off x="5930501" y="3606419"/>
            <a:ext cx="5563289" cy="614880"/>
            <a:chOff x="6628711" y="3620192"/>
            <a:chExt cx="5563289" cy="61488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0F7EAF-4D3C-4C0A-8B52-527F2C235945}"/>
                </a:ext>
              </a:extLst>
            </p:cNvPr>
            <p:cNvGrpSpPr/>
            <p:nvPr/>
          </p:nvGrpSpPr>
          <p:grpSpPr>
            <a:xfrm>
              <a:off x="6698402" y="3711337"/>
              <a:ext cx="5429219" cy="432590"/>
              <a:chOff x="6698402" y="3697637"/>
              <a:chExt cx="5429219" cy="43259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B802689-C340-4C27-BA03-1900C5FC70F2}"/>
                  </a:ext>
                </a:extLst>
              </p:cNvPr>
              <p:cNvSpPr/>
              <p:nvPr/>
            </p:nvSpPr>
            <p:spPr>
              <a:xfrm>
                <a:off x="6698402" y="369822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77ABD838-1157-43E4-97DC-0A2C7A4211CD}"/>
                  </a:ext>
                </a:extLst>
              </p:cNvPr>
              <p:cNvSpPr/>
              <p:nvPr/>
            </p:nvSpPr>
            <p:spPr>
              <a:xfrm>
                <a:off x="854901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15B18EA-533D-4922-84CC-B862D85DE005}"/>
                  </a:ext>
                </a:extLst>
              </p:cNvPr>
              <p:cNvSpPr/>
              <p:nvPr/>
            </p:nvSpPr>
            <p:spPr>
              <a:xfrm>
                <a:off x="1039962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9FB4DB3-59B0-4289-8A77-D51655239A0B}"/>
                </a:ext>
              </a:extLst>
            </p:cNvPr>
            <p:cNvSpPr/>
            <p:nvPr/>
          </p:nvSpPr>
          <p:spPr>
            <a:xfrm>
              <a:off x="6628711" y="3620192"/>
              <a:ext cx="5563289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424</Words>
  <Application>Microsoft Office PowerPoint</Application>
  <PresentationFormat>宽屏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421</cp:revision>
  <dcterms:created xsi:type="dcterms:W3CDTF">2021-01-27T12:05:21Z</dcterms:created>
  <dcterms:modified xsi:type="dcterms:W3CDTF">2021-04-15T12:53:12Z</dcterms:modified>
</cp:coreProperties>
</file>