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3" r:id="rId6"/>
    <p:sldId id="280" r:id="rId7"/>
    <p:sldId id="281" r:id="rId8"/>
    <p:sldId id="282" r:id="rId9"/>
    <p:sldId id="270" r:id="rId10"/>
    <p:sldId id="272" r:id="rId11"/>
    <p:sldId id="275" r:id="rId12"/>
    <p:sldId id="273" r:id="rId13"/>
    <p:sldId id="284" r:id="rId14"/>
    <p:sldId id="28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C82A7B5-E934-4575-AA08-42F256DE6AD3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20DCE962-6F7B-4EB3-A78C-05B52B0492BC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CBC427-A991-44DB-AEFD-FCA4BE04AC9B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FD1A26-69A9-4416-8845-1617169FBCE3}"/>
              </a:ext>
            </a:extLst>
          </p:cNvPr>
          <p:cNvGrpSpPr/>
          <p:nvPr/>
        </p:nvGrpSpPr>
        <p:grpSpPr>
          <a:xfrm>
            <a:off x="1199043" y="3979022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C34CC734-6C10-4F35-A89F-A55F5BB73CB5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D93079-E9EB-40AF-834B-D6480D79526A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B918C1-FEFF-4420-B3C9-B4286590CCF4}"/>
              </a:ext>
            </a:extLst>
          </p:cNvPr>
          <p:cNvGrpSpPr/>
          <p:nvPr/>
        </p:nvGrpSpPr>
        <p:grpSpPr>
          <a:xfrm>
            <a:off x="1638432" y="132457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5845D13-AB31-484C-A2D7-63A00E52782A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善举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46343A3C-E81E-4D44-834B-356EA24CC605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E309763-B2DD-4AFC-A3F8-A79AF29E183B}"/>
              </a:ext>
            </a:extLst>
          </p:cNvPr>
          <p:cNvGrpSpPr/>
          <p:nvPr/>
        </p:nvGrpSpPr>
        <p:grpSpPr>
          <a:xfrm>
            <a:off x="1638432" y="1671184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6DF99CE-6DBD-44AC-9274-CEF5EF9233D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购前善举点评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B2A7139D-CBB2-4257-A79E-25B4E7BC6E86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9709375-3A78-489F-A95F-8C452E2999DB}"/>
              </a:ext>
            </a:extLst>
          </p:cNvPr>
          <p:cNvGrpSpPr/>
          <p:nvPr/>
        </p:nvGrpSpPr>
        <p:grpSpPr>
          <a:xfrm>
            <a:off x="1638432" y="2017797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E14867E-16A9-4500-A3DC-903BC87F32AA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订单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AE71BCE8-8480-444E-A857-D30515306535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8B6D5CF-C97D-4181-9DDB-898DEE878BFE}"/>
              </a:ext>
            </a:extLst>
          </p:cNvPr>
          <p:cNvGrpSpPr/>
          <p:nvPr/>
        </p:nvGrpSpPr>
        <p:grpSpPr>
          <a:xfrm>
            <a:off x="1638432" y="2364410"/>
            <a:ext cx="6485472" cy="369332"/>
            <a:chOff x="1628272" y="2916973"/>
            <a:chExt cx="6485472" cy="369332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B9CD96B-FCDC-4D94-86B6-814493F0EDCA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善举凭证</a:t>
              </a:r>
              <a:endParaRPr lang="zh-CN" altLang="en-US"/>
            </a:p>
          </p:txBody>
        </p:sp>
        <p:sp>
          <p:nvSpPr>
            <p:cNvPr id="82" name="菱形 81">
              <a:extLst>
                <a:ext uri="{FF2B5EF4-FFF2-40B4-BE49-F238E27FC236}">
                  <a16:creationId xmlns:a16="http://schemas.microsoft.com/office/drawing/2014/main" id="{B6C8A0B6-2C63-4024-9B31-4B851F4ADBB5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519B017-247C-46EB-9F96-3B26D0ADF6E5}"/>
              </a:ext>
            </a:extLst>
          </p:cNvPr>
          <p:cNvGrpSpPr/>
          <p:nvPr/>
        </p:nvGrpSpPr>
        <p:grpSpPr>
          <a:xfrm>
            <a:off x="1638432" y="2711023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37F2E2-2E28-457F-BB13-B7392F5C0A8E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购后善举评论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55331979-DC18-4F19-9307-45D4793F46DF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87A607D-1A20-4F3F-9A43-2C5B7B505596}"/>
              </a:ext>
            </a:extLst>
          </p:cNvPr>
          <p:cNvGrpSpPr/>
          <p:nvPr/>
        </p:nvGrpSpPr>
        <p:grpSpPr>
          <a:xfrm>
            <a:off x="1638432" y="3057636"/>
            <a:ext cx="6485472" cy="369332"/>
            <a:chOff x="1628272" y="3689578"/>
            <a:chExt cx="6485472" cy="369332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4B84261-EFC8-4CD6-841B-39B13BD26CF7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信用值及排名</a:t>
              </a:r>
              <a:endParaRPr lang="zh-CN" altLang="en-US"/>
            </a:p>
          </p:txBody>
        </p:sp>
        <p:sp>
          <p:nvSpPr>
            <p:cNvPr id="88" name="菱形 87">
              <a:extLst>
                <a:ext uri="{FF2B5EF4-FFF2-40B4-BE49-F238E27FC236}">
                  <a16:creationId xmlns:a16="http://schemas.microsoft.com/office/drawing/2014/main" id="{26013B3F-F8CA-4247-8E30-D1BB70DB47DE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CE7BD42-DAC2-4FB1-AA9F-679E1DC8FEE3}"/>
              </a:ext>
            </a:extLst>
          </p:cNvPr>
          <p:cNvGrpSpPr/>
          <p:nvPr/>
        </p:nvGrpSpPr>
        <p:grpSpPr>
          <a:xfrm>
            <a:off x="1638432" y="3404250"/>
            <a:ext cx="6485472" cy="369332"/>
            <a:chOff x="1628272" y="4095130"/>
            <a:chExt cx="6485472" cy="36933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1B9D0D6-109B-473C-8C03-428DDC15E02E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功德值及排名</a:t>
              </a:r>
              <a:endParaRPr lang="zh-CN" altLang="en-US"/>
            </a:p>
          </p:txBody>
        </p:sp>
        <p:sp>
          <p:nvSpPr>
            <p:cNvPr id="91" name="菱形 90">
              <a:extLst>
                <a:ext uri="{FF2B5EF4-FFF2-40B4-BE49-F238E27FC236}">
                  <a16:creationId xmlns:a16="http://schemas.microsoft.com/office/drawing/2014/main" id="{1009AFB1-3E5A-4FD6-96D9-23112E4684A0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B3333F1-5CCC-41F3-81EE-D128951E6B47}"/>
              </a:ext>
            </a:extLst>
          </p:cNvPr>
          <p:cNvGrpSpPr/>
          <p:nvPr/>
        </p:nvGrpSpPr>
        <p:grpSpPr>
          <a:xfrm>
            <a:off x="1638432" y="4496594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5D6B5BF-3F87-4FF7-AE34-01692E7DF6CD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善举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上架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CF6C5BED-84ED-4A0B-99D9-742D2A77A7A1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8EC2BD5-6394-440C-ABC1-E664D2876533}"/>
              </a:ext>
            </a:extLst>
          </p:cNvPr>
          <p:cNvGrpSpPr/>
          <p:nvPr/>
        </p:nvGrpSpPr>
        <p:grpSpPr>
          <a:xfrm>
            <a:off x="1638432" y="4832931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E6757D9-3D20-4756-AFF8-E4FB9C2BA065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善举下架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4F9D0791-7CD0-46D1-8D8F-39412607D340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B06319-E6B9-43C4-AB31-CF06ABCA89AB}"/>
              </a:ext>
            </a:extLst>
          </p:cNvPr>
          <p:cNvGrpSpPr/>
          <p:nvPr/>
        </p:nvGrpSpPr>
        <p:grpSpPr>
          <a:xfrm>
            <a:off x="1638432" y="5169268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BE4B6A7-9ED5-4C62-B31A-99EC194004B5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购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前点评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113A7FFE-FD76-4CE8-9DF4-4A91C4B551D2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D22DA69-F630-4D44-BD88-592ABBD32856}"/>
              </a:ext>
            </a:extLst>
          </p:cNvPr>
          <p:cNvGrpSpPr/>
          <p:nvPr/>
        </p:nvGrpSpPr>
        <p:grpSpPr>
          <a:xfrm>
            <a:off x="1638432" y="5505605"/>
            <a:ext cx="6485472" cy="369332"/>
            <a:chOff x="1628272" y="4095130"/>
            <a:chExt cx="648547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118D66-8A62-4935-98AB-1294E38A4CA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祈福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D11C2023-EC2B-4FF1-A9E2-D9DFF30A0853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C27FD68-F044-4782-AACF-C38D11A857CA}"/>
              </a:ext>
            </a:extLst>
          </p:cNvPr>
          <p:cNvGrpSpPr/>
          <p:nvPr/>
        </p:nvGrpSpPr>
        <p:grpSpPr>
          <a:xfrm>
            <a:off x="1638432" y="6514614"/>
            <a:ext cx="6485472" cy="369332"/>
            <a:chOff x="1628272" y="4095130"/>
            <a:chExt cx="6485472" cy="369332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BA2C8AA-EAAB-4C3E-9AEA-578FCE621D6A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购后点评</a:t>
              </a:r>
              <a:endParaRPr lang="zh-CN" altLang="en-US"/>
            </a:p>
          </p:txBody>
        </p:sp>
        <p:sp>
          <p:nvSpPr>
            <p:cNvPr id="106" name="菱形 105">
              <a:extLst>
                <a:ext uri="{FF2B5EF4-FFF2-40B4-BE49-F238E27FC236}">
                  <a16:creationId xmlns:a16="http://schemas.microsoft.com/office/drawing/2014/main" id="{1E96BA73-7ABC-4482-AC3A-6EC9B42E789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5B04EF-21E8-4205-ABF2-4D5747634C5B}"/>
              </a:ext>
            </a:extLst>
          </p:cNvPr>
          <p:cNvGrpSpPr/>
          <p:nvPr/>
        </p:nvGrpSpPr>
        <p:grpSpPr>
          <a:xfrm>
            <a:off x="1638432" y="5841942"/>
            <a:ext cx="6485472" cy="369332"/>
            <a:chOff x="1628272" y="4095130"/>
            <a:chExt cx="6485472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94E6905-5455-4BBD-9F5D-944BFE6F5D9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4" action="ppaction://hlinksldjump"/>
                </a:rPr>
                <a:t>上传凭证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E978DFA5-B32A-44D7-A823-8A08E1949BA7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9B35900-F440-4026-B57B-2A1503132594}"/>
              </a:ext>
            </a:extLst>
          </p:cNvPr>
          <p:cNvGrpSpPr/>
          <p:nvPr/>
        </p:nvGrpSpPr>
        <p:grpSpPr>
          <a:xfrm>
            <a:off x="1638432" y="6178279"/>
            <a:ext cx="6485472" cy="369332"/>
            <a:chOff x="1628272" y="4095130"/>
            <a:chExt cx="6485472" cy="369332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F0544C3-3B0B-46FE-A519-24C48E9D0A56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授权凭证</a:t>
              </a:r>
              <a:endParaRPr lang="zh-CN" altLang="en-US"/>
            </a:p>
          </p:txBody>
        </p:sp>
        <p:sp>
          <p:nvSpPr>
            <p:cNvPr id="112" name="菱形 111">
              <a:extLst>
                <a:ext uri="{FF2B5EF4-FFF2-40B4-BE49-F238E27FC236}">
                  <a16:creationId xmlns:a16="http://schemas.microsoft.com/office/drawing/2014/main" id="{81BA9A1D-247B-4F90-BC65-9D13D1E811A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善举下架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923C001-F95C-4207-A219-4E509006953B}"/>
              </a:ext>
            </a:extLst>
          </p:cNvPr>
          <p:cNvSpPr/>
          <p:nvPr/>
        </p:nvSpPr>
        <p:spPr>
          <a:xfrm>
            <a:off x="3835459" y="41217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申请下架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offline_kinddeed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54" idx="3"/>
            <a:endCxn id="83" idx="1"/>
          </p:cNvCxnSpPr>
          <p:nvPr/>
        </p:nvCxnSpPr>
        <p:spPr>
          <a:xfrm>
            <a:off x="5851459" y="4445754"/>
            <a:ext cx="252152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C548461-4D97-412B-AF73-153A1449A010}"/>
              </a:ext>
            </a:extLst>
          </p:cNvPr>
          <p:cNvSpPr/>
          <p:nvPr/>
        </p:nvSpPr>
        <p:spPr>
          <a:xfrm>
            <a:off x="797811" y="5654608"/>
            <a:ext cx="1080000" cy="46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DD6E45A-1D55-4EA4-955A-FA183B2EC1D4}"/>
              </a:ext>
            </a:extLst>
          </p:cNvPr>
          <p:cNvSpPr/>
          <p:nvPr/>
        </p:nvSpPr>
        <p:spPr>
          <a:xfrm>
            <a:off x="3826128" y="556460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判断上线情况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is_kinddeed_online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CE09DF0-B17A-4C93-8462-42CFD66C4F00}"/>
              </a:ext>
            </a:extLst>
          </p:cNvPr>
          <p:cNvSpPr/>
          <p:nvPr/>
        </p:nvSpPr>
        <p:spPr>
          <a:xfrm>
            <a:off x="3835459" y="201744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delete_kinddeed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6D480AB-EB77-481A-A7E6-B33C5E7A7382}"/>
              </a:ext>
            </a:extLst>
          </p:cNvPr>
          <p:cNvSpPr/>
          <p:nvPr/>
        </p:nvSpPr>
        <p:spPr>
          <a:xfrm>
            <a:off x="807142" y="4211754"/>
            <a:ext cx="1080000" cy="46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042450-1FEE-4358-BA73-5907DF1A2E69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887142" y="4445754"/>
            <a:ext cx="19483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9A6F68-6E0E-47F4-B211-9980386FEF3F}"/>
              </a:ext>
            </a:extLst>
          </p:cNvPr>
          <p:cNvCxnSpPr>
            <a:cxnSpLocks/>
            <a:stCxn id="35" idx="3"/>
            <a:endCxn id="81" idx="1"/>
          </p:cNvCxnSpPr>
          <p:nvPr/>
        </p:nvCxnSpPr>
        <p:spPr>
          <a:xfrm>
            <a:off x="5851459" y="2341440"/>
            <a:ext cx="241475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15160F8-D65D-4043-A91C-ED9464850312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1996380" y="2341440"/>
            <a:ext cx="18390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DC1124-2EC2-4847-B69C-B7B33E27F6B9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1877811" y="5888608"/>
            <a:ext cx="194831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82A7E2-F50A-46CD-BBCD-893B47AC07EC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>
            <a:off x="5842128" y="5888608"/>
            <a:ext cx="2530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E4F91F6-F118-431F-8C1C-2262A609C8FE}"/>
              </a:ext>
            </a:extLst>
          </p:cNvPr>
          <p:cNvGrpSpPr/>
          <p:nvPr/>
        </p:nvGrpSpPr>
        <p:grpSpPr>
          <a:xfrm>
            <a:off x="8266217" y="1473830"/>
            <a:ext cx="1927903" cy="1735220"/>
            <a:chOff x="8266217" y="1334419"/>
            <a:chExt cx="1927903" cy="173522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33EB97C2-2F78-46FF-8DA7-07BA506218AE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467B61-517C-44A0-AEE2-679BCC9A5184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E088D54-9B72-4ACC-A3C1-12F6F2369F39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2A494934-8442-4330-AE66-E90D213548AD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6202EE5-50D1-4B77-B2C4-7E40DDEDD24E}"/>
              </a:ext>
            </a:extLst>
          </p:cNvPr>
          <p:cNvSpPr/>
          <p:nvPr/>
        </p:nvSpPr>
        <p:spPr>
          <a:xfrm>
            <a:off x="8372979" y="42297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0AC74D38-6DF6-4858-BEFB-41D990083253}"/>
              </a:ext>
            </a:extLst>
          </p:cNvPr>
          <p:cNvSpPr/>
          <p:nvPr/>
        </p:nvSpPr>
        <p:spPr>
          <a:xfrm>
            <a:off x="8372979" y="567260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BB6835-3816-4662-A2A2-55E429605695}"/>
              </a:ext>
            </a:extLst>
          </p:cNvPr>
          <p:cNvGrpSpPr/>
          <p:nvPr/>
        </p:nvGrpSpPr>
        <p:grpSpPr>
          <a:xfrm>
            <a:off x="698519" y="1501471"/>
            <a:ext cx="1297861" cy="1679938"/>
            <a:chOff x="698519" y="1361456"/>
            <a:chExt cx="1297861" cy="1679938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16B2B0B-15E0-4B4D-BB41-8FB62D39CF98}"/>
                </a:ext>
              </a:extLst>
            </p:cNvPr>
            <p:cNvSpPr/>
            <p:nvPr/>
          </p:nvSpPr>
          <p:spPr>
            <a:xfrm>
              <a:off x="807142" y="143634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703CBBB-DA39-47BE-A605-5D07F6754B65}"/>
                </a:ext>
              </a:extLst>
            </p:cNvPr>
            <p:cNvSpPr/>
            <p:nvPr/>
          </p:nvSpPr>
          <p:spPr>
            <a:xfrm>
              <a:off x="807142" y="196298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81A97E9-7984-4A0D-9FC9-272B25415932}"/>
                </a:ext>
              </a:extLst>
            </p:cNvPr>
            <p:cNvSpPr/>
            <p:nvPr/>
          </p:nvSpPr>
          <p:spPr>
            <a:xfrm>
              <a:off x="807142" y="24910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4FEB309-8600-4CAB-AAA0-F3F35FABFE20}"/>
                </a:ext>
              </a:extLst>
            </p:cNvPr>
            <p:cNvSpPr/>
            <p:nvPr/>
          </p:nvSpPr>
          <p:spPr>
            <a:xfrm>
              <a:off x="698519" y="1361456"/>
              <a:ext cx="1297861" cy="167993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E23D31-C734-41F6-B224-C63B2765C758}"/>
              </a:ext>
            </a:extLst>
          </p:cNvPr>
          <p:cNvSpPr/>
          <p:nvPr/>
        </p:nvSpPr>
        <p:spPr>
          <a:xfrm>
            <a:off x="712379" y="393365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187FB2-CC53-406B-BA57-95F929D6D639}"/>
              </a:ext>
            </a:extLst>
          </p:cNvPr>
          <p:cNvSpPr/>
          <p:nvPr/>
        </p:nvSpPr>
        <p:spPr>
          <a:xfrm>
            <a:off x="712379" y="210490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53052DF-529E-43F9-A2A7-0B45BEBC3B5D}"/>
              </a:ext>
            </a:extLst>
          </p:cNvPr>
          <p:cNvSpPr/>
          <p:nvPr/>
        </p:nvSpPr>
        <p:spPr>
          <a:xfrm>
            <a:off x="712379" y="48737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62007EC-BEEA-4199-BA41-B4FDFDE0E0F1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CCE9879-35A7-4F63-8D9A-6351A9143EAD}"/>
              </a:ext>
            </a:extLst>
          </p:cNvPr>
          <p:cNvSpPr/>
          <p:nvPr/>
        </p:nvSpPr>
        <p:spPr>
          <a:xfrm>
            <a:off x="712379" y="58137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8880FBF-FF61-4673-B2F9-85E42C73187E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list_beforecomment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>
            <a:off x="6535495" y="2320909"/>
            <a:ext cx="230826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F22FBF3-385C-48C2-863D-54553216837F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850F6C5-17FC-460C-9048-9526582DE8D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DC6B040-98F4-49D7-9961-C00D77E11356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add_beforecomment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9498665-E369-4738-8988-A0A9CB1B3EBA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delete_beforecomment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78691CF-9B9D-4DA1-923C-738D31C75038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update_beforecomment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9EC24E-D985-428D-8035-3A8CC967596F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>
            <a:off x="1792379" y="2320909"/>
            <a:ext cx="18115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691E6AD-10AE-4043-B488-1BEF2790B78B}"/>
              </a:ext>
            </a:extLst>
          </p:cNvPr>
          <p:cNvSpPr/>
          <p:nvPr/>
        </p:nvSpPr>
        <p:spPr>
          <a:xfrm>
            <a:off x="8843759" y="210490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4C912-5231-4F05-8CD6-3A2E09FE6610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E000E62-AE53-41AD-B163-2DE5D7A81B63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B28DC17-2F20-461F-824E-88A7482D0677}"/>
              </a:ext>
            </a:extLst>
          </p:cNvPr>
          <p:cNvCxnSpPr>
            <a:cxnSpLocks/>
            <a:stCxn id="77" idx="3"/>
            <a:endCxn id="30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D89CB66-554D-4B1E-96E6-F0D8493FF661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7D7F409-2CE9-4A61-95F2-6B0AAE435F62}"/>
              </a:ext>
            </a:extLst>
          </p:cNvPr>
          <p:cNvCxnSpPr>
            <a:cxnSpLocks/>
            <a:stCxn id="58" idx="1"/>
            <a:endCxn id="30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757728A-1244-4258-BCE6-BCE5F8258EAB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8A485EA-6D55-4EEE-B5C2-D78A5FA6D8E8}"/>
              </a:ext>
            </a:extLst>
          </p:cNvPr>
          <p:cNvCxnSpPr>
            <a:cxnSpLocks/>
            <a:stCxn id="58" idx="1"/>
            <a:endCxn id="74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61BD796-2AB8-4787-8D27-DE23B76FCC47}"/>
              </a:ext>
            </a:extLst>
          </p:cNvPr>
          <p:cNvSpPr/>
          <p:nvPr/>
        </p:nvSpPr>
        <p:spPr>
          <a:xfrm>
            <a:off x="3875718" y="135543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0B5074B-F53B-4D49-B414-6635976AC064}"/>
              </a:ext>
            </a:extLst>
          </p:cNvPr>
          <p:cNvSpPr/>
          <p:nvPr/>
        </p:nvSpPr>
        <p:spPr>
          <a:xfrm>
            <a:off x="712379" y="146343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6044F9C-B887-4A06-9948-98366949E62F}"/>
              </a:ext>
            </a:extLst>
          </p:cNvPr>
          <p:cNvSpPr/>
          <p:nvPr/>
        </p:nvSpPr>
        <p:spPr>
          <a:xfrm>
            <a:off x="712379" y="416706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A8A0162-6369-4A65-8A35-FF25F97A3C9A}"/>
              </a:ext>
            </a:extLst>
          </p:cNvPr>
          <p:cNvSpPr/>
          <p:nvPr/>
        </p:nvSpPr>
        <p:spPr>
          <a:xfrm>
            <a:off x="3875718" y="40590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38" idx="3"/>
            <a:endCxn id="101" idx="1"/>
          </p:cNvCxnSpPr>
          <p:nvPr/>
        </p:nvCxnSpPr>
        <p:spPr>
          <a:xfrm>
            <a:off x="5891718" y="1679430"/>
            <a:ext cx="1741685" cy="3180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9AAA05D-9D99-4AE0-BC83-6DC390AFA34F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1792379" y="1679430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F653A7F-D88F-417F-A6D2-D50E9769D9E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792379" y="438306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33A63DD5-3F1A-4400-8549-A4DF0712DC77}"/>
              </a:ext>
            </a:extLst>
          </p:cNvPr>
          <p:cNvSpPr/>
          <p:nvPr/>
        </p:nvSpPr>
        <p:spPr>
          <a:xfrm>
            <a:off x="7633403" y="113743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8837F47-42F9-4F6D-91D3-829F7A5E22F6}"/>
              </a:ext>
            </a:extLst>
          </p:cNvPr>
          <p:cNvCxnSpPr>
            <a:cxnSpLocks/>
            <a:stCxn id="84" idx="1"/>
            <a:endCxn id="38" idx="3"/>
          </p:cNvCxnSpPr>
          <p:nvPr/>
        </p:nvCxnSpPr>
        <p:spPr>
          <a:xfrm flipH="1">
            <a:off x="5891718" y="1353430"/>
            <a:ext cx="1741685" cy="326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2410D6B-692F-4CE5-A513-CE403E1B514A}"/>
              </a:ext>
            </a:extLst>
          </p:cNvPr>
          <p:cNvCxnSpPr>
            <a:cxnSpLocks/>
            <a:stCxn id="103" idx="1"/>
            <a:endCxn id="46" idx="3"/>
          </p:cNvCxnSpPr>
          <p:nvPr/>
        </p:nvCxnSpPr>
        <p:spPr>
          <a:xfrm flipH="1">
            <a:off x="5891718" y="4383063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1F55224-0D75-4F43-8FED-2E9D42E0F6D8}"/>
              </a:ext>
            </a:extLst>
          </p:cNvPr>
          <p:cNvSpPr/>
          <p:nvPr/>
        </p:nvSpPr>
        <p:spPr>
          <a:xfrm>
            <a:off x="7633403" y="178143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7B930BB-8690-46D3-8200-1AE0954427FE}"/>
              </a:ext>
            </a:extLst>
          </p:cNvPr>
          <p:cNvSpPr/>
          <p:nvPr/>
        </p:nvSpPr>
        <p:spPr>
          <a:xfrm>
            <a:off x="7633403" y="416706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AAF8CAF7-3752-46BE-81E2-0460E10FCB4C}"/>
              </a:ext>
            </a:extLst>
          </p:cNvPr>
          <p:cNvSpPr/>
          <p:nvPr/>
        </p:nvSpPr>
        <p:spPr>
          <a:xfrm>
            <a:off x="712379" y="508318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DF591F4D-A429-46C7-BAEF-CA6D82A7DCAE}"/>
              </a:ext>
            </a:extLst>
          </p:cNvPr>
          <p:cNvSpPr/>
          <p:nvPr/>
        </p:nvSpPr>
        <p:spPr>
          <a:xfrm>
            <a:off x="3875718" y="497518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8A8F7A8-E739-443C-ACC0-F7C046FC243D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1792379" y="529918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6074B69-9483-4DF1-9BB1-E34259594F6B}"/>
              </a:ext>
            </a:extLst>
          </p:cNvPr>
          <p:cNvCxnSpPr>
            <a:cxnSpLocks/>
            <a:stCxn id="103" idx="1"/>
            <a:endCxn id="135" idx="3"/>
          </p:cNvCxnSpPr>
          <p:nvPr/>
        </p:nvCxnSpPr>
        <p:spPr>
          <a:xfrm flipH="1">
            <a:off x="5891718" y="4383063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04B88877-FBA5-4DA4-ABD6-85E36F76C6D8}"/>
              </a:ext>
            </a:extLst>
          </p:cNvPr>
          <p:cNvSpPr/>
          <p:nvPr/>
        </p:nvSpPr>
        <p:spPr>
          <a:xfrm>
            <a:off x="712379" y="323534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54EA2CDD-D85E-4FAF-993E-03B75CEB88CC}"/>
              </a:ext>
            </a:extLst>
          </p:cNvPr>
          <p:cNvSpPr/>
          <p:nvPr/>
        </p:nvSpPr>
        <p:spPr>
          <a:xfrm>
            <a:off x="3875718" y="312734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查找祈福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find_pray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EC08425-47F2-4577-A229-11ECFE10AE6D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792379" y="3451343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3D8B56F-7A1C-4974-BA64-8E0033178AB9}"/>
              </a:ext>
            </a:extLst>
          </p:cNvPr>
          <p:cNvCxnSpPr>
            <a:cxnSpLocks/>
            <a:stCxn id="103" idx="1"/>
            <a:endCxn id="140" idx="3"/>
          </p:cNvCxnSpPr>
          <p:nvPr/>
        </p:nvCxnSpPr>
        <p:spPr>
          <a:xfrm flipH="1" flipV="1">
            <a:off x="5891718" y="3451343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上传凭证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7570F00-562F-4C5D-8608-F0323FA36C7E}"/>
              </a:ext>
            </a:extLst>
          </p:cNvPr>
          <p:cNvSpPr/>
          <p:nvPr/>
        </p:nvSpPr>
        <p:spPr>
          <a:xfrm>
            <a:off x="712379" y="131110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AC56E92-1F7E-4CCE-A0D0-A4E31EAA71BD}"/>
              </a:ext>
            </a:extLst>
          </p:cNvPr>
          <p:cNvSpPr/>
          <p:nvPr/>
        </p:nvSpPr>
        <p:spPr>
          <a:xfrm>
            <a:off x="3875718" y="12031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8538A9E-7A85-48DC-A0DE-40D511F482A8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1792379" y="152710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AE29BF7-0E1E-4CD0-89CE-DC3C27A609ED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>
            <a:off x="5891718" y="1527105"/>
            <a:ext cx="174168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60587-157B-4FCE-BD02-0D3EB3FCC8C7}"/>
              </a:ext>
            </a:extLst>
          </p:cNvPr>
          <p:cNvSpPr/>
          <p:nvPr/>
        </p:nvSpPr>
        <p:spPr>
          <a:xfrm>
            <a:off x="7633403" y="131110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AC79F7D-9F3B-41C1-BE13-D3C385D3F463}"/>
              </a:ext>
            </a:extLst>
          </p:cNvPr>
          <p:cNvSpPr/>
          <p:nvPr/>
        </p:nvSpPr>
        <p:spPr>
          <a:xfrm>
            <a:off x="712379" y="419877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60F6788-72D1-4DB7-B35A-392122C36B4D}"/>
              </a:ext>
            </a:extLst>
          </p:cNvPr>
          <p:cNvSpPr/>
          <p:nvPr/>
        </p:nvSpPr>
        <p:spPr>
          <a:xfrm>
            <a:off x="3875718" y="409077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EB63358-93C4-4EFE-B94C-551A67ADF8C4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1792379" y="441477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8BC0596-0F80-4E3B-A785-02A91EA8EC20}"/>
              </a:ext>
            </a:extLst>
          </p:cNvPr>
          <p:cNvCxnSpPr>
            <a:cxnSpLocks/>
            <a:stCxn id="85" idx="1"/>
            <a:endCxn id="70" idx="3"/>
          </p:cNvCxnSpPr>
          <p:nvPr/>
        </p:nvCxnSpPr>
        <p:spPr>
          <a:xfrm flipH="1">
            <a:off x="5891718" y="4414775"/>
            <a:ext cx="1741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F1BCEB3-4ECD-4B4D-91FB-DCF84D152446}"/>
              </a:ext>
            </a:extLst>
          </p:cNvPr>
          <p:cNvSpPr/>
          <p:nvPr/>
        </p:nvSpPr>
        <p:spPr>
          <a:xfrm>
            <a:off x="712379" y="511489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914207C-675B-4E39-8642-3001FF72E81A}"/>
              </a:ext>
            </a:extLst>
          </p:cNvPr>
          <p:cNvSpPr/>
          <p:nvPr/>
        </p:nvSpPr>
        <p:spPr>
          <a:xfrm>
            <a:off x="3875718" y="500689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FD955F4-C5A3-4303-B770-479ADAC43E6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792379" y="533089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9BF72B0-2583-40A9-A1CC-B5D7A805BDE0}"/>
              </a:ext>
            </a:extLst>
          </p:cNvPr>
          <p:cNvCxnSpPr>
            <a:cxnSpLocks/>
            <a:stCxn id="85" idx="1"/>
            <a:endCxn id="77" idx="3"/>
          </p:cNvCxnSpPr>
          <p:nvPr/>
        </p:nvCxnSpPr>
        <p:spPr>
          <a:xfrm flipH="1">
            <a:off x="5891718" y="4414775"/>
            <a:ext cx="1741685" cy="91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101D7FD-BCC8-4B66-9E59-14A13229491D}"/>
              </a:ext>
            </a:extLst>
          </p:cNvPr>
          <p:cNvSpPr/>
          <p:nvPr/>
        </p:nvSpPr>
        <p:spPr>
          <a:xfrm>
            <a:off x="712379" y="32670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E1B6A07-E176-42F5-91BB-DCC12C67FA1A}"/>
              </a:ext>
            </a:extLst>
          </p:cNvPr>
          <p:cNvSpPr/>
          <p:nvPr/>
        </p:nvSpPr>
        <p:spPr>
          <a:xfrm>
            <a:off x="3875718" y="31590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9C9728C-2BFB-4503-9296-FB887E10EC12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792379" y="3483055"/>
            <a:ext cx="2083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7B2F215-3029-4F68-B5A3-B0FC367612E6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891718" y="3483055"/>
            <a:ext cx="1741685" cy="931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8573F1E-2B50-457C-B44F-ACBA6BA623A9}"/>
              </a:ext>
            </a:extLst>
          </p:cNvPr>
          <p:cNvSpPr/>
          <p:nvPr/>
        </p:nvSpPr>
        <p:spPr>
          <a:xfrm>
            <a:off x="7633403" y="419877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02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5855457" y="58084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7720028" y="570043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授权凭证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EBA2A30-4C17-4A9A-9B74-FD9C740F3352}"/>
              </a:ext>
            </a:extLst>
          </p:cNvPr>
          <p:cNvSpPr/>
          <p:nvPr/>
        </p:nvSpPr>
        <p:spPr>
          <a:xfrm>
            <a:off x="712379" y="123401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9A0E2B4-3677-466C-B5A9-A1FEE97A0C9A}"/>
              </a:ext>
            </a:extLst>
          </p:cNvPr>
          <p:cNvSpPr/>
          <p:nvPr/>
        </p:nvSpPr>
        <p:spPr>
          <a:xfrm>
            <a:off x="3093398" y="112601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082EDA9-1B36-4E78-827E-6D6ACD37BF9F}"/>
              </a:ext>
            </a:extLst>
          </p:cNvPr>
          <p:cNvSpPr/>
          <p:nvPr/>
        </p:nvSpPr>
        <p:spPr>
          <a:xfrm>
            <a:off x="712379" y="424959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FC4C3BD-84AA-4639-8223-331EA5A8A04A}"/>
              </a:ext>
            </a:extLst>
          </p:cNvPr>
          <p:cNvSpPr/>
          <p:nvPr/>
        </p:nvSpPr>
        <p:spPr>
          <a:xfrm>
            <a:off x="2544758" y="414159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上传善举凭证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approve_proof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A2EE25F-4118-44FD-BF7D-8E592CE283A2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92379" y="1450011"/>
            <a:ext cx="130101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DD90F8D-6279-41B7-8806-7509A4B2F67C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1792379" y="4465597"/>
            <a:ext cx="7523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510779-F95C-44EB-B0A4-2A92F7BCF3F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6935457" y="6024433"/>
            <a:ext cx="78457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1E81498-4169-4B76-9593-10F66849ADAC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5109398" y="1450011"/>
            <a:ext cx="164521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5B1DBA4-C37F-4C71-95F2-3A7426A4EFD8}"/>
              </a:ext>
            </a:extLst>
          </p:cNvPr>
          <p:cNvCxnSpPr>
            <a:cxnSpLocks/>
            <a:stCxn id="75" idx="3"/>
            <a:endCxn id="55" idx="1"/>
          </p:cNvCxnSpPr>
          <p:nvPr/>
        </p:nvCxnSpPr>
        <p:spPr>
          <a:xfrm flipV="1">
            <a:off x="4560758" y="3495367"/>
            <a:ext cx="1185769" cy="9702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C18E418-BC54-4F69-9D9B-15900D0E77E4}"/>
              </a:ext>
            </a:extLst>
          </p:cNvPr>
          <p:cNvCxnSpPr>
            <a:cxnSpLocks/>
            <a:stCxn id="75" idx="3"/>
            <a:endCxn id="89" idx="1"/>
          </p:cNvCxnSpPr>
          <p:nvPr/>
        </p:nvCxnSpPr>
        <p:spPr>
          <a:xfrm>
            <a:off x="4560758" y="4465597"/>
            <a:ext cx="1294699" cy="15588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56FBA8-4472-4B24-9AE0-7466EE559561}"/>
              </a:ext>
            </a:extLst>
          </p:cNvPr>
          <p:cNvSpPr/>
          <p:nvPr/>
        </p:nvSpPr>
        <p:spPr>
          <a:xfrm>
            <a:off x="5855457" y="32800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41FD85D-765B-45A4-9719-57A69C0A924C}"/>
              </a:ext>
            </a:extLst>
          </p:cNvPr>
          <p:cNvSpPr/>
          <p:nvPr/>
        </p:nvSpPr>
        <p:spPr>
          <a:xfrm>
            <a:off x="7704577" y="328009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964D77B-357A-4C45-B714-191C42CFDC2D}"/>
              </a:ext>
            </a:extLst>
          </p:cNvPr>
          <p:cNvSpPr/>
          <p:nvPr/>
        </p:nvSpPr>
        <p:spPr>
          <a:xfrm>
            <a:off x="5855457" y="38063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CCDE69D-E231-4C18-8A19-3BB0B86765CE}"/>
              </a:ext>
            </a:extLst>
          </p:cNvPr>
          <p:cNvSpPr/>
          <p:nvPr/>
        </p:nvSpPr>
        <p:spPr>
          <a:xfrm>
            <a:off x="7704577" y="3801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32DAFBA-4126-4388-B8B7-5150126D1C3B}"/>
              </a:ext>
            </a:extLst>
          </p:cNvPr>
          <p:cNvSpPr/>
          <p:nvPr/>
        </p:nvSpPr>
        <p:spPr>
          <a:xfrm>
            <a:off x="5855457" y="276369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8BACDB5-E574-4158-8CF3-9614728C2B92}"/>
              </a:ext>
            </a:extLst>
          </p:cNvPr>
          <p:cNvSpPr/>
          <p:nvPr/>
        </p:nvSpPr>
        <p:spPr>
          <a:xfrm>
            <a:off x="5746527" y="2662609"/>
            <a:ext cx="3785804" cy="166551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2F20904-18A8-4379-A14D-70FFEBF1D222}"/>
              </a:ext>
            </a:extLst>
          </p:cNvPr>
          <p:cNvSpPr/>
          <p:nvPr/>
        </p:nvSpPr>
        <p:spPr>
          <a:xfrm>
            <a:off x="6754617" y="123401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B639A76-D510-4320-B5E9-0E25BFCBE0A0}"/>
              </a:ext>
            </a:extLst>
          </p:cNvPr>
          <p:cNvSpPr/>
          <p:nvPr/>
        </p:nvSpPr>
        <p:spPr>
          <a:xfrm>
            <a:off x="9932372" y="4890434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FF1741C-08C5-4AB6-952F-B63C93DCABEE}"/>
              </a:ext>
            </a:extLst>
          </p:cNvPr>
          <p:cNvSpPr/>
          <p:nvPr/>
        </p:nvSpPr>
        <p:spPr>
          <a:xfrm>
            <a:off x="5855457" y="480043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038401C-13DC-4C0F-B31E-C3115AE6582C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>
            <a:off x="9462878" y="5088434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4F64EE9-CF1C-47FC-8549-09A79F757CEC}"/>
              </a:ext>
            </a:extLst>
          </p:cNvPr>
          <p:cNvSpPr/>
          <p:nvPr/>
        </p:nvSpPr>
        <p:spPr>
          <a:xfrm>
            <a:off x="7950878" y="476443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112E12-5DDC-4517-9F03-965FD923DC0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583457" y="5088434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419C28-6BF1-4678-911F-D39ADD1F10B2}"/>
              </a:ext>
            </a:extLst>
          </p:cNvPr>
          <p:cNvCxnSpPr>
            <a:cxnSpLocks/>
            <a:stCxn id="75" idx="3"/>
            <a:endCxn id="29" idx="1"/>
          </p:cNvCxnSpPr>
          <p:nvPr/>
        </p:nvCxnSpPr>
        <p:spPr>
          <a:xfrm>
            <a:off x="4560758" y="4465597"/>
            <a:ext cx="1294699" cy="6228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7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购后点评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6E6B806-9332-4C07-8BB5-8113B1017FCC}"/>
              </a:ext>
            </a:extLst>
          </p:cNvPr>
          <p:cNvSpPr/>
          <p:nvPr/>
        </p:nvSpPr>
        <p:spPr>
          <a:xfrm>
            <a:off x="3733466" y="382565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E4FD8AC-7340-4383-9813-A3BB3E315AA4}"/>
              </a:ext>
            </a:extLst>
          </p:cNvPr>
          <p:cNvSpPr/>
          <p:nvPr/>
        </p:nvSpPr>
        <p:spPr>
          <a:xfrm>
            <a:off x="712379" y="393365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3362124-A8C6-4262-A9B4-DBF990B70BA1}"/>
              </a:ext>
            </a:extLst>
          </p:cNvPr>
          <p:cNvSpPr/>
          <p:nvPr/>
        </p:nvSpPr>
        <p:spPr>
          <a:xfrm>
            <a:off x="712379" y="212290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AF6D071-2E44-472D-B372-654F0DEE7FCC}"/>
              </a:ext>
            </a:extLst>
          </p:cNvPr>
          <p:cNvSpPr/>
          <p:nvPr/>
        </p:nvSpPr>
        <p:spPr>
          <a:xfrm>
            <a:off x="712379" y="48737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09F5FF-8528-49E7-9EBE-99679C77B9ED}"/>
              </a:ext>
            </a:extLst>
          </p:cNvPr>
          <p:cNvSpPr/>
          <p:nvPr/>
        </p:nvSpPr>
        <p:spPr>
          <a:xfrm>
            <a:off x="3733466" y="4765704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9C84B9C-A26C-45A0-A5D2-60420FBA28DD}"/>
              </a:ext>
            </a:extLst>
          </p:cNvPr>
          <p:cNvSpPr/>
          <p:nvPr/>
        </p:nvSpPr>
        <p:spPr>
          <a:xfrm>
            <a:off x="712379" y="581375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ED5DDA2-8D4A-478C-87F3-C57A2D824329}"/>
              </a:ext>
            </a:extLst>
          </p:cNvPr>
          <p:cNvSpPr/>
          <p:nvPr/>
        </p:nvSpPr>
        <p:spPr>
          <a:xfrm>
            <a:off x="3733466" y="5705752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查看条件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list_aftercomment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0CE003-B619-434E-BD8A-556709049162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100A4E-A630-4C07-B221-690C33ABCBAC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3D4885-888C-4B70-ABAC-F601C9C2BBA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B82AF88-2AA5-42C0-9BBC-152E0344BF21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add_aftercomment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3BD3F92-507F-4F5E-AB89-F8D51829F059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delete_aftercomment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116B6B6-0E17-457E-BCC3-86A7A8D9B56C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update_aftercomment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D67F11-3729-4E10-9A21-441CB9E03A8E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792379" y="2320909"/>
            <a:ext cx="1811511" cy="18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CA4C6B7-731A-4B68-9265-B7380D9E4B5F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0FCA73-93A0-425B-9697-5FEB80001AFB}"/>
              </a:ext>
            </a:extLst>
          </p:cNvPr>
          <p:cNvSpPr/>
          <p:nvPr/>
        </p:nvSpPr>
        <p:spPr>
          <a:xfrm>
            <a:off x="8843759" y="48737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475D4-95AB-4563-B791-FA5DCEBE5C3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792379" y="6029752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3D58384-E07A-4832-BFEA-F751E214686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792379" y="5089704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F8C53E0-FF1D-4AB8-9D3E-2AD0ED1DF14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1792379" y="414965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C569D7C-BDA4-4A8D-83EF-51687926B0AE}"/>
              </a:ext>
            </a:extLst>
          </p:cNvPr>
          <p:cNvCxnSpPr>
            <a:cxnSpLocks/>
            <a:stCxn id="51" idx="1"/>
            <a:endCxn id="33" idx="3"/>
          </p:cNvCxnSpPr>
          <p:nvPr/>
        </p:nvCxnSpPr>
        <p:spPr>
          <a:xfrm flipH="1">
            <a:off x="6181466" y="5089704"/>
            <a:ext cx="26622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A463D9-2E4C-4345-B1B5-15F5FAB28DCE}"/>
              </a:ext>
            </a:extLst>
          </p:cNvPr>
          <p:cNvCxnSpPr>
            <a:cxnSpLocks/>
            <a:stCxn id="51" idx="1"/>
            <a:endCxn id="35" idx="3"/>
          </p:cNvCxnSpPr>
          <p:nvPr/>
        </p:nvCxnSpPr>
        <p:spPr>
          <a:xfrm flipH="1">
            <a:off x="6181466" y="5089704"/>
            <a:ext cx="2662293" cy="940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AA5F136-F66A-4819-B332-522868A38B4A}"/>
              </a:ext>
            </a:extLst>
          </p:cNvPr>
          <p:cNvCxnSpPr>
            <a:cxnSpLocks/>
            <a:stCxn id="51" idx="1"/>
            <a:endCxn id="27" idx="3"/>
          </p:cNvCxnSpPr>
          <p:nvPr/>
        </p:nvCxnSpPr>
        <p:spPr>
          <a:xfrm flipH="1" flipV="1">
            <a:off x="6181466" y="4149657"/>
            <a:ext cx="2662293" cy="940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kinddeed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9"/>
            <a:ext cx="2968370" cy="148434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[1~n][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超度逝者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事业顺达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最后修改时间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上线标志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19493A-AAFE-4C0C-841A-A6F572B9D03F}"/>
              </a:ext>
            </a:extLst>
          </p:cNvPr>
          <p:cNvSpPr/>
          <p:nvPr/>
        </p:nvSpPr>
        <p:spPr>
          <a:xfrm>
            <a:off x="42175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善举描述表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A61225-8191-481B-A668-BAB0A537C642}"/>
              </a:ext>
            </a:extLst>
          </p:cNvPr>
          <p:cNvSpPr/>
          <p:nvPr/>
        </p:nvSpPr>
        <p:spPr>
          <a:xfrm>
            <a:off x="4217578" y="2079948"/>
            <a:ext cx="1728000" cy="8162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描述图片序号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68795D-8ABD-42BB-B634-B4F77E25666F}"/>
              </a:ext>
            </a:extLst>
          </p:cNvPr>
          <p:cNvSpPr/>
          <p:nvPr/>
        </p:nvSpPr>
        <p:spPr>
          <a:xfrm>
            <a:off x="77227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specification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CF8BAE-8728-4C51-87A0-9E515B37F701}"/>
              </a:ext>
            </a:extLst>
          </p:cNvPr>
          <p:cNvSpPr/>
          <p:nvPr/>
        </p:nvSpPr>
        <p:spPr>
          <a:xfrm>
            <a:off x="7722780" y="2079948"/>
            <a:ext cx="1727999" cy="97832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规格描述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购前点评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购前点评表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72"/>
            <a:ext cx="2945221" cy="142973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很赞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体验不佳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体验标签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[aaa,bbb,…]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9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1728000" cy="185799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善举规格序号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购买个数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善举总价格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7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订单凭证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订单凭证表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79948"/>
            <a:ext cx="2590657" cy="12072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批准标志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未批准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77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购后评论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购后评论表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155"/>
            <a:ext cx="2160000" cy="100227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5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信用值及排名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79" y="2088968"/>
            <a:ext cx="2590657" cy="56163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19" y="2088968"/>
            <a:ext cx="2590657" cy="75839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善举所有者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1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功德值及排名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971"/>
            <a:ext cx="1728000" cy="5616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902031-5177-4BA6-91EE-070747E0C7D4}"/>
              </a:ext>
            </a:extLst>
          </p:cNvPr>
          <p:cNvSpPr/>
          <p:nvPr/>
        </p:nvSpPr>
        <p:spPr>
          <a:xfrm>
            <a:off x="4156619" y="1431948"/>
            <a:ext cx="1872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功德值排名表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MeritRanking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8A99D4E-4D07-49B6-8DBE-62E87BBD29C1}"/>
              </a:ext>
            </a:extLst>
          </p:cNvPr>
          <p:cNvSpPr/>
          <p:nvPr/>
        </p:nvSpPr>
        <p:spPr>
          <a:xfrm>
            <a:off x="4156620" y="2088971"/>
            <a:ext cx="1872000" cy="76997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功德值值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67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 flipV="1">
            <a:off x="5923872" y="2176580"/>
            <a:ext cx="2342345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善举上架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BF1EEEA-8098-4CC5-BB31-94298EE6ADD0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>
            <a:off x="1996380" y="2176580"/>
            <a:ext cx="1766667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E325582-04B9-4F7F-9372-D7B88C4D1B29}"/>
              </a:ext>
            </a:extLst>
          </p:cNvPr>
          <p:cNvSpPr/>
          <p:nvPr/>
        </p:nvSpPr>
        <p:spPr>
          <a:xfrm>
            <a:off x="3830217" y="572403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9980968-F394-473B-B7F8-B0E409B0DB7D}"/>
              </a:ext>
            </a:extLst>
          </p:cNvPr>
          <p:cNvSpPr/>
          <p:nvPr/>
        </p:nvSpPr>
        <p:spPr>
          <a:xfrm>
            <a:off x="800453" y="57600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004CB6-29F1-4E4A-B24C-46DDC334CAB3}"/>
              </a:ext>
            </a:extLst>
          </p:cNvPr>
          <p:cNvCxnSpPr>
            <a:cxnSpLocks/>
            <a:stCxn id="171" idx="1"/>
            <a:endCxn id="74" idx="3"/>
          </p:cNvCxnSpPr>
          <p:nvPr/>
        </p:nvCxnSpPr>
        <p:spPr>
          <a:xfrm flipH="1" flipV="1">
            <a:off x="5846217" y="4437459"/>
            <a:ext cx="2418073" cy="924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8BAF9B9-84D8-4028-88D8-B23990229004}"/>
              </a:ext>
            </a:extLst>
          </p:cNvPr>
          <p:cNvCxnSpPr>
            <a:cxnSpLocks/>
            <a:stCxn id="171" idx="1"/>
            <a:endCxn id="87" idx="3"/>
          </p:cNvCxnSpPr>
          <p:nvPr/>
        </p:nvCxnSpPr>
        <p:spPr>
          <a:xfrm flipH="1">
            <a:off x="5846217" y="5361747"/>
            <a:ext cx="2418073" cy="6862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0DACB11-F8BF-403E-B434-B7902264CE38}"/>
              </a:ext>
            </a:extLst>
          </p:cNvPr>
          <p:cNvCxnSpPr>
            <a:cxnSpLocks/>
            <a:stCxn id="129" idx="3"/>
            <a:endCxn id="74" idx="1"/>
          </p:cNvCxnSpPr>
          <p:nvPr/>
        </p:nvCxnSpPr>
        <p:spPr>
          <a:xfrm flipV="1">
            <a:off x="1970641" y="4437459"/>
            <a:ext cx="1859576" cy="2792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C1CEC80-6DA7-4077-B7EA-108AAE804380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>
            <a:off x="1880453" y="5976035"/>
            <a:ext cx="1949764" cy="7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9D4CB6-17CF-4486-950B-CBBE30D27DB2}"/>
              </a:ext>
            </a:extLst>
          </p:cNvPr>
          <p:cNvGrpSpPr/>
          <p:nvPr/>
        </p:nvGrpSpPr>
        <p:grpSpPr>
          <a:xfrm>
            <a:off x="698519" y="1336611"/>
            <a:ext cx="1297861" cy="1679938"/>
            <a:chOff x="698519" y="1361456"/>
            <a:chExt cx="1297861" cy="1679938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807142" y="143634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F462B0-0104-49C0-A2DB-955EBA082EE7}"/>
                </a:ext>
              </a:extLst>
            </p:cNvPr>
            <p:cNvSpPr/>
            <p:nvPr/>
          </p:nvSpPr>
          <p:spPr>
            <a:xfrm>
              <a:off x="807142" y="1962987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B6EB2D3-4544-40BC-B1EF-5D1903394354}"/>
                </a:ext>
              </a:extLst>
            </p:cNvPr>
            <p:cNvSpPr/>
            <p:nvPr/>
          </p:nvSpPr>
          <p:spPr>
            <a:xfrm>
              <a:off x="807142" y="2491009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基金会会员</a:t>
              </a: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F611A331-1ECC-48B7-8868-69A9CCBDD3D4}"/>
                </a:ext>
              </a:extLst>
            </p:cNvPr>
            <p:cNvSpPr/>
            <p:nvPr/>
          </p:nvSpPr>
          <p:spPr>
            <a:xfrm>
              <a:off x="698519" y="1361456"/>
              <a:ext cx="1297861" cy="167993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7CFBFD3A-BA50-4CB5-A0AF-2C170D9B8A15}"/>
              </a:ext>
            </a:extLst>
          </p:cNvPr>
          <p:cNvGrpSpPr/>
          <p:nvPr/>
        </p:nvGrpSpPr>
        <p:grpSpPr>
          <a:xfrm>
            <a:off x="3763047" y="1381015"/>
            <a:ext cx="2160825" cy="1591131"/>
            <a:chOff x="3763047" y="1717039"/>
            <a:chExt cx="2160825" cy="1591131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0CB1BC0-9F2F-42B0-8691-F1896B1D2EE4}"/>
                </a:ext>
              </a:extLst>
            </p:cNvPr>
            <p:cNvSpPr/>
            <p:nvPr/>
          </p:nvSpPr>
          <p:spPr>
            <a:xfrm>
              <a:off x="3830217" y="1816605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add_kinddeed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4C63C5F-9EC3-4BE9-B298-A1E0C73F3497}"/>
                </a:ext>
              </a:extLst>
            </p:cNvPr>
            <p:cNvSpPr/>
            <p:nvPr/>
          </p:nvSpPr>
          <p:spPr>
            <a:xfrm>
              <a:off x="3830217" y="2574582"/>
              <a:ext cx="2016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修改善举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update_kinddeed</a:t>
              </a: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EE17909D-BF0E-483A-8E49-67CDBC45C4FD}"/>
                </a:ext>
              </a:extLst>
            </p:cNvPr>
            <p:cNvSpPr/>
            <p:nvPr/>
          </p:nvSpPr>
          <p:spPr>
            <a:xfrm>
              <a:off x="3763047" y="1717039"/>
              <a:ext cx="2160825" cy="159113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B0810380-3E2D-4071-A8D3-0BDEBDA6D67C}"/>
              </a:ext>
            </a:extLst>
          </p:cNvPr>
          <p:cNvGrpSpPr/>
          <p:nvPr/>
        </p:nvGrpSpPr>
        <p:grpSpPr>
          <a:xfrm>
            <a:off x="8266217" y="1308970"/>
            <a:ext cx="1927903" cy="1735220"/>
            <a:chOff x="8266217" y="1334419"/>
            <a:chExt cx="1927903" cy="173522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AA53E66-018B-4359-BAEC-0CB4AF8A7AC9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5EE94A4-9521-43E2-AF8F-AEB8B30157A8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BEA9341-8FF6-435D-A299-841F5B5DDC0B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8C926A25-AA06-4AA2-986E-C0C7DCBA8671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DF5E6D-B065-4308-AF0A-D1FFE5C5AE68}"/>
              </a:ext>
            </a:extLst>
          </p:cNvPr>
          <p:cNvGrpSpPr/>
          <p:nvPr/>
        </p:nvGrpSpPr>
        <p:grpSpPr>
          <a:xfrm>
            <a:off x="710265" y="4117390"/>
            <a:ext cx="1260376" cy="1198661"/>
            <a:chOff x="707930" y="4044086"/>
            <a:chExt cx="1260376" cy="119866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800453" y="4150991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法师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800453" y="4677692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寺院</a:t>
              </a: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3B5510D-F350-4251-B50A-35ED8CDF6B80}"/>
                </a:ext>
              </a:extLst>
            </p:cNvPr>
            <p:cNvSpPr/>
            <p:nvPr/>
          </p:nvSpPr>
          <p:spPr>
            <a:xfrm>
              <a:off x="707930" y="4044086"/>
              <a:ext cx="1260376" cy="1198661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5D7CDA3-F179-40FF-A251-D96B9A5170B6}"/>
              </a:ext>
            </a:extLst>
          </p:cNvPr>
          <p:cNvSpPr/>
          <p:nvPr/>
        </p:nvSpPr>
        <p:spPr>
          <a:xfrm>
            <a:off x="3830217" y="411345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查看自己的善举列表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4BB89B1A-B3C7-4843-B601-59C3C503FADF}"/>
              </a:ext>
            </a:extLst>
          </p:cNvPr>
          <p:cNvSpPr/>
          <p:nvPr/>
        </p:nvSpPr>
        <p:spPr>
          <a:xfrm>
            <a:off x="3830217" y="4918747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查找善举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find_kinddeed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2F2CC10-7C71-4556-A5B8-395EAF52D826}"/>
              </a:ext>
            </a:extLst>
          </p:cNvPr>
          <p:cNvCxnSpPr>
            <a:cxnSpLocks/>
            <a:stCxn id="129" idx="3"/>
            <a:endCxn id="144" idx="1"/>
          </p:cNvCxnSpPr>
          <p:nvPr/>
        </p:nvCxnSpPr>
        <p:spPr>
          <a:xfrm>
            <a:off x="1970641" y="4716721"/>
            <a:ext cx="1859576" cy="5260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4AD567-3885-44C4-B9DF-DDA335CA68C3}"/>
              </a:ext>
            </a:extLst>
          </p:cNvPr>
          <p:cNvCxnSpPr>
            <a:cxnSpLocks/>
            <a:stCxn id="88" idx="3"/>
            <a:endCxn id="144" idx="1"/>
          </p:cNvCxnSpPr>
          <p:nvPr/>
        </p:nvCxnSpPr>
        <p:spPr>
          <a:xfrm flipV="1">
            <a:off x="1880453" y="5242747"/>
            <a:ext cx="1949764" cy="733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B46E803-44C9-41FE-9ECC-1135876867A6}"/>
              </a:ext>
            </a:extLst>
          </p:cNvPr>
          <p:cNvCxnSpPr>
            <a:cxnSpLocks/>
            <a:stCxn id="171" idx="1"/>
            <a:endCxn id="144" idx="3"/>
          </p:cNvCxnSpPr>
          <p:nvPr/>
        </p:nvCxnSpPr>
        <p:spPr>
          <a:xfrm flipH="1" flipV="1">
            <a:off x="5846217" y="5242747"/>
            <a:ext cx="2418073" cy="11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9BAE99EF-A709-46BE-96A3-ED4BB91E79BA}"/>
              </a:ext>
            </a:extLst>
          </p:cNvPr>
          <p:cNvGrpSpPr/>
          <p:nvPr/>
        </p:nvGrpSpPr>
        <p:grpSpPr>
          <a:xfrm>
            <a:off x="8264290" y="4494137"/>
            <a:ext cx="1927903" cy="1735220"/>
            <a:chOff x="8266217" y="1334419"/>
            <a:chExt cx="1927903" cy="1735220"/>
          </a:xfrm>
        </p:grpSpPr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4D70DB36-E124-4AEF-BB86-57633D21F02A}"/>
                </a:ext>
              </a:extLst>
            </p:cNvPr>
            <p:cNvSpPr/>
            <p:nvPr/>
          </p:nvSpPr>
          <p:spPr>
            <a:xfrm>
              <a:off x="8372979" y="1436347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6B2024FE-038D-411A-9C9B-1A4D14DA49B0}"/>
                </a:ext>
              </a:extLst>
            </p:cNvPr>
            <p:cNvSpPr/>
            <p:nvPr/>
          </p:nvSpPr>
          <p:spPr>
            <a:xfrm>
              <a:off x="8371052" y="1980256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善举描述表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B417B35E-DE2D-45D2-8C9E-2625DDBE2DE4}"/>
                </a:ext>
              </a:extLst>
            </p:cNvPr>
            <p:cNvSpPr/>
            <p:nvPr/>
          </p:nvSpPr>
          <p:spPr>
            <a:xfrm>
              <a:off x="8371052" y="252416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善举规格表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90CD9DA3-CF59-4595-9FE8-1C9CD0EE5CBF}"/>
                </a:ext>
              </a:extLst>
            </p:cNvPr>
            <p:cNvSpPr/>
            <p:nvPr/>
          </p:nvSpPr>
          <p:spPr>
            <a:xfrm>
              <a:off x="8266217" y="1334419"/>
              <a:ext cx="1927903" cy="173522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5439</TotalTime>
  <Words>550</Words>
  <Application>Microsoft Office PowerPoint</Application>
  <PresentationFormat>宽屏</PresentationFormat>
  <Paragraphs>223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342</cp:revision>
  <dcterms:created xsi:type="dcterms:W3CDTF">2021-01-27T12:05:21Z</dcterms:created>
  <dcterms:modified xsi:type="dcterms:W3CDTF">2021-04-15T13:24:38Z</dcterms:modified>
</cp:coreProperties>
</file>