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90" r:id="rId4"/>
    <p:sldId id="291" r:id="rId5"/>
    <p:sldId id="280" r:id="rId6"/>
    <p:sldId id="277" r:id="rId7"/>
    <p:sldId id="283" r:id="rId8"/>
    <p:sldId id="292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6656BA9-BED7-41C6-B28C-5AAF5697FA15}"/>
              </a:ext>
            </a:extLst>
          </p:cNvPr>
          <p:cNvGrpSpPr/>
          <p:nvPr/>
        </p:nvGrpSpPr>
        <p:grpSpPr>
          <a:xfrm>
            <a:off x="1199043" y="1043775"/>
            <a:ext cx="6634783" cy="369332"/>
            <a:chOff x="1199043" y="1043775"/>
            <a:chExt cx="6634783" cy="369332"/>
          </a:xfrm>
        </p:grpSpPr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60053EA-7D83-46C8-980D-7205F904E1C6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7CC76CB3-F216-497B-9DC8-3EC92EFE9E21}"/>
                </a:ext>
              </a:extLst>
            </p:cNvPr>
            <p:cNvSpPr txBox="1"/>
            <p:nvPr/>
          </p:nvSpPr>
          <p:spPr>
            <a:xfrm>
              <a:off x="1736272" y="104377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640673F-AC1D-4841-9817-5374EBB5B60A}"/>
              </a:ext>
            </a:extLst>
          </p:cNvPr>
          <p:cNvGrpSpPr/>
          <p:nvPr/>
        </p:nvGrpSpPr>
        <p:grpSpPr>
          <a:xfrm>
            <a:off x="1199043" y="3666344"/>
            <a:ext cx="6634783" cy="369332"/>
            <a:chOff x="1199043" y="4720702"/>
            <a:chExt cx="6634783" cy="369332"/>
          </a:xfrm>
        </p:grpSpPr>
        <p:sp>
          <p:nvSpPr>
            <p:cNvPr id="51" name="箭头: V 形 50">
              <a:extLst>
                <a:ext uri="{FF2B5EF4-FFF2-40B4-BE49-F238E27FC236}">
                  <a16:creationId xmlns:a16="http://schemas.microsoft.com/office/drawing/2014/main" id="{8E404A13-C307-4988-BFEA-7DDC0B235250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1DE92A2-FD49-4B27-8AAD-DAE9A96DE337}"/>
                </a:ext>
              </a:extLst>
            </p:cNvPr>
            <p:cNvSpPr txBox="1"/>
            <p:nvPr/>
          </p:nvSpPr>
          <p:spPr>
            <a:xfrm>
              <a:off x="1736272" y="472070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976F88B-02C4-4D8A-AC4C-238321AE7B6E}"/>
              </a:ext>
            </a:extLst>
          </p:cNvPr>
          <p:cNvGrpSpPr/>
          <p:nvPr/>
        </p:nvGrpSpPr>
        <p:grpSpPr>
          <a:xfrm>
            <a:off x="1628272" y="1548091"/>
            <a:ext cx="6485472" cy="369332"/>
            <a:chOff x="1628272" y="1548091"/>
            <a:chExt cx="6485472" cy="369332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DEC84A7-0A5A-4A64-8A77-D09F781F7663}"/>
                </a:ext>
              </a:extLst>
            </p:cNvPr>
            <p:cNvSpPr txBox="1"/>
            <p:nvPr/>
          </p:nvSpPr>
          <p:spPr>
            <a:xfrm>
              <a:off x="2016190" y="1548091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作者</a:t>
              </a:r>
              <a:endParaRPr lang="zh-CN" altLang="en-US"/>
            </a:p>
          </p:txBody>
        </p:sp>
        <p:sp>
          <p:nvSpPr>
            <p:cNvPr id="73" name="菱形 72">
              <a:extLst>
                <a:ext uri="{FF2B5EF4-FFF2-40B4-BE49-F238E27FC236}">
                  <a16:creationId xmlns:a16="http://schemas.microsoft.com/office/drawing/2014/main" id="{B305B778-36C5-4113-8582-0FCF85B7DE90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352AF3F-54E9-4521-ADA7-8AA4871D65F8}"/>
              </a:ext>
            </a:extLst>
          </p:cNvPr>
          <p:cNvGrpSpPr/>
          <p:nvPr/>
        </p:nvGrpSpPr>
        <p:grpSpPr>
          <a:xfrm>
            <a:off x="1628272" y="1972597"/>
            <a:ext cx="6485472" cy="369332"/>
            <a:chOff x="1628272" y="1988082"/>
            <a:chExt cx="6485472" cy="369332"/>
          </a:xfrm>
        </p:grpSpPr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2186385-30AE-4AF7-911B-2DA05C3DE861}"/>
                </a:ext>
              </a:extLst>
            </p:cNvPr>
            <p:cNvSpPr txBox="1"/>
            <p:nvPr/>
          </p:nvSpPr>
          <p:spPr>
            <a:xfrm>
              <a:off x="2016190" y="1988082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书籍</a:t>
              </a:r>
              <a:endParaRPr lang="zh-CN" altLang="en-US"/>
            </a:p>
          </p:txBody>
        </p:sp>
        <p:sp>
          <p:nvSpPr>
            <p:cNvPr id="76" name="菱形 75">
              <a:extLst>
                <a:ext uri="{FF2B5EF4-FFF2-40B4-BE49-F238E27FC236}">
                  <a16:creationId xmlns:a16="http://schemas.microsoft.com/office/drawing/2014/main" id="{518C9E34-D0C3-4EA9-9EF0-B9750951B0F5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6EE42D9-D9EB-444E-A5A5-140D18938CBF}"/>
              </a:ext>
            </a:extLst>
          </p:cNvPr>
          <p:cNvGrpSpPr/>
          <p:nvPr/>
        </p:nvGrpSpPr>
        <p:grpSpPr>
          <a:xfrm>
            <a:off x="1628272" y="2397103"/>
            <a:ext cx="6485472" cy="369332"/>
            <a:chOff x="1628272" y="2488205"/>
            <a:chExt cx="6485472" cy="369332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8452231-D690-4AF8-A9D1-F8DD7A4F9A24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收藏</a:t>
              </a:r>
              <a:endParaRPr lang="zh-CN" altLang="en-US"/>
            </a:p>
          </p:txBody>
        </p:sp>
        <p:sp>
          <p:nvSpPr>
            <p:cNvPr id="79" name="菱形 78">
              <a:extLst>
                <a:ext uri="{FF2B5EF4-FFF2-40B4-BE49-F238E27FC236}">
                  <a16:creationId xmlns:a16="http://schemas.microsoft.com/office/drawing/2014/main" id="{74026BB0-6ED7-4164-83C8-5A358C4A2978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51869E7-63A7-45A9-AA03-F36E926075E7}"/>
              </a:ext>
            </a:extLst>
          </p:cNvPr>
          <p:cNvGrpSpPr/>
          <p:nvPr/>
        </p:nvGrpSpPr>
        <p:grpSpPr>
          <a:xfrm>
            <a:off x="1628272" y="4183916"/>
            <a:ext cx="6485472" cy="369332"/>
            <a:chOff x="1628272" y="3360729"/>
            <a:chExt cx="6485472" cy="369332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7EC55C8-3201-48FB-8872-3102799EB736}"/>
                </a:ext>
              </a:extLst>
            </p:cNvPr>
            <p:cNvSpPr txBox="1"/>
            <p:nvPr/>
          </p:nvSpPr>
          <p:spPr>
            <a:xfrm>
              <a:off x="2016190" y="3360729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创建作者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菱形 93">
              <a:extLst>
                <a:ext uri="{FF2B5EF4-FFF2-40B4-BE49-F238E27FC236}">
                  <a16:creationId xmlns:a16="http://schemas.microsoft.com/office/drawing/2014/main" id="{152AFC61-5ABC-422D-9F10-9B304E7C6AA8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658247D-326F-487F-9DDD-4F35206B75C9}"/>
              </a:ext>
            </a:extLst>
          </p:cNvPr>
          <p:cNvGrpSpPr/>
          <p:nvPr/>
        </p:nvGrpSpPr>
        <p:grpSpPr>
          <a:xfrm>
            <a:off x="1628272" y="4608424"/>
            <a:ext cx="6485472" cy="369332"/>
            <a:chOff x="1628272" y="3689578"/>
            <a:chExt cx="6485472" cy="369332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9CD93B3-9B2C-456E-8603-C0F4F59A0881}"/>
                </a:ext>
              </a:extLst>
            </p:cNvPr>
            <p:cNvSpPr txBox="1"/>
            <p:nvPr/>
          </p:nvSpPr>
          <p:spPr>
            <a:xfrm>
              <a:off x="2016190" y="368957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创建书籍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菱形 96">
              <a:extLst>
                <a:ext uri="{FF2B5EF4-FFF2-40B4-BE49-F238E27FC236}">
                  <a16:creationId xmlns:a16="http://schemas.microsoft.com/office/drawing/2014/main" id="{261D3A68-DF60-42C9-9BC6-CE597D8AEB6F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A59000E-4661-4C9D-A071-F6A570301BF2}"/>
              </a:ext>
            </a:extLst>
          </p:cNvPr>
          <p:cNvGrpSpPr/>
          <p:nvPr/>
        </p:nvGrpSpPr>
        <p:grpSpPr>
          <a:xfrm>
            <a:off x="1628272" y="5032932"/>
            <a:ext cx="6485472" cy="369332"/>
            <a:chOff x="1628272" y="4095130"/>
            <a:chExt cx="6485472" cy="369332"/>
          </a:xfrm>
        </p:grpSpPr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6F012E8-81AD-4F97-A7C0-87D09D9D5CDD}"/>
                </a:ext>
              </a:extLst>
            </p:cNvPr>
            <p:cNvSpPr txBox="1"/>
            <p:nvPr/>
          </p:nvSpPr>
          <p:spPr>
            <a:xfrm>
              <a:off x="2016190" y="4095130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收藏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B5A9643E-23CA-4A83-A438-BFD0A9FC20FF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CCE55CA-146B-4A02-BDE4-C1EA849C1303}"/>
              </a:ext>
            </a:extLst>
          </p:cNvPr>
          <p:cNvGrpSpPr/>
          <p:nvPr/>
        </p:nvGrpSpPr>
        <p:grpSpPr>
          <a:xfrm>
            <a:off x="1631381" y="2829421"/>
            <a:ext cx="6485472" cy="369332"/>
            <a:chOff x="1628272" y="2488205"/>
            <a:chExt cx="6485472" cy="36933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4332BD1-8C98-4F56-840C-2AE35692DB2E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点评</a:t>
              </a:r>
              <a:endParaRPr lang="zh-CN" altLang="en-US"/>
            </a:p>
          </p:txBody>
        </p:sp>
        <p:sp>
          <p:nvSpPr>
            <p:cNvPr id="31" name="菱形 30">
              <a:extLst>
                <a:ext uri="{FF2B5EF4-FFF2-40B4-BE49-F238E27FC236}">
                  <a16:creationId xmlns:a16="http://schemas.microsoft.com/office/drawing/2014/main" id="{B039A18F-BE18-4FC1-9A29-FED3A803C16A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BE9985-0E23-494B-B9C7-33F6B20E43B1}"/>
              </a:ext>
            </a:extLst>
          </p:cNvPr>
          <p:cNvGrpSpPr/>
          <p:nvPr/>
        </p:nvGrpSpPr>
        <p:grpSpPr>
          <a:xfrm>
            <a:off x="1628272" y="5402264"/>
            <a:ext cx="6485472" cy="369332"/>
            <a:chOff x="1628272" y="2488205"/>
            <a:chExt cx="6485472" cy="369332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861F9C-721E-487F-8655-F4A1DFC2FC85}"/>
                </a:ext>
              </a:extLst>
            </p:cNvPr>
            <p:cNvSpPr txBox="1"/>
            <p:nvPr/>
          </p:nvSpPr>
          <p:spPr>
            <a:xfrm>
              <a:off x="2016190" y="2488205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点评</a:t>
              </a:r>
              <a:endParaRPr lang="zh-CN" altLang="en-US"/>
            </a:p>
          </p:txBody>
        </p:sp>
        <p:sp>
          <p:nvSpPr>
            <p:cNvPr id="37" name="菱形 36">
              <a:extLst>
                <a:ext uri="{FF2B5EF4-FFF2-40B4-BE49-F238E27FC236}">
                  <a16:creationId xmlns:a16="http://schemas.microsoft.com/office/drawing/2014/main" id="{17719819-0E5A-4CB6-904D-E16A0D368655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作者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7"/>
            <a:ext cx="1728001" cy="64800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书籍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7" y="2197467"/>
            <a:ext cx="3934267" cy="358751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出版日期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封面哈希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东方哲学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西方哲学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上架时间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784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6CA00C-0C6C-4A01-8E84-491E3493248C}"/>
              </a:ext>
            </a:extLst>
          </p:cNvPr>
          <p:cNvSpPr/>
          <p:nvPr/>
        </p:nvSpPr>
        <p:spPr>
          <a:xfrm>
            <a:off x="712379" y="154946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Focus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B3EB2F-5BC8-468D-A6E8-240DF56754CB}"/>
              </a:ext>
            </a:extLst>
          </p:cNvPr>
          <p:cNvSpPr/>
          <p:nvPr/>
        </p:nvSpPr>
        <p:spPr>
          <a:xfrm>
            <a:off x="712378" y="2197468"/>
            <a:ext cx="1728001" cy="844310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46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721447-8D80-4D14-A7F6-747730FA491B}"/>
              </a:ext>
            </a:extLst>
          </p:cNvPr>
          <p:cNvSpPr/>
          <p:nvPr/>
        </p:nvSpPr>
        <p:spPr>
          <a:xfrm>
            <a:off x="712379" y="1431948"/>
            <a:ext cx="2160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05D1D1-FFC8-4787-85FA-05E1A1ADB151}"/>
              </a:ext>
            </a:extLst>
          </p:cNvPr>
          <p:cNvSpPr/>
          <p:nvPr/>
        </p:nvSpPr>
        <p:spPr>
          <a:xfrm>
            <a:off x="712380" y="2088155"/>
            <a:ext cx="2160000" cy="100227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15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创建作者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创建作者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add_author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31" idx="3"/>
            <a:endCxn id="63" idx="1"/>
          </p:cNvCxnSpPr>
          <p:nvPr/>
        </p:nvCxnSpPr>
        <p:spPr>
          <a:xfrm>
            <a:off x="1792379" y="1891461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作者表</a:t>
            </a:r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F3A78CA0-5040-4F68-968F-7AEC07BA23A9}"/>
              </a:ext>
            </a:extLst>
          </p:cNvPr>
          <p:cNvSpPr/>
          <p:nvPr/>
        </p:nvSpPr>
        <p:spPr>
          <a:xfrm>
            <a:off x="8266217" y="464494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作者表</a:t>
            </a: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A5F7EE9F-DC03-40E9-8D3E-99A794219B42}"/>
              </a:ext>
            </a:extLst>
          </p:cNvPr>
          <p:cNvSpPr/>
          <p:nvPr/>
        </p:nvSpPr>
        <p:spPr>
          <a:xfrm>
            <a:off x="4577427" y="4536949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list_author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C4E9BF6C-3EBC-421E-BE86-6EB7DDD1BB2E}"/>
              </a:ext>
            </a:extLst>
          </p:cNvPr>
          <p:cNvCxnSpPr>
            <a:cxnSpLocks/>
            <a:stCxn id="43" idx="3"/>
            <a:endCxn id="144" idx="1"/>
          </p:cNvCxnSpPr>
          <p:nvPr/>
        </p:nvCxnSpPr>
        <p:spPr>
          <a:xfrm>
            <a:off x="1792379" y="4860949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B576DD94-22BF-46F2-9FCB-59970B3E4B9A}"/>
              </a:ext>
            </a:extLst>
          </p:cNvPr>
          <p:cNvCxnSpPr>
            <a:cxnSpLocks/>
            <a:stCxn id="142" idx="1"/>
            <a:endCxn id="144" idx="3"/>
          </p:cNvCxnSpPr>
          <p:nvPr/>
        </p:nvCxnSpPr>
        <p:spPr>
          <a:xfrm flipH="1">
            <a:off x="6593427" y="4860949"/>
            <a:ext cx="16727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0FA5229-4919-4E8C-8D28-86708259EE2B}"/>
              </a:ext>
            </a:extLst>
          </p:cNvPr>
          <p:cNvSpPr/>
          <p:nvPr/>
        </p:nvSpPr>
        <p:spPr>
          <a:xfrm>
            <a:off x="712379" y="167546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1FB57CC-79C6-4CE3-8B08-70CA2C2E0998}"/>
              </a:ext>
            </a:extLst>
          </p:cNvPr>
          <p:cNvSpPr/>
          <p:nvPr/>
        </p:nvSpPr>
        <p:spPr>
          <a:xfrm>
            <a:off x="712379" y="464494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34470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创建书籍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A00DBA1-C53E-4781-9BFA-39C8928CF350}"/>
              </a:ext>
            </a:extLst>
          </p:cNvPr>
          <p:cNvSpPr/>
          <p:nvPr/>
        </p:nvSpPr>
        <p:spPr>
          <a:xfrm>
            <a:off x="4577427" y="156746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创建书籍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add_book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07FF027-26E8-4176-A113-BCD9FC61B11C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792379" y="1891461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A8102AD-0EA9-48D7-A683-0727559777CF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6593427" y="1891461"/>
            <a:ext cx="167279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83C7F451-396B-4CEC-AB8C-A2A55E5BB1EB}"/>
              </a:ext>
            </a:extLst>
          </p:cNvPr>
          <p:cNvSpPr/>
          <p:nvPr/>
        </p:nvSpPr>
        <p:spPr>
          <a:xfrm>
            <a:off x="8266217" y="167546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D7BBEA4-D9FC-43E5-915A-EDDE22A12866}"/>
              </a:ext>
            </a:extLst>
          </p:cNvPr>
          <p:cNvSpPr/>
          <p:nvPr/>
        </p:nvSpPr>
        <p:spPr>
          <a:xfrm>
            <a:off x="8266217" y="345996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书籍表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809D448-1885-49B0-A837-7285742D2987}"/>
              </a:ext>
            </a:extLst>
          </p:cNvPr>
          <p:cNvSpPr/>
          <p:nvPr/>
        </p:nvSpPr>
        <p:spPr>
          <a:xfrm>
            <a:off x="4577427" y="335196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按条件查看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list_book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8A010D7-7214-4441-9011-8BF8A292DAF7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1792379" y="3675960"/>
            <a:ext cx="278504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0902F97-1F8C-4123-A6F5-F5542E47C41B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6593427" y="3675960"/>
            <a:ext cx="16727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2994B0C-690F-47E0-9C98-FE9E41725699}"/>
              </a:ext>
            </a:extLst>
          </p:cNvPr>
          <p:cNvSpPr/>
          <p:nvPr/>
        </p:nvSpPr>
        <p:spPr>
          <a:xfrm>
            <a:off x="712379" y="167546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E30EAF-187A-4D3E-B3A9-B25A65EF9EF5}"/>
              </a:ext>
            </a:extLst>
          </p:cNvPr>
          <p:cNvSpPr/>
          <p:nvPr/>
        </p:nvSpPr>
        <p:spPr>
          <a:xfrm>
            <a:off x="712379" y="345996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143981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收藏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765B5A9-81A9-4DAB-9235-2C88A201A26E}"/>
              </a:ext>
            </a:extLst>
          </p:cNvPr>
          <p:cNvSpPr/>
          <p:nvPr/>
        </p:nvSpPr>
        <p:spPr>
          <a:xfrm>
            <a:off x="4567777" y="165950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F090EA04-9B0E-47BE-A954-C335E6B1D1D7}"/>
              </a:ext>
            </a:extLst>
          </p:cNvPr>
          <p:cNvSpPr/>
          <p:nvPr/>
        </p:nvSpPr>
        <p:spPr>
          <a:xfrm>
            <a:off x="714622" y="176750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2BA6710-8A62-4D0A-9BCE-C0D69A76735B}"/>
              </a:ext>
            </a:extLst>
          </p:cNvPr>
          <p:cNvCxnSpPr>
            <a:cxnSpLocks/>
            <a:stCxn id="72" idx="3"/>
            <a:endCxn id="63" idx="1"/>
          </p:cNvCxnSpPr>
          <p:nvPr/>
        </p:nvCxnSpPr>
        <p:spPr>
          <a:xfrm>
            <a:off x="1794622" y="1983504"/>
            <a:ext cx="277315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86FB04-0B2C-49B2-97F4-81933FD7C29D}"/>
              </a:ext>
            </a:extLst>
          </p:cNvPr>
          <p:cNvCxnSpPr>
            <a:cxnSpLocks/>
            <a:stCxn id="63" idx="3"/>
            <a:endCxn id="118" idx="1"/>
          </p:cNvCxnSpPr>
          <p:nvPr/>
        </p:nvCxnSpPr>
        <p:spPr>
          <a:xfrm>
            <a:off x="6583777" y="1983504"/>
            <a:ext cx="168244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9431B602-ED82-4573-A9F0-FDFCE99889C6}"/>
              </a:ext>
            </a:extLst>
          </p:cNvPr>
          <p:cNvSpPr/>
          <p:nvPr/>
        </p:nvSpPr>
        <p:spPr>
          <a:xfrm>
            <a:off x="8266217" y="176750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F7C30B-B817-4C7F-A17C-A00AF9EC442B}"/>
              </a:ext>
            </a:extLst>
          </p:cNvPr>
          <p:cNvSpPr/>
          <p:nvPr/>
        </p:nvSpPr>
        <p:spPr>
          <a:xfrm>
            <a:off x="4567777" y="413923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查找收藏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8086D4-4461-4F13-B5A8-C3898AF5F5BE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1792379" y="3988197"/>
            <a:ext cx="2775398" cy="4750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A40CE-BE3C-43E8-B3DA-4C0CEB688DB6}"/>
              </a:ext>
            </a:extLst>
          </p:cNvPr>
          <p:cNvCxnSpPr>
            <a:cxnSpLocks/>
            <a:stCxn id="30" idx="1"/>
            <a:endCxn id="23" idx="3"/>
          </p:cNvCxnSpPr>
          <p:nvPr/>
        </p:nvCxnSpPr>
        <p:spPr>
          <a:xfrm flipH="1">
            <a:off x="6583777" y="3988197"/>
            <a:ext cx="1682440" cy="4750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31774CB-8A87-4B97-BABE-266FD607DC7A}"/>
              </a:ext>
            </a:extLst>
          </p:cNvPr>
          <p:cNvSpPr/>
          <p:nvPr/>
        </p:nvSpPr>
        <p:spPr>
          <a:xfrm>
            <a:off x="4567777" y="3302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查看所属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list_focus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E45BF9-2C32-43CC-8825-D9A5DCBC503D}"/>
              </a:ext>
            </a:extLst>
          </p:cNvPr>
          <p:cNvCxnSpPr>
            <a:cxnSpLocks/>
            <a:stCxn id="43" idx="3"/>
            <a:endCxn id="27" idx="1"/>
          </p:cNvCxnSpPr>
          <p:nvPr/>
        </p:nvCxnSpPr>
        <p:spPr>
          <a:xfrm flipV="1">
            <a:off x="1792379" y="3626355"/>
            <a:ext cx="2775398" cy="3618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423900-E8AF-47AE-8605-1E04A49C6E04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 flipV="1">
            <a:off x="6583777" y="3626355"/>
            <a:ext cx="1682440" cy="361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7B66576-A858-4AD0-BBFF-DD48CEEBC239}"/>
              </a:ext>
            </a:extLst>
          </p:cNvPr>
          <p:cNvSpPr/>
          <p:nvPr/>
        </p:nvSpPr>
        <p:spPr>
          <a:xfrm>
            <a:off x="8266217" y="377219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收藏表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675AED72-EDE1-4B9E-AAF3-98ACFD8C4FB3}"/>
              </a:ext>
            </a:extLst>
          </p:cNvPr>
          <p:cNvSpPr/>
          <p:nvPr/>
        </p:nvSpPr>
        <p:spPr>
          <a:xfrm>
            <a:off x="712379" y="377219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</p:spTree>
    <p:extLst>
      <p:ext uri="{BB962C8B-B14F-4D97-AF65-F5344CB8AC3E}">
        <p14:creationId xmlns:p14="http://schemas.microsoft.com/office/powerpoint/2010/main" val="246057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点评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6E6B806-9332-4C07-8BB5-8113B1017FCC}"/>
              </a:ext>
            </a:extLst>
          </p:cNvPr>
          <p:cNvSpPr/>
          <p:nvPr/>
        </p:nvSpPr>
        <p:spPr>
          <a:xfrm>
            <a:off x="3733466" y="4422817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E4FD8AC-7340-4383-9813-A3BB3E315AA4}"/>
              </a:ext>
            </a:extLst>
          </p:cNvPr>
          <p:cNvSpPr/>
          <p:nvPr/>
        </p:nvSpPr>
        <p:spPr>
          <a:xfrm>
            <a:off x="712379" y="453081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3362124-A8C6-4262-A9B4-DBF990B70BA1}"/>
              </a:ext>
            </a:extLst>
          </p:cNvPr>
          <p:cNvSpPr/>
          <p:nvPr/>
        </p:nvSpPr>
        <p:spPr>
          <a:xfrm>
            <a:off x="712379" y="212290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9C84B9C-A26C-45A0-A5D2-60420FBA28DD}"/>
              </a:ext>
            </a:extLst>
          </p:cNvPr>
          <p:cNvSpPr/>
          <p:nvPr/>
        </p:nvSpPr>
        <p:spPr>
          <a:xfrm>
            <a:off x="712379" y="54125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ED5DDA2-8D4A-478C-87F3-C57A2D824329}"/>
              </a:ext>
            </a:extLst>
          </p:cNvPr>
          <p:cNvSpPr/>
          <p:nvPr/>
        </p:nvSpPr>
        <p:spPr>
          <a:xfrm>
            <a:off x="3733466" y="5304535"/>
            <a:ext cx="2448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list_comment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D0CE003-B619-434E-BD8A-556709049162}"/>
              </a:ext>
            </a:extLst>
          </p:cNvPr>
          <p:cNvCxnSpPr>
            <a:cxnSpLocks/>
            <a:stCxn id="40" idx="3"/>
            <a:endCxn id="50" idx="1"/>
          </p:cNvCxnSpPr>
          <p:nvPr/>
        </p:nvCxnSpPr>
        <p:spPr>
          <a:xfrm flipV="1">
            <a:off x="6535495" y="2317516"/>
            <a:ext cx="2308264" cy="33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0100A4E-A630-4C07-B221-690C33ABCBAC}"/>
              </a:ext>
            </a:extLst>
          </p:cNvPr>
          <p:cNvGrpSpPr/>
          <p:nvPr/>
        </p:nvGrpSpPr>
        <p:grpSpPr>
          <a:xfrm>
            <a:off x="3603890" y="1087837"/>
            <a:ext cx="2931605" cy="2466144"/>
            <a:chOff x="433387" y="3075121"/>
            <a:chExt cx="2931605" cy="2466144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3D4885-888C-4B70-ABAC-F601C9C2BBAC}"/>
                </a:ext>
              </a:extLst>
            </p:cNvPr>
            <p:cNvSpPr/>
            <p:nvPr/>
          </p:nvSpPr>
          <p:spPr>
            <a:xfrm>
              <a:off x="433387" y="3075121"/>
              <a:ext cx="2931605" cy="246614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CB82AF88-2AA5-42C0-9BBC-152E0344BF21}"/>
                </a:ext>
              </a:extLst>
            </p:cNvPr>
            <p:cNvSpPr/>
            <p:nvPr/>
          </p:nvSpPr>
          <p:spPr>
            <a:xfrm>
              <a:off x="562963" y="319186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add_comment</a:t>
              </a: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3BD3F92-507F-4F5E-AB89-F8D51829F059}"/>
                </a:ext>
              </a:extLst>
            </p:cNvPr>
            <p:cNvSpPr/>
            <p:nvPr/>
          </p:nvSpPr>
          <p:spPr>
            <a:xfrm>
              <a:off x="562963" y="3980800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delete_comment</a:t>
              </a: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5116B6B6-0E17-457E-BCC3-86A7A8D9B56C}"/>
                </a:ext>
              </a:extLst>
            </p:cNvPr>
            <p:cNvSpPr/>
            <p:nvPr/>
          </p:nvSpPr>
          <p:spPr>
            <a:xfrm>
              <a:off x="562963" y="4769735"/>
              <a:ext cx="2664000" cy="6480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修改点评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update_comment</a:t>
              </a: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D67F11-3729-4E10-9A21-441CB9E03A8E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792379" y="2320909"/>
            <a:ext cx="1811511" cy="180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CA4C6B7-731A-4B68-9265-B7380D9E4B5F}"/>
              </a:ext>
            </a:extLst>
          </p:cNvPr>
          <p:cNvSpPr/>
          <p:nvPr/>
        </p:nvSpPr>
        <p:spPr>
          <a:xfrm>
            <a:off x="8843759" y="210151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80FCA73-93A0-425B-9697-5FEB80001AFB}"/>
              </a:ext>
            </a:extLst>
          </p:cNvPr>
          <p:cNvSpPr/>
          <p:nvPr/>
        </p:nvSpPr>
        <p:spPr>
          <a:xfrm>
            <a:off x="8843759" y="492035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点评表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3475D4-95AB-4563-B791-FA5DCEBE5C3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792379" y="5628535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F8C53E0-FF1D-4AB8-9D3E-2AD0ED1DF14C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>
            <a:off x="1792379" y="4746817"/>
            <a:ext cx="194108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6A463D9-2E4C-4345-B1B5-15F5FAB28DCE}"/>
              </a:ext>
            </a:extLst>
          </p:cNvPr>
          <p:cNvCxnSpPr>
            <a:cxnSpLocks/>
            <a:stCxn id="51" idx="1"/>
            <a:endCxn id="35" idx="3"/>
          </p:cNvCxnSpPr>
          <p:nvPr/>
        </p:nvCxnSpPr>
        <p:spPr>
          <a:xfrm flipH="1">
            <a:off x="6181466" y="5136359"/>
            <a:ext cx="2662293" cy="4921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AA5F136-F66A-4819-B332-522868A38B4A}"/>
              </a:ext>
            </a:extLst>
          </p:cNvPr>
          <p:cNvCxnSpPr>
            <a:cxnSpLocks/>
            <a:stCxn id="51" idx="1"/>
            <a:endCxn id="27" idx="3"/>
          </p:cNvCxnSpPr>
          <p:nvPr/>
        </p:nvCxnSpPr>
        <p:spPr>
          <a:xfrm flipH="1" flipV="1">
            <a:off x="6181466" y="4746817"/>
            <a:ext cx="2662293" cy="3895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79819CC-8ACF-438A-B4AE-AAC89F71F91E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1792379" y="4746817"/>
            <a:ext cx="1941087" cy="8817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9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5577</TotalTime>
  <Words>174</Words>
  <Application>Microsoft Office PowerPoint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319</cp:revision>
  <dcterms:created xsi:type="dcterms:W3CDTF">2021-01-27T12:05:21Z</dcterms:created>
  <dcterms:modified xsi:type="dcterms:W3CDTF">2021-04-18T03:34:18Z</dcterms:modified>
</cp:coreProperties>
</file>