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8" r:id="rId3"/>
    <p:sldId id="285" r:id="rId4"/>
    <p:sldId id="283" r:id="rId5"/>
    <p:sldId id="288" r:id="rId6"/>
    <p:sldId id="279" r:id="rId7"/>
    <p:sldId id="290" r:id="rId8"/>
    <p:sldId id="284" r:id="rId9"/>
    <p:sldId id="28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A1885E2-DF75-435A-95AA-59385C8F122E}"/>
              </a:ext>
            </a:extLst>
          </p:cNvPr>
          <p:cNvGrpSpPr/>
          <p:nvPr/>
        </p:nvGrpSpPr>
        <p:grpSpPr>
          <a:xfrm>
            <a:off x="1199043" y="1043775"/>
            <a:ext cx="3677757" cy="369332"/>
            <a:chOff x="1199043" y="1043775"/>
            <a:chExt cx="3677757" cy="369332"/>
          </a:xfrm>
        </p:grpSpPr>
        <p:sp>
          <p:nvSpPr>
            <p:cNvPr id="15" name="箭头: V 形 14">
              <a:extLst>
                <a:ext uri="{FF2B5EF4-FFF2-40B4-BE49-F238E27FC236}">
                  <a16:creationId xmlns:a16="http://schemas.microsoft.com/office/drawing/2014/main" id="{45A29C74-9DEA-416F-9DA9-54C642684740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D728E15-2679-445B-B035-89723F24E168}"/>
                </a:ext>
              </a:extLst>
            </p:cNvPr>
            <p:cNvSpPr txBox="1"/>
            <p:nvPr/>
          </p:nvSpPr>
          <p:spPr>
            <a:xfrm>
              <a:off x="1736272" y="1043775"/>
              <a:ext cx="31405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3C93393-C716-4DA6-B202-C745E3515B91}"/>
              </a:ext>
            </a:extLst>
          </p:cNvPr>
          <p:cNvGrpSpPr/>
          <p:nvPr/>
        </p:nvGrpSpPr>
        <p:grpSpPr>
          <a:xfrm>
            <a:off x="2143177" y="1929828"/>
            <a:ext cx="2739719" cy="369332"/>
            <a:chOff x="1628272" y="1548091"/>
            <a:chExt cx="2739719" cy="36933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0A23C5F-160E-4D7C-B569-9AF91536965E}"/>
                </a:ext>
              </a:extLst>
            </p:cNvPr>
            <p:cNvSpPr txBox="1"/>
            <p:nvPr/>
          </p:nvSpPr>
          <p:spPr>
            <a:xfrm>
              <a:off x="2016190" y="1548091"/>
              <a:ext cx="23518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卖单</a:t>
              </a:r>
              <a:endParaRPr lang="zh-CN" altLang="en-US"/>
            </a:p>
          </p:txBody>
        </p:sp>
        <p:sp>
          <p:nvSpPr>
            <p:cNvPr id="19" name="菱形 18">
              <a:extLst>
                <a:ext uri="{FF2B5EF4-FFF2-40B4-BE49-F238E27FC236}">
                  <a16:creationId xmlns:a16="http://schemas.microsoft.com/office/drawing/2014/main" id="{55A997CC-8746-4F96-8C91-BDB13AE0B88E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2495676-7A25-4F2B-A164-BBF834EC84E5}"/>
              </a:ext>
            </a:extLst>
          </p:cNvPr>
          <p:cNvGrpSpPr/>
          <p:nvPr/>
        </p:nvGrpSpPr>
        <p:grpSpPr>
          <a:xfrm>
            <a:off x="7032130" y="1043775"/>
            <a:ext cx="3611486" cy="369332"/>
            <a:chOff x="1199043" y="4720702"/>
            <a:chExt cx="3611486" cy="369332"/>
          </a:xfrm>
        </p:grpSpPr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CC6A85EE-B407-4739-A150-3233F9CCB954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B9B3BCD-6316-4BEC-96B3-2D63EB0D05E1}"/>
                </a:ext>
              </a:extLst>
            </p:cNvPr>
            <p:cNvSpPr txBox="1"/>
            <p:nvPr/>
          </p:nvSpPr>
          <p:spPr>
            <a:xfrm>
              <a:off x="1736272" y="4720702"/>
              <a:ext cx="30742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4DA2031-36E6-4092-9BCE-B45B466149D3}"/>
              </a:ext>
            </a:extLst>
          </p:cNvPr>
          <p:cNvGrpSpPr/>
          <p:nvPr/>
        </p:nvGrpSpPr>
        <p:grpSpPr>
          <a:xfrm>
            <a:off x="1628272" y="1505286"/>
            <a:ext cx="3248528" cy="369332"/>
            <a:chOff x="1628272" y="2650509"/>
            <a:chExt cx="3248528" cy="369332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8F6532B-882D-4C6F-813C-507B412CCCBE}"/>
                </a:ext>
              </a:extLst>
            </p:cNvPr>
            <p:cNvSpPr txBox="1"/>
            <p:nvPr/>
          </p:nvSpPr>
          <p:spPr>
            <a:xfrm>
              <a:off x="1929281" y="2650509"/>
              <a:ext cx="29475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商家</a:t>
              </a:r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D36E90CF-EC09-46F4-84BC-A884192E0C52}"/>
                </a:ext>
              </a:extLst>
            </p:cNvPr>
            <p:cNvSpPr/>
            <p:nvPr/>
          </p:nvSpPr>
          <p:spPr>
            <a:xfrm>
              <a:off x="1628272" y="2735931"/>
              <a:ext cx="208685" cy="198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BA92C54-CC9C-4837-AD92-BC3FE5D519A7}"/>
              </a:ext>
            </a:extLst>
          </p:cNvPr>
          <p:cNvGrpSpPr/>
          <p:nvPr/>
        </p:nvGrpSpPr>
        <p:grpSpPr>
          <a:xfrm>
            <a:off x="2135774" y="3340988"/>
            <a:ext cx="2747122" cy="369332"/>
            <a:chOff x="1628272" y="1548091"/>
            <a:chExt cx="2747122" cy="369332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29B1B64-ED01-45EE-90D7-4F0D9FCE3442}"/>
                </a:ext>
              </a:extLst>
            </p:cNvPr>
            <p:cNvSpPr txBox="1"/>
            <p:nvPr/>
          </p:nvSpPr>
          <p:spPr>
            <a:xfrm>
              <a:off x="2016190" y="1548091"/>
              <a:ext cx="23592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购买</a:t>
              </a:r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订单</a:t>
              </a:r>
              <a:endParaRPr lang="zh-CN" altLang="en-US"/>
            </a:p>
          </p:txBody>
        </p:sp>
        <p:sp>
          <p:nvSpPr>
            <p:cNvPr id="46" name="菱形 45">
              <a:extLst>
                <a:ext uri="{FF2B5EF4-FFF2-40B4-BE49-F238E27FC236}">
                  <a16:creationId xmlns:a16="http://schemas.microsoft.com/office/drawing/2014/main" id="{CDF5B1E4-2BA8-47BD-95C8-A5E461226CA4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5938DA5-E025-4CF8-85A4-959D476B78BE}"/>
              </a:ext>
            </a:extLst>
          </p:cNvPr>
          <p:cNvGrpSpPr/>
          <p:nvPr/>
        </p:nvGrpSpPr>
        <p:grpSpPr>
          <a:xfrm>
            <a:off x="1620869" y="2916446"/>
            <a:ext cx="3262027" cy="369332"/>
            <a:chOff x="1628272" y="2650509"/>
            <a:chExt cx="3262027" cy="369332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03238F9-E3AB-40C5-A54F-F5BBE311E987}"/>
                </a:ext>
              </a:extLst>
            </p:cNvPr>
            <p:cNvSpPr txBox="1"/>
            <p:nvPr/>
          </p:nvSpPr>
          <p:spPr>
            <a:xfrm>
              <a:off x="1929281" y="2650509"/>
              <a:ext cx="29610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客户</a:t>
              </a:r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210DEC7-EFAF-4E72-A5FE-70D509EBDF69}"/>
                </a:ext>
              </a:extLst>
            </p:cNvPr>
            <p:cNvSpPr/>
            <p:nvPr/>
          </p:nvSpPr>
          <p:spPr>
            <a:xfrm>
              <a:off x="1628272" y="2735931"/>
              <a:ext cx="208685" cy="198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D531EB8-62F8-4F18-AD75-61E0FE30A852}"/>
              </a:ext>
            </a:extLst>
          </p:cNvPr>
          <p:cNvGrpSpPr/>
          <p:nvPr/>
        </p:nvGrpSpPr>
        <p:grpSpPr>
          <a:xfrm>
            <a:off x="2149273" y="2331955"/>
            <a:ext cx="2733623" cy="369332"/>
            <a:chOff x="1628272" y="1548091"/>
            <a:chExt cx="2733623" cy="369332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B350CEF-212F-4776-A6C3-0774F70E28A0}"/>
                </a:ext>
              </a:extLst>
            </p:cNvPr>
            <p:cNvSpPr txBox="1"/>
            <p:nvPr/>
          </p:nvSpPr>
          <p:spPr>
            <a:xfrm>
              <a:off x="2016190" y="1548091"/>
              <a:ext cx="23457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买单</a:t>
              </a:r>
              <a:endParaRPr lang="zh-CN" altLang="en-US"/>
            </a:p>
          </p:txBody>
        </p:sp>
        <p:sp>
          <p:nvSpPr>
            <p:cNvPr id="55" name="菱形 54">
              <a:extLst>
                <a:ext uri="{FF2B5EF4-FFF2-40B4-BE49-F238E27FC236}">
                  <a16:creationId xmlns:a16="http://schemas.microsoft.com/office/drawing/2014/main" id="{D8D0A987-2C63-4152-9D92-5A8D71540BAD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A2C84DA-9557-4D63-81FC-B1DDCF3DDA33}"/>
              </a:ext>
            </a:extLst>
          </p:cNvPr>
          <p:cNvGrpSpPr/>
          <p:nvPr/>
        </p:nvGrpSpPr>
        <p:grpSpPr>
          <a:xfrm>
            <a:off x="2141870" y="3760869"/>
            <a:ext cx="2747122" cy="369332"/>
            <a:chOff x="1628272" y="1548091"/>
            <a:chExt cx="2747122" cy="369332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70B6A76-6A87-492C-8CD8-96DF6515A4C4}"/>
                </a:ext>
              </a:extLst>
            </p:cNvPr>
            <p:cNvSpPr txBox="1"/>
            <p:nvPr/>
          </p:nvSpPr>
          <p:spPr>
            <a:xfrm>
              <a:off x="2016190" y="1548091"/>
              <a:ext cx="23592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出售订单</a:t>
              </a:r>
              <a:endParaRPr lang="zh-CN" altLang="en-US"/>
            </a:p>
          </p:txBody>
        </p:sp>
        <p:sp>
          <p:nvSpPr>
            <p:cNvPr id="61" name="菱形 60">
              <a:extLst>
                <a:ext uri="{FF2B5EF4-FFF2-40B4-BE49-F238E27FC236}">
                  <a16:creationId xmlns:a16="http://schemas.microsoft.com/office/drawing/2014/main" id="{00315E8D-21A7-4C20-A31F-459C8A187D5D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23BB75F3-5D38-4744-A694-27D5E2FE527A}"/>
              </a:ext>
            </a:extLst>
          </p:cNvPr>
          <p:cNvGrpSpPr/>
          <p:nvPr/>
        </p:nvGrpSpPr>
        <p:grpSpPr>
          <a:xfrm>
            <a:off x="7909993" y="1926780"/>
            <a:ext cx="2739719" cy="369332"/>
            <a:chOff x="1628272" y="1548091"/>
            <a:chExt cx="2739719" cy="369332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ED45C87-1C55-4791-8F7E-E0B166831A19}"/>
                </a:ext>
              </a:extLst>
            </p:cNvPr>
            <p:cNvSpPr txBox="1"/>
            <p:nvPr/>
          </p:nvSpPr>
          <p:spPr>
            <a:xfrm>
              <a:off x="2016190" y="1548091"/>
              <a:ext cx="23518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挂卖单</a:t>
              </a:r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及赎回</a:t>
              </a:r>
              <a:endParaRPr lang="zh-CN" altLang="en-US"/>
            </a:p>
          </p:txBody>
        </p:sp>
        <p:sp>
          <p:nvSpPr>
            <p:cNvPr id="67" name="菱形 66">
              <a:extLst>
                <a:ext uri="{FF2B5EF4-FFF2-40B4-BE49-F238E27FC236}">
                  <a16:creationId xmlns:a16="http://schemas.microsoft.com/office/drawing/2014/main" id="{32954100-2EBD-420A-B362-DFDB61373B0F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C2D6133-C734-458E-9244-38EC560236D1}"/>
              </a:ext>
            </a:extLst>
          </p:cNvPr>
          <p:cNvGrpSpPr/>
          <p:nvPr/>
        </p:nvGrpSpPr>
        <p:grpSpPr>
          <a:xfrm>
            <a:off x="7395088" y="1502238"/>
            <a:ext cx="3248528" cy="369332"/>
            <a:chOff x="1628272" y="2650509"/>
            <a:chExt cx="3248528" cy="369332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64FFB688-E309-4C93-9131-95C568F5A0E8}"/>
                </a:ext>
              </a:extLst>
            </p:cNvPr>
            <p:cNvSpPr txBox="1"/>
            <p:nvPr/>
          </p:nvSpPr>
          <p:spPr>
            <a:xfrm>
              <a:off x="1929281" y="2650509"/>
              <a:ext cx="29475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商家</a:t>
              </a:r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56FEB168-2E77-42F7-AC04-4D3555551AA8}"/>
                </a:ext>
              </a:extLst>
            </p:cNvPr>
            <p:cNvSpPr/>
            <p:nvPr/>
          </p:nvSpPr>
          <p:spPr>
            <a:xfrm>
              <a:off x="1628272" y="2735931"/>
              <a:ext cx="208685" cy="198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B0E8E1CF-5CB2-4F75-99D5-572954297153}"/>
              </a:ext>
            </a:extLst>
          </p:cNvPr>
          <p:cNvGrpSpPr/>
          <p:nvPr/>
        </p:nvGrpSpPr>
        <p:grpSpPr>
          <a:xfrm>
            <a:off x="7902590" y="3302430"/>
            <a:ext cx="2747122" cy="369332"/>
            <a:chOff x="1628272" y="1548091"/>
            <a:chExt cx="2747122" cy="36933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D95C867-D568-4747-B7B9-FE0BB04CD6B2}"/>
                </a:ext>
              </a:extLst>
            </p:cNvPr>
            <p:cNvSpPr txBox="1"/>
            <p:nvPr/>
          </p:nvSpPr>
          <p:spPr>
            <a:xfrm>
              <a:off x="2016190" y="1548091"/>
              <a:ext cx="23592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购买</a:t>
              </a:r>
              <a:endParaRPr lang="zh-CN" altLang="en-US"/>
            </a:p>
          </p:txBody>
        </p:sp>
        <p:sp>
          <p:nvSpPr>
            <p:cNvPr id="76" name="菱形 75">
              <a:extLst>
                <a:ext uri="{FF2B5EF4-FFF2-40B4-BE49-F238E27FC236}">
                  <a16:creationId xmlns:a16="http://schemas.microsoft.com/office/drawing/2014/main" id="{0ED3555D-67E0-47FC-8F1F-1E2C9A2E8C6E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8DA292D4-6174-4C67-A470-24DAFFB7B86E}"/>
              </a:ext>
            </a:extLst>
          </p:cNvPr>
          <p:cNvGrpSpPr/>
          <p:nvPr/>
        </p:nvGrpSpPr>
        <p:grpSpPr>
          <a:xfrm>
            <a:off x="7387685" y="2877888"/>
            <a:ext cx="3262027" cy="369332"/>
            <a:chOff x="1628272" y="2650509"/>
            <a:chExt cx="3262027" cy="369332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2EB38BD-B065-4F9C-B35D-D40213421880}"/>
                </a:ext>
              </a:extLst>
            </p:cNvPr>
            <p:cNvSpPr txBox="1"/>
            <p:nvPr/>
          </p:nvSpPr>
          <p:spPr>
            <a:xfrm>
              <a:off x="1929281" y="2650509"/>
              <a:ext cx="29610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客户</a:t>
              </a:r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27E56F33-9216-4A9E-9083-1CB53E92A193}"/>
                </a:ext>
              </a:extLst>
            </p:cNvPr>
            <p:cNvSpPr/>
            <p:nvPr/>
          </p:nvSpPr>
          <p:spPr>
            <a:xfrm>
              <a:off x="1628272" y="2735931"/>
              <a:ext cx="208685" cy="198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9FEEC265-D2C4-4A3E-8126-191671747D88}"/>
              </a:ext>
            </a:extLst>
          </p:cNvPr>
          <p:cNvGrpSpPr/>
          <p:nvPr/>
        </p:nvGrpSpPr>
        <p:grpSpPr>
          <a:xfrm>
            <a:off x="7908686" y="4104054"/>
            <a:ext cx="2747122" cy="369332"/>
            <a:chOff x="1628272" y="1548091"/>
            <a:chExt cx="2747122" cy="369332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3ED73401-EF61-4355-ACB6-3503DB85C9F9}"/>
                </a:ext>
              </a:extLst>
            </p:cNvPr>
            <p:cNvSpPr txBox="1"/>
            <p:nvPr/>
          </p:nvSpPr>
          <p:spPr>
            <a:xfrm>
              <a:off x="2016190" y="1548091"/>
              <a:ext cx="23592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出售</a:t>
              </a:r>
              <a:endParaRPr lang="zh-CN" altLang="en-US"/>
            </a:p>
          </p:txBody>
        </p:sp>
        <p:sp>
          <p:nvSpPr>
            <p:cNvPr id="91" name="菱形 90">
              <a:extLst>
                <a:ext uri="{FF2B5EF4-FFF2-40B4-BE49-F238E27FC236}">
                  <a16:creationId xmlns:a16="http://schemas.microsoft.com/office/drawing/2014/main" id="{5CA69704-E3ED-46EF-B316-C927E9DF60CE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6B362DEE-CB88-4DB8-A5BE-340653FEF043}"/>
              </a:ext>
            </a:extLst>
          </p:cNvPr>
          <p:cNvGrpSpPr/>
          <p:nvPr/>
        </p:nvGrpSpPr>
        <p:grpSpPr>
          <a:xfrm>
            <a:off x="7904071" y="3685652"/>
            <a:ext cx="2747122" cy="369332"/>
            <a:chOff x="1628272" y="1548091"/>
            <a:chExt cx="2747122" cy="369332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7AF9E421-16B9-4A80-AF8C-4AAC0A62F879}"/>
                </a:ext>
              </a:extLst>
            </p:cNvPr>
            <p:cNvSpPr txBox="1"/>
            <p:nvPr/>
          </p:nvSpPr>
          <p:spPr>
            <a:xfrm>
              <a:off x="2016190" y="1548091"/>
              <a:ext cx="23592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撤销购买</a:t>
              </a:r>
              <a:endParaRPr lang="zh-CN" altLang="en-US"/>
            </a:p>
          </p:txBody>
        </p:sp>
        <p:sp>
          <p:nvSpPr>
            <p:cNvPr id="100" name="菱形 99">
              <a:extLst>
                <a:ext uri="{FF2B5EF4-FFF2-40B4-BE49-F238E27FC236}">
                  <a16:creationId xmlns:a16="http://schemas.microsoft.com/office/drawing/2014/main" id="{2AE77819-A8D3-4C29-AFAF-397E671F8041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B37A842A-C235-443F-ADEE-C6D1EB48A310}"/>
              </a:ext>
            </a:extLst>
          </p:cNvPr>
          <p:cNvGrpSpPr/>
          <p:nvPr/>
        </p:nvGrpSpPr>
        <p:grpSpPr>
          <a:xfrm>
            <a:off x="7910167" y="4487276"/>
            <a:ext cx="2747122" cy="369332"/>
            <a:chOff x="1628272" y="1548091"/>
            <a:chExt cx="2747122" cy="369332"/>
          </a:xfrm>
        </p:grpSpPr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05A0D58-A282-4DAB-9432-42078D8D3599}"/>
                </a:ext>
              </a:extLst>
            </p:cNvPr>
            <p:cNvSpPr txBox="1"/>
            <p:nvPr/>
          </p:nvSpPr>
          <p:spPr>
            <a:xfrm>
              <a:off x="2016190" y="1548091"/>
              <a:ext cx="23592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撤销出售</a:t>
              </a:r>
              <a:endParaRPr lang="zh-CN" altLang="en-US"/>
            </a:p>
          </p:txBody>
        </p:sp>
        <p:sp>
          <p:nvSpPr>
            <p:cNvPr id="103" name="菱形 102">
              <a:extLst>
                <a:ext uri="{FF2B5EF4-FFF2-40B4-BE49-F238E27FC236}">
                  <a16:creationId xmlns:a16="http://schemas.microsoft.com/office/drawing/2014/main" id="{7E7680F3-CD56-4558-B031-746186D58A36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BB2F0A86-A783-4512-BE14-6FDFAED60F47}"/>
              </a:ext>
            </a:extLst>
          </p:cNvPr>
          <p:cNvGrpSpPr/>
          <p:nvPr/>
        </p:nvGrpSpPr>
        <p:grpSpPr>
          <a:xfrm>
            <a:off x="7911472" y="2292251"/>
            <a:ext cx="2739719" cy="369332"/>
            <a:chOff x="1628272" y="1548091"/>
            <a:chExt cx="2739719" cy="369332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06226270-C23F-40AE-A821-E8623E59DB95}"/>
                </a:ext>
              </a:extLst>
            </p:cNvPr>
            <p:cNvSpPr txBox="1"/>
            <p:nvPr/>
          </p:nvSpPr>
          <p:spPr>
            <a:xfrm>
              <a:off x="2016190" y="1548091"/>
              <a:ext cx="23518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挂买单</a:t>
              </a:r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及赎回</a:t>
              </a:r>
              <a:endParaRPr lang="zh-CN" altLang="en-US"/>
            </a:p>
          </p:txBody>
        </p:sp>
        <p:sp>
          <p:nvSpPr>
            <p:cNvPr id="109" name="菱形 108">
              <a:extLst>
                <a:ext uri="{FF2B5EF4-FFF2-40B4-BE49-F238E27FC236}">
                  <a16:creationId xmlns:a16="http://schemas.microsoft.com/office/drawing/2014/main" id="{BF830589-9310-46BA-8D23-97A0A5F7CDC8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卖单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FD962FE-C602-4E1B-BB84-0915EC240DD7}"/>
              </a:ext>
            </a:extLst>
          </p:cNvPr>
          <p:cNvSpPr/>
          <p:nvPr/>
        </p:nvSpPr>
        <p:spPr>
          <a:xfrm>
            <a:off x="712379" y="1322049"/>
            <a:ext cx="1885631" cy="648000"/>
          </a:xfrm>
          <a:prstGeom prst="roundRect">
            <a:avLst>
              <a:gd name="adj" fmla="val 990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51B7A53-F543-44FB-A879-6B319210B8D3}"/>
              </a:ext>
            </a:extLst>
          </p:cNvPr>
          <p:cNvSpPr/>
          <p:nvPr/>
        </p:nvSpPr>
        <p:spPr>
          <a:xfrm>
            <a:off x="712380" y="1970050"/>
            <a:ext cx="1885630" cy="131432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F96B0B7-11EF-4F57-A169-BF1C98E79765}"/>
              </a:ext>
            </a:extLst>
          </p:cNvPr>
          <p:cNvSpPr/>
          <p:nvPr/>
        </p:nvSpPr>
        <p:spPr>
          <a:xfrm>
            <a:off x="3420074" y="1323859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赎回卖单表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RedeemSell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9695DED-4313-4A4A-A485-088A6FFAB61E}"/>
              </a:ext>
            </a:extLst>
          </p:cNvPr>
          <p:cNvSpPr/>
          <p:nvPr/>
        </p:nvSpPr>
        <p:spPr>
          <a:xfrm>
            <a:off x="3420075" y="1971859"/>
            <a:ext cx="2180394" cy="868994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赎回卖单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09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买单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FD962FE-C602-4E1B-BB84-0915EC240DD7}"/>
              </a:ext>
            </a:extLst>
          </p:cNvPr>
          <p:cNvSpPr/>
          <p:nvPr/>
        </p:nvSpPr>
        <p:spPr>
          <a:xfrm>
            <a:off x="712379" y="1322049"/>
            <a:ext cx="1885631" cy="648000"/>
          </a:xfrm>
          <a:prstGeom prst="roundRect">
            <a:avLst>
              <a:gd name="adj" fmla="val 990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51B7A53-F543-44FB-A879-6B319210B8D3}"/>
              </a:ext>
            </a:extLst>
          </p:cNvPr>
          <p:cNvSpPr/>
          <p:nvPr/>
        </p:nvSpPr>
        <p:spPr>
          <a:xfrm>
            <a:off x="712380" y="1970050"/>
            <a:ext cx="1885630" cy="131432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FA00468-CD58-410C-8E4F-78973CB57DBC}"/>
              </a:ext>
            </a:extLst>
          </p:cNvPr>
          <p:cNvSpPr/>
          <p:nvPr/>
        </p:nvSpPr>
        <p:spPr>
          <a:xfrm>
            <a:off x="3588749" y="1332737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撤销买单表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RecusalBuy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3E31F36-B4D3-4FAB-8001-A8873FDFF903}"/>
              </a:ext>
            </a:extLst>
          </p:cNvPr>
          <p:cNvSpPr/>
          <p:nvPr/>
        </p:nvSpPr>
        <p:spPr>
          <a:xfrm>
            <a:off x="3588750" y="1980737"/>
            <a:ext cx="2180394" cy="88674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撤销买单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80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购买订单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44E7F41-4F7B-4571-9A58-0FCD4597B84E}"/>
              </a:ext>
            </a:extLst>
          </p:cNvPr>
          <p:cNvSpPr/>
          <p:nvPr/>
        </p:nvSpPr>
        <p:spPr>
          <a:xfrm>
            <a:off x="712379" y="1219412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BuyOrder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8EFC57-75B4-4980-8D6F-DD8086068F7B}"/>
              </a:ext>
            </a:extLst>
          </p:cNvPr>
          <p:cNvSpPr/>
          <p:nvPr/>
        </p:nvSpPr>
        <p:spPr>
          <a:xfrm>
            <a:off x="712380" y="1867410"/>
            <a:ext cx="2180394" cy="1706205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5AAB7A6-D94E-4ED0-9C45-3B8321C95221}"/>
              </a:ext>
            </a:extLst>
          </p:cNvPr>
          <p:cNvSpPr/>
          <p:nvPr/>
        </p:nvSpPr>
        <p:spPr>
          <a:xfrm>
            <a:off x="4263453" y="1219412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撤销购买订单表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RecusalBuyOrder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D7657B2-41EF-4FFE-AFA5-C4F6258B0036}"/>
              </a:ext>
            </a:extLst>
          </p:cNvPr>
          <p:cNvSpPr/>
          <p:nvPr/>
        </p:nvSpPr>
        <p:spPr>
          <a:xfrm>
            <a:off x="4263454" y="1867411"/>
            <a:ext cx="2180394" cy="111548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24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出售订单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44E7F41-4F7B-4571-9A58-0FCD4597B84E}"/>
              </a:ext>
            </a:extLst>
          </p:cNvPr>
          <p:cNvSpPr/>
          <p:nvPr/>
        </p:nvSpPr>
        <p:spPr>
          <a:xfrm>
            <a:off x="712379" y="1219412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出售订单表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SellOrder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8EFC57-75B4-4980-8D6F-DD8086068F7B}"/>
              </a:ext>
            </a:extLst>
          </p:cNvPr>
          <p:cNvSpPr/>
          <p:nvPr/>
        </p:nvSpPr>
        <p:spPr>
          <a:xfrm>
            <a:off x="712380" y="1867410"/>
            <a:ext cx="2180394" cy="1706205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卖家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F16DAD8-7C30-484A-B865-E05DDC1C35B5}"/>
              </a:ext>
            </a:extLst>
          </p:cNvPr>
          <p:cNvSpPr/>
          <p:nvPr/>
        </p:nvSpPr>
        <p:spPr>
          <a:xfrm>
            <a:off x="3855080" y="1219412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撤销出售订单表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RecusalSellOrder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8911852-C4E3-423F-BA62-B5818B6FC71C}"/>
              </a:ext>
            </a:extLst>
          </p:cNvPr>
          <p:cNvSpPr/>
          <p:nvPr/>
        </p:nvSpPr>
        <p:spPr>
          <a:xfrm>
            <a:off x="3855081" y="1867411"/>
            <a:ext cx="2180394" cy="111548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50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挂卖单及赎回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813867" y="159582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2857595" y="1487823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挂卖单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hang_sell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1" idx="3"/>
            <a:endCxn id="42" idx="1"/>
          </p:cNvCxnSpPr>
          <p:nvPr/>
        </p:nvCxnSpPr>
        <p:spPr>
          <a:xfrm>
            <a:off x="4369595" y="1811823"/>
            <a:ext cx="94092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2E3ADA6-A1D7-4020-A2AA-532AFDCEC56C}"/>
              </a:ext>
            </a:extLst>
          </p:cNvPr>
          <p:cNvSpPr/>
          <p:nvPr/>
        </p:nvSpPr>
        <p:spPr>
          <a:xfrm>
            <a:off x="5310523" y="1523823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抵押给合约账户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38C77E9-6039-4E89-975D-8D8DC3ED531F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893867" y="1811823"/>
            <a:ext cx="96372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390D8FB-A80C-4DC7-AE3A-2044A63368B0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>
            <a:off x="6930523" y="1811823"/>
            <a:ext cx="297221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2649A17-FD43-4472-B117-B164C4C96A36}"/>
              </a:ext>
            </a:extLst>
          </p:cNvPr>
          <p:cNvSpPr/>
          <p:nvPr/>
        </p:nvSpPr>
        <p:spPr>
          <a:xfrm>
            <a:off x="9902733" y="159582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57A3DD2-7C21-42E7-89A6-346C6960D567}"/>
              </a:ext>
            </a:extLst>
          </p:cNvPr>
          <p:cNvSpPr/>
          <p:nvPr/>
        </p:nvSpPr>
        <p:spPr>
          <a:xfrm>
            <a:off x="836667" y="290215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8013388-1FD2-4166-8A0A-C60FFE62527C}"/>
              </a:ext>
            </a:extLst>
          </p:cNvPr>
          <p:cNvSpPr/>
          <p:nvPr/>
        </p:nvSpPr>
        <p:spPr>
          <a:xfrm>
            <a:off x="2857595" y="2794155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赎回卖单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redeem_sell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01D4284-5497-49B8-9FC1-52DEC8AAAEE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4369595" y="3118155"/>
            <a:ext cx="94092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856C1FA-3B78-4F89-9E08-648F5C649E0B}"/>
              </a:ext>
            </a:extLst>
          </p:cNvPr>
          <p:cNvSpPr/>
          <p:nvPr/>
        </p:nvSpPr>
        <p:spPr>
          <a:xfrm>
            <a:off x="5310523" y="2830155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合约账户转账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15054C2-DC5D-455C-9DDF-598B4470B93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1916667" y="3118155"/>
            <a:ext cx="94092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88A3EF6-7386-48ED-A42D-790939180431}"/>
              </a:ext>
            </a:extLst>
          </p:cNvPr>
          <p:cNvSpPr/>
          <p:nvPr/>
        </p:nvSpPr>
        <p:spPr>
          <a:xfrm>
            <a:off x="7871451" y="252041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261A808-F633-477A-B41F-99BF9991CED8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6930523" y="2736414"/>
            <a:ext cx="940928" cy="3817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1AA1733-79BA-4DC8-A91D-887081A05547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6930523" y="3118155"/>
            <a:ext cx="940928" cy="4025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920E33F-66D5-4DFA-8B39-3156EC34BCB9}"/>
              </a:ext>
            </a:extLst>
          </p:cNvPr>
          <p:cNvSpPr/>
          <p:nvPr/>
        </p:nvSpPr>
        <p:spPr>
          <a:xfrm>
            <a:off x="7871451" y="330472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赎回卖单表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84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挂买单及撤销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E7B197E-982B-4E30-8E13-662FDB81A45B}"/>
              </a:ext>
            </a:extLst>
          </p:cNvPr>
          <p:cNvSpPr/>
          <p:nvPr/>
        </p:nvSpPr>
        <p:spPr>
          <a:xfrm>
            <a:off x="815343" y="158843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A4ED8AF-B9AE-4D6C-B50A-63306C5F8FA3}"/>
              </a:ext>
            </a:extLst>
          </p:cNvPr>
          <p:cNvSpPr/>
          <p:nvPr/>
        </p:nvSpPr>
        <p:spPr>
          <a:xfrm>
            <a:off x="2848717" y="1480432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挂买单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hang_buy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20FAF8E-FA0D-4C91-A61B-8A61F5509F1F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895343" y="1804432"/>
            <a:ext cx="95337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EB14E1C-9F99-4973-A3DA-7DE3ECE33B6E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4360717" y="1804432"/>
            <a:ext cx="553313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205B937-C85A-4FC5-844F-BE1BB50E1A0E}"/>
              </a:ext>
            </a:extLst>
          </p:cNvPr>
          <p:cNvSpPr/>
          <p:nvPr/>
        </p:nvSpPr>
        <p:spPr>
          <a:xfrm>
            <a:off x="9893855" y="1588432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82D07C1-243F-4440-B29C-8471022D2805}"/>
              </a:ext>
            </a:extLst>
          </p:cNvPr>
          <p:cNvSpPr/>
          <p:nvPr/>
        </p:nvSpPr>
        <p:spPr>
          <a:xfrm>
            <a:off x="838143" y="289476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C611FFC-953D-4802-B6F9-3D12F19B44CA}"/>
              </a:ext>
            </a:extLst>
          </p:cNvPr>
          <p:cNvSpPr/>
          <p:nvPr/>
        </p:nvSpPr>
        <p:spPr>
          <a:xfrm>
            <a:off x="2848717" y="2786764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撤销买单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recusal_buy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CA9B3C7-4AE1-410F-8653-50A2E8B5FF2C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918143" y="3110764"/>
            <a:ext cx="93057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9E686A2-D51D-48CC-AB92-C0B46BB45032}"/>
              </a:ext>
            </a:extLst>
          </p:cNvPr>
          <p:cNvCxnSpPr>
            <a:cxnSpLocks/>
            <a:stCxn id="31" idx="3"/>
            <a:endCxn id="39" idx="1"/>
          </p:cNvCxnSpPr>
          <p:nvPr/>
        </p:nvCxnSpPr>
        <p:spPr>
          <a:xfrm>
            <a:off x="4360717" y="3110764"/>
            <a:ext cx="553313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8D927E2-C332-428B-BEAD-1C7C20A07141}"/>
              </a:ext>
            </a:extLst>
          </p:cNvPr>
          <p:cNvSpPr/>
          <p:nvPr/>
        </p:nvSpPr>
        <p:spPr>
          <a:xfrm>
            <a:off x="9893855" y="289476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撤销买单表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2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12BE305-D42D-4A74-94DC-D1DE6FBE1C09}"/>
              </a:ext>
            </a:extLst>
          </p:cNvPr>
          <p:cNvSpPr/>
          <p:nvPr/>
        </p:nvSpPr>
        <p:spPr>
          <a:xfrm>
            <a:off x="804989" y="191117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26E3E05-7D02-4551-9073-5CBF0CA8489A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 flipV="1">
            <a:off x="4159295" y="1869722"/>
            <a:ext cx="927896" cy="2574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7091E74-4263-45AC-96A0-F48249A1428D}"/>
              </a:ext>
            </a:extLst>
          </p:cNvPr>
          <p:cNvSpPr/>
          <p:nvPr/>
        </p:nvSpPr>
        <p:spPr>
          <a:xfrm>
            <a:off x="5087191" y="1581722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场外支付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4743039-6C7C-4A83-9F14-70E4F511ACFC}"/>
              </a:ext>
            </a:extLst>
          </p:cNvPr>
          <p:cNvCxnSpPr>
            <a:cxnSpLocks/>
            <a:stCxn id="49" idx="3"/>
            <a:endCxn id="34" idx="1"/>
          </p:cNvCxnSpPr>
          <p:nvPr/>
        </p:nvCxnSpPr>
        <p:spPr>
          <a:xfrm>
            <a:off x="1884989" y="2127176"/>
            <a:ext cx="76230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1E46C4A-7DFB-40C1-B3C2-2F680522A617}"/>
              </a:ext>
            </a:extLst>
          </p:cNvPr>
          <p:cNvSpPr/>
          <p:nvPr/>
        </p:nvSpPr>
        <p:spPr>
          <a:xfrm>
            <a:off x="7734284" y="165372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5E9B693-9316-4E9F-82F7-2796C6B9FCD2}"/>
              </a:ext>
            </a:extLst>
          </p:cNvPr>
          <p:cNvSpPr/>
          <p:nvPr/>
        </p:nvSpPr>
        <p:spPr>
          <a:xfrm>
            <a:off x="804989" y="374254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A415BD8-5740-4984-A8EF-0B45AE86E344}"/>
              </a:ext>
            </a:extLst>
          </p:cNvPr>
          <p:cNvSpPr/>
          <p:nvPr/>
        </p:nvSpPr>
        <p:spPr>
          <a:xfrm>
            <a:off x="2647295" y="3634544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确认收款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confirm_buy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8CE606D-E7F8-4193-A90B-32217CC6FE96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4159295" y="3958544"/>
            <a:ext cx="92789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9E5E02-6BA2-41DE-AC3B-ECEDEFD1F385}"/>
              </a:ext>
            </a:extLst>
          </p:cNvPr>
          <p:cNvSpPr/>
          <p:nvPr/>
        </p:nvSpPr>
        <p:spPr>
          <a:xfrm>
            <a:off x="5087191" y="3670544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合约账户转账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E333993-C0A6-4C5E-86E9-7F2027329CE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1884989" y="3958544"/>
            <a:ext cx="76230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77DE9D7-2400-47B2-8AB5-32DC77E2F2B6}"/>
              </a:ext>
            </a:extLst>
          </p:cNvPr>
          <p:cNvSpPr/>
          <p:nvPr/>
        </p:nvSpPr>
        <p:spPr>
          <a:xfrm>
            <a:off x="7734284" y="322264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E3981A5-3200-4516-8486-750739C1C0F0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 flipV="1">
            <a:off x="6707191" y="3438644"/>
            <a:ext cx="1027093" cy="5199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868123B-109E-4A9F-8E31-973B05EF89EF}"/>
              </a:ext>
            </a:extLst>
          </p:cNvPr>
          <p:cNvSpPr/>
          <p:nvPr/>
        </p:nvSpPr>
        <p:spPr>
          <a:xfrm>
            <a:off x="2647295" y="1803176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8FB0D5-3E4D-4843-B59D-8853752077EA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6707191" y="1869722"/>
            <a:ext cx="102709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48F891A-B509-4AB0-B91A-D6F52D2CCEB6}"/>
              </a:ext>
            </a:extLst>
          </p:cNvPr>
          <p:cNvCxnSpPr>
            <a:cxnSpLocks/>
            <a:stCxn id="60" idx="3"/>
            <a:endCxn id="28" idx="1"/>
          </p:cNvCxnSpPr>
          <p:nvPr/>
        </p:nvCxnSpPr>
        <p:spPr>
          <a:xfrm>
            <a:off x="6707191" y="3958544"/>
            <a:ext cx="102709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7CC6C4-2015-45DA-B730-929041DEC6E9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>
          <a:xfrm>
            <a:off x="4159295" y="2127176"/>
            <a:ext cx="927896" cy="33130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1506958-E49E-4576-BFCF-9A8F00E73CA4}"/>
              </a:ext>
            </a:extLst>
          </p:cNvPr>
          <p:cNvSpPr/>
          <p:nvPr/>
        </p:nvSpPr>
        <p:spPr>
          <a:xfrm>
            <a:off x="5087191" y="224248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F60387A-F6EE-4893-B8F0-0EFE87190D14}"/>
              </a:ext>
            </a:extLst>
          </p:cNvPr>
          <p:cNvCxnSpPr>
            <a:cxnSpLocks/>
            <a:stCxn id="60" idx="3"/>
            <a:endCxn id="37" idx="1"/>
          </p:cNvCxnSpPr>
          <p:nvPr/>
        </p:nvCxnSpPr>
        <p:spPr>
          <a:xfrm>
            <a:off x="6707191" y="3958544"/>
            <a:ext cx="1027093" cy="51777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27DBB4E-F9A3-4DE7-8CDA-BBACBCB1E162}"/>
              </a:ext>
            </a:extLst>
          </p:cNvPr>
          <p:cNvSpPr/>
          <p:nvPr/>
        </p:nvSpPr>
        <p:spPr>
          <a:xfrm>
            <a:off x="7734284" y="374254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A3F2E7A-C257-4797-A65E-719DB4B6551B}"/>
              </a:ext>
            </a:extLst>
          </p:cNvPr>
          <p:cNvSpPr/>
          <p:nvPr/>
        </p:nvSpPr>
        <p:spPr>
          <a:xfrm>
            <a:off x="7734284" y="426031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6130C7D6-A3FA-4543-A899-92B0D56889FE}"/>
              </a:ext>
            </a:extLst>
          </p:cNvPr>
          <p:cNvSpPr/>
          <p:nvPr/>
        </p:nvSpPr>
        <p:spPr>
          <a:xfrm>
            <a:off x="806466" y="558801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685CF36-64DC-42C2-8C0B-E39435EE251B}"/>
              </a:ext>
            </a:extLst>
          </p:cNvPr>
          <p:cNvCxnSpPr>
            <a:cxnSpLocks/>
            <a:stCxn id="50" idx="3"/>
            <a:endCxn id="66" idx="1"/>
          </p:cNvCxnSpPr>
          <p:nvPr/>
        </p:nvCxnSpPr>
        <p:spPr>
          <a:xfrm>
            <a:off x="1886466" y="5804019"/>
            <a:ext cx="76230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081A539-2533-4186-B820-DDBF919C0B23}"/>
              </a:ext>
            </a:extLst>
          </p:cNvPr>
          <p:cNvSpPr/>
          <p:nvPr/>
        </p:nvSpPr>
        <p:spPr>
          <a:xfrm>
            <a:off x="2648772" y="5480019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撤销购买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recusal_buy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7CAAD24-D643-47AC-ABD0-ACB1D5D11BF3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4160772" y="5804019"/>
            <a:ext cx="92789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3BB3007E-EA44-4270-BF0C-35C8059CB221}"/>
              </a:ext>
            </a:extLst>
          </p:cNvPr>
          <p:cNvSpPr/>
          <p:nvPr/>
        </p:nvSpPr>
        <p:spPr>
          <a:xfrm>
            <a:off x="5088668" y="558801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676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出售及撤销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12BE305-D42D-4A74-94DC-D1DE6FBE1C09}"/>
              </a:ext>
            </a:extLst>
          </p:cNvPr>
          <p:cNvSpPr/>
          <p:nvPr/>
        </p:nvSpPr>
        <p:spPr>
          <a:xfrm>
            <a:off x="804989" y="296688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26E3E05-7D02-4551-9073-5CBF0CA8489A}"/>
              </a:ext>
            </a:extLst>
          </p:cNvPr>
          <p:cNvCxnSpPr>
            <a:cxnSpLocks/>
            <a:stCxn id="34" idx="3"/>
            <a:endCxn id="31" idx="1"/>
          </p:cNvCxnSpPr>
          <p:nvPr/>
        </p:nvCxnSpPr>
        <p:spPr>
          <a:xfrm>
            <a:off x="4380428" y="4326871"/>
            <a:ext cx="68687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7091E74-4263-45AC-96A0-F48249A1428D}"/>
              </a:ext>
            </a:extLst>
          </p:cNvPr>
          <p:cNvSpPr/>
          <p:nvPr/>
        </p:nvSpPr>
        <p:spPr>
          <a:xfrm>
            <a:off x="2814428" y="2894880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场外支付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4743039-6C7C-4A83-9F14-70E4F511ACFC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1884989" y="3182880"/>
            <a:ext cx="9294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1E46C4A-7DFB-40C1-B3C2-2F680522A617}"/>
              </a:ext>
            </a:extLst>
          </p:cNvPr>
          <p:cNvSpPr/>
          <p:nvPr/>
        </p:nvSpPr>
        <p:spPr>
          <a:xfrm>
            <a:off x="7402725" y="411087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5E9B693-9316-4E9F-82F7-2796C6B9FCD2}"/>
              </a:ext>
            </a:extLst>
          </p:cNvPr>
          <p:cNvSpPr/>
          <p:nvPr/>
        </p:nvSpPr>
        <p:spPr>
          <a:xfrm>
            <a:off x="804989" y="154975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A415BD8-5740-4984-A8EF-0B45AE86E344}"/>
              </a:ext>
            </a:extLst>
          </p:cNvPr>
          <p:cNvSpPr/>
          <p:nvPr/>
        </p:nvSpPr>
        <p:spPr>
          <a:xfrm>
            <a:off x="2868428" y="1441755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出售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8CE606D-E7F8-4193-A90B-32217CC6FE96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4380428" y="1765755"/>
            <a:ext cx="2482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9E5E02-6BA2-41DE-AC3B-ECEDEFD1F385}"/>
              </a:ext>
            </a:extLst>
          </p:cNvPr>
          <p:cNvSpPr/>
          <p:nvPr/>
        </p:nvSpPr>
        <p:spPr>
          <a:xfrm>
            <a:off x="6862725" y="1477755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转账给合约账户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E333993-C0A6-4C5E-86E9-7F2027329CE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1884989" y="1765755"/>
            <a:ext cx="9834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868123B-109E-4A9F-8E31-973B05EF89EF}"/>
              </a:ext>
            </a:extLst>
          </p:cNvPr>
          <p:cNvSpPr/>
          <p:nvPr/>
        </p:nvSpPr>
        <p:spPr>
          <a:xfrm>
            <a:off x="2868428" y="4002871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确认出售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confirm_sell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8FB0D5-3E4D-4843-B59D-8853752077EA}"/>
              </a:ext>
            </a:extLst>
          </p:cNvPr>
          <p:cNvCxnSpPr>
            <a:cxnSpLocks/>
            <a:stCxn id="52" idx="2"/>
            <a:endCxn id="34" idx="0"/>
          </p:cNvCxnSpPr>
          <p:nvPr/>
        </p:nvCxnSpPr>
        <p:spPr>
          <a:xfrm>
            <a:off x="3624428" y="3470880"/>
            <a:ext cx="0" cy="5319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48F891A-B509-4AB0-B91A-D6F52D2CCEB6}"/>
              </a:ext>
            </a:extLst>
          </p:cNvPr>
          <p:cNvCxnSpPr>
            <a:cxnSpLocks/>
            <a:stCxn id="55" idx="3"/>
            <a:endCxn id="54" idx="1"/>
          </p:cNvCxnSpPr>
          <p:nvPr/>
        </p:nvCxnSpPr>
        <p:spPr>
          <a:xfrm flipV="1">
            <a:off x="8482725" y="3882137"/>
            <a:ext cx="1332021" cy="44473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7CC6C4-2015-45DA-B730-929041DEC6E9}"/>
              </a:ext>
            </a:extLst>
          </p:cNvPr>
          <p:cNvCxnSpPr>
            <a:cxnSpLocks/>
            <a:stCxn id="60" idx="3"/>
            <a:endCxn id="30" idx="1"/>
          </p:cNvCxnSpPr>
          <p:nvPr/>
        </p:nvCxnSpPr>
        <p:spPr>
          <a:xfrm>
            <a:off x="8482725" y="1765755"/>
            <a:ext cx="133202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1506958-E49E-4576-BFCF-9A8F00E73CA4}"/>
              </a:ext>
            </a:extLst>
          </p:cNvPr>
          <p:cNvSpPr/>
          <p:nvPr/>
        </p:nvSpPr>
        <p:spPr>
          <a:xfrm>
            <a:off x="9814746" y="154975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出售订单表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F60387A-F6EE-4893-B8F0-0EFE87190D14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8482725" y="4326871"/>
            <a:ext cx="1332021" cy="4192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8839106-DECE-45C6-9E14-664D32D5A3EE}"/>
              </a:ext>
            </a:extLst>
          </p:cNvPr>
          <p:cNvSpPr/>
          <p:nvPr/>
        </p:nvSpPr>
        <p:spPr>
          <a:xfrm>
            <a:off x="5067307" y="4038871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合约账户转账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B8AD120-75B2-45FC-8E87-BAA8FDB1BE8F}"/>
              </a:ext>
            </a:extLst>
          </p:cNvPr>
          <p:cNvCxnSpPr>
            <a:cxnSpLocks/>
            <a:stCxn id="31" idx="3"/>
            <a:endCxn id="55" idx="1"/>
          </p:cNvCxnSpPr>
          <p:nvPr/>
        </p:nvCxnSpPr>
        <p:spPr>
          <a:xfrm>
            <a:off x="6687307" y="4326871"/>
            <a:ext cx="71541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48F8127-20E9-4BC4-94C2-6FDB1CD00C5B}"/>
              </a:ext>
            </a:extLst>
          </p:cNvPr>
          <p:cNvGrpSpPr/>
          <p:nvPr/>
        </p:nvGrpSpPr>
        <p:grpSpPr>
          <a:xfrm>
            <a:off x="9814746" y="3666137"/>
            <a:ext cx="1728000" cy="1296000"/>
            <a:chOff x="9814746" y="4828341"/>
            <a:chExt cx="1728000" cy="1296000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F04CE9E3-51F4-48C5-BD4C-E9A3BA6674D2}"/>
                </a:ext>
              </a:extLst>
            </p:cNvPr>
            <p:cNvSpPr/>
            <p:nvPr/>
          </p:nvSpPr>
          <p:spPr>
            <a:xfrm>
              <a:off x="9814746" y="4828341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卖单表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B73641E4-4ACE-4219-BAB6-62914E5C889B}"/>
                </a:ext>
              </a:extLst>
            </p:cNvPr>
            <p:cNvSpPr/>
            <p:nvPr/>
          </p:nvSpPr>
          <p:spPr>
            <a:xfrm>
              <a:off x="9814746" y="5692341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出售订单表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CE1B17F8-3BA4-4A3F-A0AC-76B0A16CEC93}"/>
              </a:ext>
            </a:extLst>
          </p:cNvPr>
          <p:cNvSpPr/>
          <p:nvPr/>
        </p:nvSpPr>
        <p:spPr>
          <a:xfrm>
            <a:off x="804989" y="596196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F359B19E-1CBA-4E01-96D0-37BAE0D9CD08}"/>
              </a:ext>
            </a:extLst>
          </p:cNvPr>
          <p:cNvSpPr/>
          <p:nvPr/>
        </p:nvSpPr>
        <p:spPr>
          <a:xfrm>
            <a:off x="2868428" y="5853967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撤销出售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recusal_sell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D06416B-D957-4726-8E1A-B6157CC9232C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4380428" y="6177967"/>
            <a:ext cx="2482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5724046-1FBB-4BDE-97C9-05F2FEEAB541}"/>
              </a:ext>
            </a:extLst>
          </p:cNvPr>
          <p:cNvSpPr/>
          <p:nvPr/>
        </p:nvSpPr>
        <p:spPr>
          <a:xfrm>
            <a:off x="6862725" y="5889967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转账给合约账户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2C1418D-AE4B-4589-A579-A43B18D2E48B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1884989" y="6177967"/>
            <a:ext cx="9834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A260A32-AD35-4CE6-93B0-099F1297E93D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8482725" y="6177967"/>
            <a:ext cx="133202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BF0A0DD-9801-45E4-99AD-B517E3BAE7C2}"/>
              </a:ext>
            </a:extLst>
          </p:cNvPr>
          <p:cNvSpPr/>
          <p:nvPr/>
        </p:nvSpPr>
        <p:spPr>
          <a:xfrm>
            <a:off x="9814746" y="596196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出售订单表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05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11801</TotalTime>
  <Words>327</Words>
  <Application>Microsoft Office PowerPoint</Application>
  <PresentationFormat>宽屏</PresentationFormat>
  <Paragraphs>147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425</cp:revision>
  <dcterms:created xsi:type="dcterms:W3CDTF">2021-01-27T12:05:21Z</dcterms:created>
  <dcterms:modified xsi:type="dcterms:W3CDTF">2021-05-10T14:18:34Z</dcterms:modified>
</cp:coreProperties>
</file>