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87" r:id="rId4"/>
    <p:sldId id="292" r:id="rId5"/>
    <p:sldId id="288" r:id="rId6"/>
    <p:sldId id="290" r:id="rId7"/>
    <p:sldId id="291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199043" y="4571743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用户购买平台商品</a:t>
              </a:r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199043" y="504011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用户发布商品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199043" y="5508477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购买用户商品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FC795F-5A4D-46B5-BE93-147D6B853AE8}"/>
              </a:ext>
            </a:extLst>
          </p:cNvPr>
          <p:cNvGrpSpPr/>
          <p:nvPr/>
        </p:nvGrpSpPr>
        <p:grpSpPr>
          <a:xfrm>
            <a:off x="1199043" y="1548091"/>
            <a:ext cx="6634783" cy="369332"/>
            <a:chOff x="2259623" y="218254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4587E532-9F76-416E-8C53-6DCB35B93B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关系信息表结构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199043" y="198808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用户信息表结构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购买用户商品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590551" y="150019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689021" y="163501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查看出售者出售表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5F72D-E2A4-46C8-9922-6D9B9117A24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2930551" y="2310197"/>
            <a:ext cx="90139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4A5A26-4CC7-4EDA-AEF4-33C95D453965}"/>
              </a:ext>
            </a:extLst>
          </p:cNvPr>
          <p:cNvGrpSpPr/>
          <p:nvPr/>
        </p:nvGrpSpPr>
        <p:grpSpPr>
          <a:xfrm>
            <a:off x="3930951" y="1635017"/>
            <a:ext cx="2219996" cy="1354994"/>
            <a:chOff x="6453718" y="2194905"/>
            <a:chExt cx="2219996" cy="135499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E79CEAC-65D3-4CF0-B5C1-3C5CD4003A5E}"/>
                </a:ext>
              </a:extLst>
            </p:cNvPr>
            <p:cNvSpPr/>
            <p:nvPr/>
          </p:nvSpPr>
          <p:spPr>
            <a:xfrm>
              <a:off x="6951716" y="2194905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A25478A8-4FB0-427C-BBD8-232A2989DAF4}"/>
                </a:ext>
              </a:extLst>
            </p:cNvPr>
            <p:cNvSpPr/>
            <p:nvPr/>
          </p:nvSpPr>
          <p:spPr>
            <a:xfrm>
              <a:off x="6453718" y="2901899"/>
              <a:ext cx="221999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buy_person_goods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BFE3668-F479-4254-8692-0367AA9EE00A}"/>
              </a:ext>
            </a:extLst>
          </p:cNvPr>
          <p:cNvSpPr/>
          <p:nvPr/>
        </p:nvSpPr>
        <p:spPr>
          <a:xfrm>
            <a:off x="3831950" y="1500197"/>
            <a:ext cx="2421633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6253583" y="2310197"/>
            <a:ext cx="1537904" cy="4428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7791487" y="255507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253583" y="1968453"/>
            <a:ext cx="1537904" cy="3417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7791487" y="17704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购买者当前资产表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96FCF3-319E-41E0-9440-B3425E185258}"/>
              </a:ext>
            </a:extLst>
          </p:cNvPr>
          <p:cNvSpPr/>
          <p:nvPr/>
        </p:nvSpPr>
        <p:spPr>
          <a:xfrm>
            <a:off x="896551" y="363728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0B478C-7917-4430-A03D-CBC06DB3A6E2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1760551" y="312019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2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4E9DDD3-78CB-4BBC-8CD8-3F3E184C49A0}"/>
              </a:ext>
            </a:extLst>
          </p:cNvPr>
          <p:cNvSpPr/>
          <p:nvPr/>
        </p:nvSpPr>
        <p:spPr>
          <a:xfrm>
            <a:off x="590551" y="1429840"/>
            <a:ext cx="2592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726350-4632-46AC-A43B-F61EC4E715EC}"/>
              </a:ext>
            </a:extLst>
          </p:cNvPr>
          <p:cNvGrpSpPr/>
          <p:nvPr/>
        </p:nvGrpSpPr>
        <p:grpSpPr>
          <a:xfrm>
            <a:off x="705519" y="1579327"/>
            <a:ext cx="2362064" cy="1337486"/>
            <a:chOff x="530356" y="2212413"/>
            <a:chExt cx="2362064" cy="1337486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530356" y="2901899"/>
              <a:ext cx="23620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添加纪念馆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1051151" y="2212413"/>
              <a:ext cx="1320473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182551" y="2239840"/>
            <a:ext cx="20491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添加纪念馆记录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231663" y="204184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8496A-4492-413D-AF6C-EBEC20B8DF31}"/>
              </a:ext>
            </a:extLst>
          </p:cNvPr>
          <p:cNvSpPr/>
          <p:nvPr/>
        </p:nvSpPr>
        <p:spPr>
          <a:xfrm>
            <a:off x="5231663" y="1456840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0A6183-691F-4D80-96B8-6CC440ACB3B9}"/>
              </a:ext>
            </a:extLst>
          </p:cNvPr>
          <p:cNvSpPr/>
          <p:nvPr/>
        </p:nvSpPr>
        <p:spPr>
          <a:xfrm>
            <a:off x="5231663" y="2662839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77120B-EB16-45E8-8672-D0EC7F454EB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3182551" y="2239840"/>
            <a:ext cx="2049112" cy="6029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8E82E-B7D2-4918-A9C7-2EDD97133DA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3182551" y="1636840"/>
            <a:ext cx="2049112" cy="60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1022550" y="3607841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1886550" y="3049840"/>
            <a:ext cx="1" cy="55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2785125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2919945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5F72D-E2A4-46C8-9922-6D9B9117A24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082951" y="3595125"/>
            <a:ext cx="98952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9824BB-B2EF-4DE4-9825-02F5BF4D537B}"/>
              </a:ext>
            </a:extLst>
          </p:cNvPr>
          <p:cNvGrpSpPr/>
          <p:nvPr/>
        </p:nvGrpSpPr>
        <p:grpSpPr>
          <a:xfrm>
            <a:off x="4072473" y="2785125"/>
            <a:ext cx="1728000" cy="1620000"/>
            <a:chOff x="3577950" y="1581477"/>
            <a:chExt cx="143258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84A5A26-4CC7-4EDA-AEF4-33C95D453965}"/>
                </a:ext>
              </a:extLst>
            </p:cNvPr>
            <p:cNvGrpSpPr/>
            <p:nvPr/>
          </p:nvGrpSpPr>
          <p:grpSpPr>
            <a:xfrm>
              <a:off x="3676951" y="1692062"/>
              <a:ext cx="1224000" cy="1379229"/>
              <a:chOff x="6453718" y="2170670"/>
              <a:chExt cx="1224000" cy="137922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E79CEAC-65D3-4CF0-B5C1-3C5CD4003A5E}"/>
                  </a:ext>
                </a:extLst>
              </p:cNvPr>
              <p:cNvSpPr/>
              <p:nvPr/>
            </p:nvSpPr>
            <p:spPr>
              <a:xfrm>
                <a:off x="6453718" y="217067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A25478A8-4FB0-427C-BBD8-232A2989DAF4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122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祭奠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do_sacrifice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3577950" y="1581477"/>
              <a:ext cx="143258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5800473" y="3595125"/>
            <a:ext cx="1737014" cy="9562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7537487" y="435332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5800473" y="2680535"/>
            <a:ext cx="1737014" cy="9145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7537487" y="248253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24206D-E2B8-4EC3-8A16-926DEB72A18B}"/>
              </a:ext>
            </a:extLst>
          </p:cNvPr>
          <p:cNvSpPr/>
          <p:nvPr/>
        </p:nvSpPr>
        <p:spPr>
          <a:xfrm>
            <a:off x="7537487" y="29832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9120F0-73EA-4E77-8210-D0BE1E5C8D0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5800473" y="3181253"/>
            <a:ext cx="1737014" cy="4138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84D6881-0A6D-4ACA-A1AF-5073C16577F2}"/>
              </a:ext>
            </a:extLst>
          </p:cNvPr>
          <p:cNvSpPr/>
          <p:nvPr/>
        </p:nvSpPr>
        <p:spPr>
          <a:xfrm>
            <a:off x="7537487" y="348397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36B3C-C16A-4F0C-B35F-BE9E1FAF6E8E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5800473" y="3595125"/>
            <a:ext cx="1737014" cy="868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5FCFCE4-9AA2-4DDF-9808-B43AE74FFC92}"/>
              </a:ext>
            </a:extLst>
          </p:cNvPr>
          <p:cNvSpPr/>
          <p:nvPr/>
        </p:nvSpPr>
        <p:spPr>
          <a:xfrm>
            <a:off x="7537487" y="150564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5800473" y="1703649"/>
            <a:ext cx="1737014" cy="18914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F3A5D59-9089-4A11-91A8-AD4316F0B249}"/>
              </a:ext>
            </a:extLst>
          </p:cNvPr>
          <p:cNvSpPr/>
          <p:nvPr/>
        </p:nvSpPr>
        <p:spPr>
          <a:xfrm>
            <a:off x="7537487" y="486509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D4D6176-5926-4D06-9765-F71313E53980}"/>
              </a:ext>
            </a:extLst>
          </p:cNvPr>
          <p:cNvSpPr/>
          <p:nvPr/>
        </p:nvSpPr>
        <p:spPr>
          <a:xfrm>
            <a:off x="7537487" y="537686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3DDDFB-F18F-47AA-AC8B-49A1B28F8164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5800473" y="3595125"/>
            <a:ext cx="1737014" cy="146797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D47D0-1995-4CED-BCB6-6B520FE7B718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>
            <a:off x="5800473" y="3595125"/>
            <a:ext cx="1737014" cy="19797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A5B4259-703D-405E-ACA8-CE3F46CC90CA}"/>
              </a:ext>
            </a:extLst>
          </p:cNvPr>
          <p:cNvSpPr/>
          <p:nvPr/>
        </p:nvSpPr>
        <p:spPr>
          <a:xfrm>
            <a:off x="1048951" y="493478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7356BD-1484-4511-9825-9B316AA79165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flipV="1">
            <a:off x="1912951" y="4405125"/>
            <a:ext cx="0" cy="5296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查看纪念馆亲友团排名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list_relative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718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查看用户总排名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list_person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关系信息表结构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6D2E732-3077-4D74-9410-AFC75644A2F6}"/>
              </a:ext>
            </a:extLst>
          </p:cNvPr>
          <p:cNvSpPr/>
          <p:nvPr/>
        </p:nvSpPr>
        <p:spPr>
          <a:xfrm>
            <a:off x="712378" y="2780554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1B35E25-2285-4E30-95D1-5DE5AA9E036E}"/>
              </a:ext>
            </a:extLst>
          </p:cNvPr>
          <p:cNvSpPr/>
          <p:nvPr/>
        </p:nvSpPr>
        <p:spPr>
          <a:xfrm>
            <a:off x="712378" y="3350760"/>
            <a:ext cx="4176863" cy="6942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[1,2,3,4,5] [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儿孙辈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亲朋好友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祖辈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关系名称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79" y="1138920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8" y="1709126"/>
            <a:ext cx="5052733" cy="5012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[1~5] [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根据此类型去查找对应的表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游客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557652" y="1183344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557652" y="1759640"/>
            <a:ext cx="1728000" cy="64621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用户信息表结构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01512"/>
            <a:ext cx="1728000" cy="214436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逝者信息表结构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471489" y="1254707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471489" y="1829461"/>
            <a:ext cx="1728000" cy="203341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出生地址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逝世地址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98C837-A7FD-4E99-B179-ECED042678D5}"/>
              </a:ext>
            </a:extLst>
          </p:cNvPr>
          <p:cNvSpPr/>
          <p:nvPr/>
        </p:nvSpPr>
        <p:spPr>
          <a:xfrm>
            <a:off x="557652" y="142521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5DBAD7C-1B34-4258-B15A-BDF132DAC147}"/>
              </a:ext>
            </a:extLst>
          </p:cNvPr>
          <p:cNvSpPr/>
          <p:nvPr/>
        </p:nvSpPr>
        <p:spPr>
          <a:xfrm>
            <a:off x="557652" y="2001512"/>
            <a:ext cx="1728000" cy="106172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法师表结构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557652" y="142521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557652" y="2001512"/>
            <a:ext cx="1728000" cy="84074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388848"/>
            <a:ext cx="252857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40621"/>
            <a:ext cx="2297156" cy="1339772"/>
            <a:chOff x="3906523" y="2210127"/>
            <a:chExt cx="2071764" cy="1339772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330405" y="2210127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0717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查看商品列表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list_platform_goods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41" idx="1"/>
          </p:cNvCxnSpPr>
          <p:nvPr/>
        </p:nvCxnSpPr>
        <p:spPr>
          <a:xfrm>
            <a:off x="3119120" y="2198848"/>
            <a:ext cx="11801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用户购买平台商品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AB26556-475F-4211-BE3F-1C3D107794D2}"/>
              </a:ext>
            </a:extLst>
          </p:cNvPr>
          <p:cNvGrpSpPr/>
          <p:nvPr/>
        </p:nvGrpSpPr>
        <p:grpSpPr>
          <a:xfrm>
            <a:off x="4299310" y="1388848"/>
            <a:ext cx="2619649" cy="1620000"/>
            <a:chOff x="6354718" y="2036282"/>
            <a:chExt cx="2214000" cy="1620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2822772-3F3E-496B-A2BE-84B52ECDCDFE}"/>
                </a:ext>
              </a:extLst>
            </p:cNvPr>
            <p:cNvGrpSpPr/>
            <p:nvPr/>
          </p:nvGrpSpPr>
          <p:grpSpPr>
            <a:xfrm>
              <a:off x="6453718" y="2166468"/>
              <a:ext cx="2016000" cy="1359628"/>
              <a:chOff x="6453718" y="2190271"/>
              <a:chExt cx="2016000" cy="1359628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72E3ADA6-A1D7-4020-A2AA-532AFDCEC56C}"/>
                  </a:ext>
                </a:extLst>
              </p:cNvPr>
              <p:cNvSpPr/>
              <p:nvPr/>
            </p:nvSpPr>
            <p:spPr>
              <a:xfrm>
                <a:off x="6849718" y="219027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AF78721D-EB12-43C3-8382-22A430D952EC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购买商品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buy_platform_goods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24487D4-553C-4441-B83E-398D4190BCF1}"/>
                </a:ext>
              </a:extLst>
            </p:cNvPr>
            <p:cNvSpPr/>
            <p:nvPr/>
          </p:nvSpPr>
          <p:spPr>
            <a:xfrm>
              <a:off x="6354718" y="203628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41" idx="3"/>
            <a:endCxn id="35" idx="1"/>
          </p:cNvCxnSpPr>
          <p:nvPr/>
        </p:nvCxnSpPr>
        <p:spPr>
          <a:xfrm>
            <a:off x="6918959" y="2198848"/>
            <a:ext cx="1654848" cy="3746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8573807" y="237550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918959" y="1951448"/>
            <a:ext cx="1654848" cy="2474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8573807" y="175344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F24D3AC-21B0-4B18-8F14-8830524BC267}"/>
              </a:ext>
            </a:extLst>
          </p:cNvPr>
          <p:cNvSpPr/>
          <p:nvPr/>
        </p:nvSpPr>
        <p:spPr>
          <a:xfrm>
            <a:off x="990835" y="357437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CB4EAE-C253-482B-A279-5E6370E88DCC}"/>
              </a:ext>
            </a:extLst>
          </p:cNvPr>
          <p:cNvCxnSpPr>
            <a:cxnSpLocks/>
            <a:stCxn id="22" idx="0"/>
            <a:endCxn id="108" idx="2"/>
          </p:cNvCxnSpPr>
          <p:nvPr/>
        </p:nvCxnSpPr>
        <p:spPr>
          <a:xfrm flipV="1">
            <a:off x="1854835" y="3008848"/>
            <a:ext cx="0" cy="5655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434875"/>
            <a:ext cx="2703156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69875"/>
            <a:ext cx="2511377" cy="1356545"/>
            <a:chOff x="3906523" y="2193354"/>
            <a:chExt cx="2511377" cy="1356545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547630" y="219335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511377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发布出售商品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publish_person_goods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用户出售商品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108" idx="3"/>
            <a:endCxn id="35" idx="1"/>
          </p:cNvCxnSpPr>
          <p:nvPr/>
        </p:nvCxnSpPr>
        <p:spPr>
          <a:xfrm>
            <a:off x="3293706" y="2244875"/>
            <a:ext cx="1889356" cy="43562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5183062" y="248249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用户资产出售表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108" idx="3"/>
            <a:endCxn id="38" idx="1"/>
          </p:cNvCxnSpPr>
          <p:nvPr/>
        </p:nvCxnSpPr>
        <p:spPr>
          <a:xfrm flipV="1">
            <a:off x="3293706" y="2027955"/>
            <a:ext cx="1889356" cy="2169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5183062" y="182995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</p:spTree>
    <p:extLst>
      <p:ext uri="{BB962C8B-B14F-4D97-AF65-F5344CB8AC3E}">
        <p14:creationId xmlns:p14="http://schemas.microsoft.com/office/powerpoint/2010/main" val="303082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365</Words>
  <Application>Microsoft Office PowerPoint</Application>
  <PresentationFormat>宽屏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351</cp:revision>
  <dcterms:created xsi:type="dcterms:W3CDTF">2021-01-27T12:05:21Z</dcterms:created>
  <dcterms:modified xsi:type="dcterms:W3CDTF">2021-04-13T10:32:02Z</dcterms:modified>
</cp:coreProperties>
</file>