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77" r:id="rId6"/>
    <p:sldId id="283" r:id="rId7"/>
    <p:sldId id="293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房间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供养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关注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创建房间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查看供养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F82DC6B-B04D-4AC2-8882-EFC3B740D367}"/>
              </a:ext>
            </a:extLst>
          </p:cNvPr>
          <p:cNvGrpSpPr/>
          <p:nvPr/>
        </p:nvGrpSpPr>
        <p:grpSpPr>
          <a:xfrm>
            <a:off x="1628272" y="4729652"/>
            <a:ext cx="6485472" cy="369332"/>
            <a:chOff x="1628272" y="4095130"/>
            <a:chExt cx="6485472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A2719A1-D609-4D19-99BC-846DB9C38AC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关注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660B9148-313C-4828-8A62-2BEA5D62467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房间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2124127" cy="284106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封面哈希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愿力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打赏总值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10589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299AA6-DB83-475C-82F1-EEF789561548}"/>
              </a:ext>
            </a:extLst>
          </p:cNvPr>
          <p:cNvSpPr/>
          <p:nvPr/>
        </p:nvSpPr>
        <p:spPr>
          <a:xfrm>
            <a:off x="3934550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FendLog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4CB801-B87D-4B8F-9A2F-69DBE5FBB147}"/>
              </a:ext>
            </a:extLst>
          </p:cNvPr>
          <p:cNvSpPr/>
          <p:nvPr/>
        </p:nvSpPr>
        <p:spPr>
          <a:xfrm>
            <a:off x="3934549" y="2197467"/>
            <a:ext cx="1728001" cy="175871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创建房间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创建房间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29" idx="3"/>
            <a:endCxn id="63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38" idx="3"/>
            <a:endCxn id="85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AE7003-8582-4FD4-B2E4-C89F6261123C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86494BA-F9E4-497C-B55B-7435DBC24329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7209D15-01F7-463C-A810-F855130F87FF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CAF532F-0E90-43BB-A03D-B96E29A8B94D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C81130-95F4-4C38-9A35-1BE2E559EEEB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FA5229-4919-4E8C-8D28-86708259EE2B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45C4CE-99AF-4EE4-882B-A4DC7EAD72D8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51732F5-2962-4E0F-9F59-0EA2C24073A4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B344421-B7D6-4C7C-8718-83A9E088FEA7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B194D1-C84E-462E-B166-9CB6462B4819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F8217DC-C6D7-4FA8-B3B0-0044492C04E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860322-B7CC-4A70-8C6C-4153449150DD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F1C3678-EB36-4BEE-8234-3A0DDF411EC4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1FB57CC-79C6-4CE3-8B08-70CA2C2E0998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D5F09AC-8E16-4812-8FDA-576AF4CE2D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641261" y="356782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117659" y="3000882"/>
            <a:ext cx="1093915" cy="890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67652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891825"/>
            <a:ext cx="848882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324271" y="46172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412026" y="4509252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404271" y="4833252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117659" y="3891825"/>
            <a:ext cx="1206612" cy="9414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393520" y="369543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316605" y="36054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8924026" y="3893431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412026" y="356943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117659" y="3891825"/>
            <a:ext cx="1198946" cy="16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044605" y="3893431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211574" y="2694399"/>
            <a:ext cx="5593273" cy="612966"/>
            <a:chOff x="5575470" y="2538140"/>
            <a:chExt cx="5593273" cy="6129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40"/>
              <a:ext cx="5593273" cy="61296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7513532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9346563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供养日志表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房间表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查看供养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0A2151-C6CF-4160-BFCC-2EC5CE7AEA66}"/>
              </a:ext>
            </a:extLst>
          </p:cNvPr>
          <p:cNvSpPr/>
          <p:nvPr/>
        </p:nvSpPr>
        <p:spPr>
          <a:xfrm>
            <a:off x="4577427" y="151792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82C067B-7374-4701-9A79-6EA63A8CA017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3153747" y="1841922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E08BC5-EE84-4408-A98A-E6E7AF69211F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 flipV="1">
            <a:off x="6593427" y="1841922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DEB67CB-24DC-4E9D-A268-110868ACA519}"/>
              </a:ext>
            </a:extLst>
          </p:cNvPr>
          <p:cNvSpPr/>
          <p:nvPr/>
        </p:nvSpPr>
        <p:spPr>
          <a:xfrm>
            <a:off x="8266217" y="219097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5691717-49F8-4DCD-A73E-DE7ED8ED8C1D}"/>
              </a:ext>
            </a:extLst>
          </p:cNvPr>
          <p:cNvSpPr/>
          <p:nvPr/>
        </p:nvSpPr>
        <p:spPr>
          <a:xfrm>
            <a:off x="4577427" y="255399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6120E3-9832-49C9-BB43-AD826A7CB0DB}"/>
              </a:ext>
            </a:extLst>
          </p:cNvPr>
          <p:cNvCxnSpPr>
            <a:cxnSpLocks/>
            <a:stCxn id="59" idx="3"/>
            <a:endCxn id="35" idx="1"/>
          </p:cNvCxnSpPr>
          <p:nvPr/>
        </p:nvCxnSpPr>
        <p:spPr>
          <a:xfrm>
            <a:off x="3153747" y="2877996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9EC6BC8-5FEF-4DF2-93B8-4CE5063D2B07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6593427" y="2406970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4FB86C-B9F9-4699-AEBD-5D6A399EFF85}"/>
              </a:ext>
            </a:extLst>
          </p:cNvPr>
          <p:cNvGrpSpPr/>
          <p:nvPr/>
        </p:nvGrpSpPr>
        <p:grpSpPr>
          <a:xfrm>
            <a:off x="698519" y="1287072"/>
            <a:ext cx="2455228" cy="1109701"/>
            <a:chOff x="698519" y="1336611"/>
            <a:chExt cx="2455228" cy="110970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EA499BE-9B89-4058-82E1-F66F3D958178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25C11813-5237-418A-AB86-7A8760C336BB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E56C7496-4EEF-4BB6-AB59-5E0C39C7866A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0D769322-6190-49EA-906C-0971646533D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26FB507-DAE9-4EA8-9F91-DE2AD29AD66E}"/>
              </a:ext>
            </a:extLst>
          </p:cNvPr>
          <p:cNvGrpSpPr/>
          <p:nvPr/>
        </p:nvGrpSpPr>
        <p:grpSpPr>
          <a:xfrm>
            <a:off x="698519" y="2586414"/>
            <a:ext cx="2455228" cy="583164"/>
            <a:chOff x="838244" y="4426880"/>
            <a:chExt cx="2455228" cy="5831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19C35B-22ED-4A11-9311-4A778D3D296C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CEEA80E-CE9D-4984-B6B8-DEAD36A1AD29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E17C4B4-CA12-420C-8214-6710B02CDF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6B36EFC8-FC0D-4DCC-A62C-018AEE452084}"/>
              </a:ext>
            </a:extLst>
          </p:cNvPr>
          <p:cNvSpPr/>
          <p:nvPr/>
        </p:nvSpPr>
        <p:spPr>
          <a:xfrm>
            <a:off x="4567777" y="417045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420F5B3-5E0E-4FFD-BF5E-0A51999502D9}"/>
              </a:ext>
            </a:extLst>
          </p:cNvPr>
          <p:cNvCxnSpPr>
            <a:cxnSpLocks/>
            <a:stCxn id="116" idx="3"/>
            <a:endCxn id="105" idx="1"/>
          </p:cNvCxnSpPr>
          <p:nvPr/>
        </p:nvCxnSpPr>
        <p:spPr>
          <a:xfrm flipV="1">
            <a:off x="3144097" y="4494453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BF13E3-5A74-466D-84C5-7DF7FDDE080A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6583777" y="4494453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B0F59E7-2CA0-4926-8900-4CD045C651C7}"/>
              </a:ext>
            </a:extLst>
          </p:cNvPr>
          <p:cNvSpPr/>
          <p:nvPr/>
        </p:nvSpPr>
        <p:spPr>
          <a:xfrm>
            <a:off x="8256567" y="484350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5E8F302-AA23-4BF2-B11B-B6E703756E17}"/>
              </a:ext>
            </a:extLst>
          </p:cNvPr>
          <p:cNvSpPr/>
          <p:nvPr/>
        </p:nvSpPr>
        <p:spPr>
          <a:xfrm>
            <a:off x="4567777" y="520652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5D2EA7D-7FF9-491C-B076-70DE16906BA8}"/>
              </a:ext>
            </a:extLst>
          </p:cNvPr>
          <p:cNvCxnSpPr>
            <a:cxnSpLocks/>
            <a:stCxn id="120" idx="3"/>
            <a:endCxn id="109" idx="1"/>
          </p:cNvCxnSpPr>
          <p:nvPr/>
        </p:nvCxnSpPr>
        <p:spPr>
          <a:xfrm>
            <a:off x="3144097" y="5530527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45C5E4B-8CC8-415F-A644-AACE99342CE7}"/>
              </a:ext>
            </a:extLst>
          </p:cNvPr>
          <p:cNvCxnSpPr>
            <a:cxnSpLocks/>
            <a:stCxn id="108" idx="1"/>
            <a:endCxn id="109" idx="3"/>
          </p:cNvCxnSpPr>
          <p:nvPr/>
        </p:nvCxnSpPr>
        <p:spPr>
          <a:xfrm flipH="1">
            <a:off x="6583777" y="5059501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B9840F6-859D-4087-B055-53A692D18076}"/>
              </a:ext>
            </a:extLst>
          </p:cNvPr>
          <p:cNvGrpSpPr/>
          <p:nvPr/>
        </p:nvGrpSpPr>
        <p:grpSpPr>
          <a:xfrm>
            <a:off x="688869" y="3939603"/>
            <a:ext cx="2455228" cy="1109701"/>
            <a:chOff x="698519" y="1336611"/>
            <a:chExt cx="2455228" cy="1109701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B78E4409-4E4D-44C6-BC2E-6BC2DA596CCF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E54A18F-7888-4114-8A0B-B6C38B62F75B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28904CD5-CAE7-4D49-8D62-D8169422FE45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6D2EA7-B928-4F92-8954-2560D714C01C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6153C657-0A9B-48BC-8888-34098F5FA834}"/>
              </a:ext>
            </a:extLst>
          </p:cNvPr>
          <p:cNvGrpSpPr/>
          <p:nvPr/>
        </p:nvGrpSpPr>
        <p:grpSpPr>
          <a:xfrm>
            <a:off x="688869" y="5238945"/>
            <a:ext cx="2455228" cy="583164"/>
            <a:chOff x="838244" y="4426880"/>
            <a:chExt cx="2455228" cy="58316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6D57DA89-BD31-40FA-9311-60C493048CAB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3E844B36-1CCB-400F-8D3B-FF3C83E86F3E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EB5A0420-3620-4DAA-A51A-080CE70B6B4A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创建关注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53055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2ED82F-A1C0-496B-80E3-CE6FDA8EE15B}"/>
              </a:ext>
            </a:extLst>
          </p:cNvPr>
          <p:cNvSpPr/>
          <p:nvPr/>
        </p:nvSpPr>
        <p:spPr>
          <a:xfrm>
            <a:off x="712379" y="54128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792379" y="5628879"/>
            <a:ext cx="2775398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4664444"/>
            <a:ext cx="1682440" cy="965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 flipV="1">
            <a:off x="3144097" y="3626355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1038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44484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6B17F3-86D5-4405-B845-E2C1EA9B2D3B}"/>
              </a:ext>
            </a:extLst>
          </p:cNvPr>
          <p:cNvSpPr/>
          <p:nvPr/>
        </p:nvSpPr>
        <p:spPr>
          <a:xfrm>
            <a:off x="4567777" y="433842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239C0DA-49E9-407D-825C-021BCC59209B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3144097" y="4662429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AA536E-55EF-40C3-83B7-07E589C20AE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6583777" y="4662429"/>
            <a:ext cx="1682440" cy="2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6C3942-E414-4332-83B0-28C40B92B0D3}"/>
              </a:ext>
            </a:extLst>
          </p:cNvPr>
          <p:cNvGrpSpPr/>
          <p:nvPr/>
        </p:nvGrpSpPr>
        <p:grpSpPr>
          <a:xfrm>
            <a:off x="688869" y="3071505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91657B9-544E-441C-AF1F-8A18CBE4C7B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56997CF-F7E9-467A-9751-FBFAAF6C4CC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11CBC89-3D89-49CD-95F7-774E5ADF5778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BD4F734-F896-4006-BC46-85662CBD3E32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E7135A-1B59-4F75-984E-B32D82CE2F7B}"/>
              </a:ext>
            </a:extLst>
          </p:cNvPr>
          <p:cNvGrpSpPr/>
          <p:nvPr/>
        </p:nvGrpSpPr>
        <p:grpSpPr>
          <a:xfrm>
            <a:off x="688869" y="4370847"/>
            <a:ext cx="2455228" cy="583164"/>
            <a:chOff x="838244" y="4426880"/>
            <a:chExt cx="2455228" cy="58316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8D0C3AB-E202-43E4-BEAF-4BEECC661173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12CF0FD2-3CB4-4EED-B0B3-D0462E69AC74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FE77B23-27BB-4BBA-B48C-03F739051E32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256</Words>
  <Application>Microsoft Office PowerPoint</Application>
  <PresentationFormat>宽屏</PresentationFormat>
  <Paragraphs>119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309</cp:revision>
  <dcterms:created xsi:type="dcterms:W3CDTF">2021-01-27T12:05:21Z</dcterms:created>
  <dcterms:modified xsi:type="dcterms:W3CDTF">2021-04-17T12:36:22Z</dcterms:modified>
</cp:coreProperties>
</file>