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90" r:id="rId4"/>
    <p:sldId id="291" r:id="rId5"/>
    <p:sldId id="277" r:id="rId6"/>
    <p:sldId id="283" r:id="rId7"/>
    <p:sldId id="29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2938556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专辑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音频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收藏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3456128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创建音频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3880636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创建专辑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4305144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收藏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专辑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Album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5604445" cy="203863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封面哈希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专辑类型类型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佛经念诵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法师开示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音频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7"/>
            <a:ext cx="1728001" cy="214125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歌名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演唱者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词作者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曲作者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8443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创建音频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创建音频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add_song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29" idx="3"/>
            <a:endCxn id="63" idx="1"/>
          </p:cNvCxnSpPr>
          <p:nvPr/>
        </p:nvCxnSpPr>
        <p:spPr>
          <a:xfrm flipV="1">
            <a:off x="3153747" y="1891461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B72234E-EFD7-48A2-BE2C-7C425FF40E26}"/>
              </a:ext>
            </a:extLst>
          </p:cNvPr>
          <p:cNvSpPr/>
          <p:nvPr/>
        </p:nvSpPr>
        <p:spPr>
          <a:xfrm>
            <a:off x="4577427" y="368238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list_song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CC2F7-3617-4DE1-88E2-A5B406AA64F2}"/>
              </a:ext>
            </a:extLst>
          </p:cNvPr>
          <p:cNvCxnSpPr>
            <a:cxnSpLocks/>
            <a:stCxn id="38" idx="3"/>
            <a:endCxn id="85" idx="1"/>
          </p:cNvCxnSpPr>
          <p:nvPr/>
        </p:nvCxnSpPr>
        <p:spPr>
          <a:xfrm flipV="1">
            <a:off x="3153747" y="4006388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89483C9-B643-4531-9BEE-2BF03080F6F5}"/>
              </a:ext>
            </a:extLst>
          </p:cNvPr>
          <p:cNvCxnSpPr>
            <a:cxnSpLocks/>
            <a:stCxn id="142" idx="1"/>
            <a:endCxn id="85" idx="3"/>
          </p:cNvCxnSpPr>
          <p:nvPr/>
        </p:nvCxnSpPr>
        <p:spPr>
          <a:xfrm flipH="1" flipV="1">
            <a:off x="6593427" y="4006388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音频表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3554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音频表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4577427" y="471846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list_song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153747" y="5042462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6593427" y="4571436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0AE7003-8582-4FD4-B2E4-C89F6261123C}"/>
              </a:ext>
            </a:extLst>
          </p:cNvPr>
          <p:cNvGrpSpPr/>
          <p:nvPr/>
        </p:nvGrpSpPr>
        <p:grpSpPr>
          <a:xfrm>
            <a:off x="698519" y="1336611"/>
            <a:ext cx="2455228" cy="1109701"/>
            <a:chOff x="698519" y="1336611"/>
            <a:chExt cx="2455228" cy="110970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86494BA-F9E4-497C-B55B-7435DBC24329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7209D15-01F7-463C-A810-F855130F87FF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CAF532F-0E90-43BB-A03D-B96E29A8B94D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9C81130-95F4-4C38-9A35-1BE2E559EEEB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0FA5229-4919-4E8C-8D28-86708259EE2B}"/>
                </a:ext>
              </a:extLst>
            </p:cNvPr>
            <p:cNvSpPr/>
            <p:nvPr/>
          </p:nvSpPr>
          <p:spPr>
            <a:xfrm>
              <a:off x="1993026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45C4CE-99AF-4EE4-882B-A4DC7EAD72D8}"/>
              </a:ext>
            </a:extLst>
          </p:cNvPr>
          <p:cNvGrpSpPr/>
          <p:nvPr/>
        </p:nvGrpSpPr>
        <p:grpSpPr>
          <a:xfrm>
            <a:off x="698519" y="3451538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51732F5-2962-4E0F-9F59-0EA2C24073A4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B344421-B7D6-4C7C-8718-83A9E088FEA7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7B194D1-C84E-462E-B166-9CB6462B4819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F8217DC-C6D7-4FA8-B3B0-0044492C04E7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860322-B7CC-4A70-8C6C-4153449150DD}"/>
              </a:ext>
            </a:extLst>
          </p:cNvPr>
          <p:cNvGrpSpPr/>
          <p:nvPr/>
        </p:nvGrpSpPr>
        <p:grpSpPr>
          <a:xfrm>
            <a:off x="698519" y="4750880"/>
            <a:ext cx="2455228" cy="583164"/>
            <a:chOff x="838244" y="4426880"/>
            <a:chExt cx="2455228" cy="583164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F1C3678-EB36-4BEE-8234-3A0DDF411EC4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1FB57CC-79C6-4CE3-8B08-70CA2C2E0998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D5F09AC-8E16-4812-8FDA-576AF4CE2D4C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专辑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A00DBA1-C53E-4781-9BFA-39C8928CF350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创建专辑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add_album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7FF027-26E8-4176-A113-BCD9FC61B11C}"/>
              </a:ext>
            </a:extLst>
          </p:cNvPr>
          <p:cNvCxnSpPr>
            <a:cxnSpLocks/>
            <a:stCxn id="51" idx="3"/>
            <a:endCxn id="32" idx="1"/>
          </p:cNvCxnSpPr>
          <p:nvPr/>
        </p:nvCxnSpPr>
        <p:spPr>
          <a:xfrm flipV="1">
            <a:off x="3153747" y="1891461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4573620-6247-4ABF-B30A-344144289C37}"/>
              </a:ext>
            </a:extLst>
          </p:cNvPr>
          <p:cNvSpPr/>
          <p:nvPr/>
        </p:nvSpPr>
        <p:spPr>
          <a:xfrm>
            <a:off x="4577427" y="368238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list_album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D36B7D1-22B8-4CD6-9AB9-A6BE5357173A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 flipV="1">
            <a:off x="3153747" y="4006388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E786AEE-54B7-4232-822C-CF0C3F536B0E}"/>
              </a:ext>
            </a:extLst>
          </p:cNvPr>
          <p:cNvCxnSpPr>
            <a:cxnSpLocks/>
            <a:stCxn id="43" idx="1"/>
            <a:endCxn id="38" idx="3"/>
          </p:cNvCxnSpPr>
          <p:nvPr/>
        </p:nvCxnSpPr>
        <p:spPr>
          <a:xfrm flipH="1" flipV="1">
            <a:off x="6593427" y="4006388"/>
            <a:ext cx="1672790" cy="565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A8102AD-0EA9-48D7-A683-0727559777CF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C7F451-396B-4CEC-AB8C-A2A55E5BB1EB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D7BBEA4-D9FC-43E5-915A-EDDE22A12866}"/>
              </a:ext>
            </a:extLst>
          </p:cNvPr>
          <p:cNvSpPr/>
          <p:nvPr/>
        </p:nvSpPr>
        <p:spPr>
          <a:xfrm>
            <a:off x="8266217" y="43554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专辑表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09D448-1885-49B0-A837-7285742D2987}"/>
              </a:ext>
            </a:extLst>
          </p:cNvPr>
          <p:cNvSpPr/>
          <p:nvPr/>
        </p:nvSpPr>
        <p:spPr>
          <a:xfrm>
            <a:off x="4577427" y="471846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list_album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8A010D7-7214-4441-9011-8BF8A292DAF7}"/>
              </a:ext>
            </a:extLst>
          </p:cNvPr>
          <p:cNvCxnSpPr>
            <a:cxnSpLocks/>
            <a:stCxn id="66" idx="3"/>
            <a:endCxn id="44" idx="1"/>
          </p:cNvCxnSpPr>
          <p:nvPr/>
        </p:nvCxnSpPr>
        <p:spPr>
          <a:xfrm>
            <a:off x="3153747" y="5042462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902F97-1F8C-4123-A6F5-F5542E47C41B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6593427" y="4571436"/>
            <a:ext cx="1672790" cy="471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7BD0021-6EB3-464D-8FA1-6E954E6E7DA2}"/>
              </a:ext>
            </a:extLst>
          </p:cNvPr>
          <p:cNvGrpSpPr/>
          <p:nvPr/>
        </p:nvGrpSpPr>
        <p:grpSpPr>
          <a:xfrm>
            <a:off x="698519" y="1336611"/>
            <a:ext cx="2455228" cy="1109701"/>
            <a:chOff x="698519" y="1336611"/>
            <a:chExt cx="2455228" cy="110970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F7F14EC-36EF-45B1-A21D-8FF54BDAC845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7EF38F4-6F2C-4E67-AF71-C992FB799014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601656A-D56A-48D0-BCA1-231D2CC52386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C30700D-75DB-446A-B241-E65387FC6ACD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427BB70-D8A7-485C-8199-73C8EB104098}"/>
                </a:ext>
              </a:extLst>
            </p:cNvPr>
            <p:cNvSpPr/>
            <p:nvPr/>
          </p:nvSpPr>
          <p:spPr>
            <a:xfrm>
              <a:off x="1993026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728BAC6-86AD-4A6B-9462-F0FDA894B740}"/>
              </a:ext>
            </a:extLst>
          </p:cNvPr>
          <p:cNvGrpSpPr/>
          <p:nvPr/>
        </p:nvGrpSpPr>
        <p:grpSpPr>
          <a:xfrm>
            <a:off x="698519" y="3451538"/>
            <a:ext cx="2455228" cy="1109701"/>
            <a:chOff x="698519" y="1336611"/>
            <a:chExt cx="2455228" cy="1109701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C72697F-3EDA-427F-9535-7C0B9C3E733E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F7A6C10-3C5D-40A3-BBCF-1FFA4E02DEE8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473EDE29-DA1E-4A62-B111-950035E065D7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8E3F59B0-BCFB-43F0-A194-C08507213650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0E3DE36-8DF7-4CB0-B5FE-AD7C63532CE0}"/>
              </a:ext>
            </a:extLst>
          </p:cNvPr>
          <p:cNvGrpSpPr/>
          <p:nvPr/>
        </p:nvGrpSpPr>
        <p:grpSpPr>
          <a:xfrm>
            <a:off x="698519" y="4750880"/>
            <a:ext cx="2455228" cy="583164"/>
            <a:chOff x="838244" y="4426880"/>
            <a:chExt cx="2455228" cy="58316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BDDAAE4-8F29-4BEB-A31E-1E60E68B90A9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1CC76CB4-B398-4098-AA0A-37C91291149A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CA905BF6-37C5-4393-87FD-7CEA6DCF0F1D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67777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27731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83777" y="1983504"/>
            <a:ext cx="1682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F7C30B-B817-4C7F-A17C-A00AF9EC442B}"/>
              </a:ext>
            </a:extLst>
          </p:cNvPr>
          <p:cNvSpPr/>
          <p:nvPr/>
        </p:nvSpPr>
        <p:spPr>
          <a:xfrm>
            <a:off x="4567777" y="53055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42ED82F-A1C0-496B-80E3-CE6FDA8EE15B}"/>
              </a:ext>
            </a:extLst>
          </p:cNvPr>
          <p:cNvSpPr/>
          <p:nvPr/>
        </p:nvSpPr>
        <p:spPr>
          <a:xfrm>
            <a:off x="712379" y="54128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8086D4-4461-4F13-B5A8-C3898AF5F5B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792379" y="5628879"/>
            <a:ext cx="2775398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A40CE-BE3C-43E8-B3DA-4C0CEB688DB6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flipH="1">
            <a:off x="6583777" y="4664444"/>
            <a:ext cx="1682440" cy="965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31774CB-8A87-4B97-BABE-266FD607DC7A}"/>
              </a:ext>
            </a:extLst>
          </p:cNvPr>
          <p:cNvSpPr/>
          <p:nvPr/>
        </p:nvSpPr>
        <p:spPr>
          <a:xfrm>
            <a:off x="4567777" y="3302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E45BF9-2C32-43CC-8825-D9A5DCBC503D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 flipV="1">
            <a:off x="3144097" y="3626355"/>
            <a:ext cx="142368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423900-E8AF-47AE-8605-1E04A49C6E0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6583777" y="3626355"/>
            <a:ext cx="1682440" cy="10380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B66576-A858-4AD0-BBFF-DD48CEEBC239}"/>
              </a:ext>
            </a:extLst>
          </p:cNvPr>
          <p:cNvSpPr/>
          <p:nvPr/>
        </p:nvSpPr>
        <p:spPr>
          <a:xfrm>
            <a:off x="8266217" y="444844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6B17F3-86D5-4405-B845-E2C1EA9B2D3B}"/>
              </a:ext>
            </a:extLst>
          </p:cNvPr>
          <p:cNvSpPr/>
          <p:nvPr/>
        </p:nvSpPr>
        <p:spPr>
          <a:xfrm>
            <a:off x="4567777" y="433842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239C0DA-49E9-407D-825C-021BCC59209B}"/>
              </a:ext>
            </a:extLst>
          </p:cNvPr>
          <p:cNvCxnSpPr>
            <a:cxnSpLocks/>
            <a:stCxn id="42" idx="3"/>
            <a:endCxn id="31" idx="1"/>
          </p:cNvCxnSpPr>
          <p:nvPr/>
        </p:nvCxnSpPr>
        <p:spPr>
          <a:xfrm>
            <a:off x="3144097" y="4662429"/>
            <a:ext cx="1423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AA536E-55EF-40C3-83B7-07E589C20AEE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6583777" y="4662429"/>
            <a:ext cx="1682440" cy="2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6C3942-E414-4332-83B0-28C40B92B0D3}"/>
              </a:ext>
            </a:extLst>
          </p:cNvPr>
          <p:cNvGrpSpPr/>
          <p:nvPr/>
        </p:nvGrpSpPr>
        <p:grpSpPr>
          <a:xfrm>
            <a:off x="688869" y="3071505"/>
            <a:ext cx="2455228" cy="1109701"/>
            <a:chOff x="698519" y="1336611"/>
            <a:chExt cx="2455228" cy="110970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91657B9-544E-441C-AF1F-8A18CBE4C7BE}"/>
                </a:ext>
              </a:extLst>
            </p:cNvPr>
            <p:cNvSpPr/>
            <p:nvPr/>
          </p:nvSpPr>
          <p:spPr>
            <a:xfrm>
              <a:off x="807142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56997CF-F7E9-467A-9751-FBFAAF6C4CC4}"/>
                </a:ext>
              </a:extLst>
            </p:cNvPr>
            <p:cNvSpPr/>
            <p:nvPr/>
          </p:nvSpPr>
          <p:spPr>
            <a:xfrm>
              <a:off x="1993026" y="14142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11CBC89-3D89-49CD-95F7-774E5ADF5778}"/>
                </a:ext>
              </a:extLst>
            </p:cNvPr>
            <p:cNvSpPr/>
            <p:nvPr/>
          </p:nvSpPr>
          <p:spPr>
            <a:xfrm>
              <a:off x="807142" y="1924988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BD4F734-F896-4006-BC46-85662CBD3E32}"/>
                </a:ext>
              </a:extLst>
            </p:cNvPr>
            <p:cNvSpPr/>
            <p:nvPr/>
          </p:nvSpPr>
          <p:spPr>
            <a:xfrm>
              <a:off x="698519" y="1336611"/>
              <a:ext cx="2455228" cy="110970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E7135A-1B59-4F75-984E-B32D82CE2F7B}"/>
              </a:ext>
            </a:extLst>
          </p:cNvPr>
          <p:cNvGrpSpPr/>
          <p:nvPr/>
        </p:nvGrpSpPr>
        <p:grpSpPr>
          <a:xfrm>
            <a:off x="688869" y="4370847"/>
            <a:ext cx="2455228" cy="583164"/>
            <a:chOff x="838244" y="4426880"/>
            <a:chExt cx="2455228" cy="58316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8D0C3AB-E202-43E4-BEAF-4BEECC661173}"/>
                </a:ext>
              </a:extLst>
            </p:cNvPr>
            <p:cNvSpPr/>
            <p:nvPr/>
          </p:nvSpPr>
          <p:spPr>
            <a:xfrm>
              <a:off x="946867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12CF0FD2-3CB4-4EED-B0B3-D0462E69AC74}"/>
                </a:ext>
              </a:extLst>
            </p:cNvPr>
            <p:cNvSpPr/>
            <p:nvPr/>
          </p:nvSpPr>
          <p:spPr>
            <a:xfrm>
              <a:off x="2132751" y="450447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FE77B23-27BB-4BBA-B48C-03F739051E32}"/>
                </a:ext>
              </a:extLst>
            </p:cNvPr>
            <p:cNvSpPr/>
            <p:nvPr/>
          </p:nvSpPr>
          <p:spPr>
            <a:xfrm>
              <a:off x="838244" y="4426880"/>
              <a:ext cx="2455228" cy="58316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5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174</Words>
  <Application>Microsoft Office PowerPoint</Application>
  <PresentationFormat>宽屏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311</cp:revision>
  <dcterms:created xsi:type="dcterms:W3CDTF">2021-01-27T12:05:21Z</dcterms:created>
  <dcterms:modified xsi:type="dcterms:W3CDTF">2021-04-17T12:36:15Z</dcterms:modified>
</cp:coreProperties>
</file>