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90" r:id="rId4"/>
    <p:sldId id="291" r:id="rId5"/>
    <p:sldId id="280" r:id="rId6"/>
    <p:sldId id="277" r:id="rId7"/>
    <p:sldId id="283" r:id="rId8"/>
    <p:sldId id="292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2938556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作者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书籍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收藏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3456128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创建作者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3880636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创建书籍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4305144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收藏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作者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7"/>
            <a:ext cx="1728001" cy="648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书籍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7" y="2197467"/>
            <a:ext cx="3934267" cy="358751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出版日期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封面哈希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东方哲学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西方哲学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上架时间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8443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155"/>
            <a:ext cx="2160000" cy="100227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5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创建作者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创建作者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add_author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31" idx="3"/>
            <a:endCxn id="63" idx="1"/>
          </p:cNvCxnSpPr>
          <p:nvPr/>
        </p:nvCxnSpPr>
        <p:spPr>
          <a:xfrm>
            <a:off x="1792379" y="1891461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作者表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6449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作者表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4577427" y="453694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list_author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43" idx="3"/>
            <a:endCxn id="144" idx="1"/>
          </p:cNvCxnSpPr>
          <p:nvPr/>
        </p:nvCxnSpPr>
        <p:spPr>
          <a:xfrm>
            <a:off x="1792379" y="4860949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6593427" y="4860949"/>
            <a:ext cx="16727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0FA5229-4919-4E8C-8D28-86708259EE2B}"/>
              </a:ext>
            </a:extLst>
          </p:cNvPr>
          <p:cNvSpPr/>
          <p:nvPr/>
        </p:nvSpPr>
        <p:spPr>
          <a:xfrm>
            <a:off x="712379" y="167546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1FB57CC-79C6-4CE3-8B08-70CA2C2E0998}"/>
              </a:ext>
            </a:extLst>
          </p:cNvPr>
          <p:cNvSpPr/>
          <p:nvPr/>
        </p:nvSpPr>
        <p:spPr>
          <a:xfrm>
            <a:off x="712379" y="464494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创建书籍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A00DBA1-C53E-4781-9BFA-39C8928CF350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创建书籍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add_book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7FF027-26E8-4176-A113-BCD9FC61B11C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792379" y="1891461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A8102AD-0EA9-48D7-A683-0727559777CF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C7F451-396B-4CEC-AB8C-A2A55E5BB1EB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D7BBEA4-D9FC-43E5-915A-EDDE22A12866}"/>
              </a:ext>
            </a:extLst>
          </p:cNvPr>
          <p:cNvSpPr/>
          <p:nvPr/>
        </p:nvSpPr>
        <p:spPr>
          <a:xfrm>
            <a:off x="8266217" y="345996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书籍表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09D448-1885-49B0-A837-7285742D2987}"/>
              </a:ext>
            </a:extLst>
          </p:cNvPr>
          <p:cNvSpPr/>
          <p:nvPr/>
        </p:nvSpPr>
        <p:spPr>
          <a:xfrm>
            <a:off x="4577427" y="335196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list_book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8A010D7-7214-4441-9011-8BF8A292DAF7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1792379" y="3675960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902F97-1F8C-4123-A6F5-F5542E47C41B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6593427" y="3675960"/>
            <a:ext cx="16727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2994B0C-690F-47E0-9C98-FE9E41725699}"/>
              </a:ext>
            </a:extLst>
          </p:cNvPr>
          <p:cNvSpPr/>
          <p:nvPr/>
        </p:nvSpPr>
        <p:spPr>
          <a:xfrm>
            <a:off x="712379" y="167546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E30EAF-187A-4D3E-B3A9-B25A65EF9EF5}"/>
              </a:ext>
            </a:extLst>
          </p:cNvPr>
          <p:cNvSpPr/>
          <p:nvPr/>
        </p:nvSpPr>
        <p:spPr>
          <a:xfrm>
            <a:off x="712379" y="345996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67777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27731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83777" y="1983504"/>
            <a:ext cx="1682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F7C30B-B817-4C7F-A17C-A00AF9EC442B}"/>
              </a:ext>
            </a:extLst>
          </p:cNvPr>
          <p:cNvSpPr/>
          <p:nvPr/>
        </p:nvSpPr>
        <p:spPr>
          <a:xfrm>
            <a:off x="4567777" y="413923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8086D4-4461-4F13-B5A8-C3898AF5F5BE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1792379" y="3988197"/>
            <a:ext cx="2775398" cy="4750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A40CE-BE3C-43E8-B3DA-4C0CEB688DB6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flipH="1">
            <a:off x="6583777" y="3988197"/>
            <a:ext cx="1682440" cy="4750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31774CB-8A87-4B97-BABE-266FD607DC7A}"/>
              </a:ext>
            </a:extLst>
          </p:cNvPr>
          <p:cNvSpPr/>
          <p:nvPr/>
        </p:nvSpPr>
        <p:spPr>
          <a:xfrm>
            <a:off x="4567777" y="3302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E45BF9-2C32-43CC-8825-D9A5DCBC503D}"/>
              </a:ext>
            </a:extLst>
          </p:cNvPr>
          <p:cNvCxnSpPr>
            <a:cxnSpLocks/>
            <a:stCxn id="43" idx="3"/>
            <a:endCxn id="27" idx="1"/>
          </p:cNvCxnSpPr>
          <p:nvPr/>
        </p:nvCxnSpPr>
        <p:spPr>
          <a:xfrm flipV="1">
            <a:off x="1792379" y="3626355"/>
            <a:ext cx="2775398" cy="3618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423900-E8AF-47AE-8605-1E04A49C6E0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6583777" y="3626355"/>
            <a:ext cx="1682440" cy="361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B66576-A858-4AD0-BBFF-DD48CEEBC239}"/>
              </a:ext>
            </a:extLst>
          </p:cNvPr>
          <p:cNvSpPr/>
          <p:nvPr/>
        </p:nvSpPr>
        <p:spPr>
          <a:xfrm>
            <a:off x="8266217" y="377219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75AED72-EDE1-4B9E-AAF3-98ACFD8C4FB3}"/>
              </a:ext>
            </a:extLst>
          </p:cNvPr>
          <p:cNvSpPr/>
          <p:nvPr/>
        </p:nvSpPr>
        <p:spPr>
          <a:xfrm>
            <a:off x="712379" y="37721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46057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B806-9332-4C07-8BB5-8113B1017FCC}"/>
              </a:ext>
            </a:extLst>
          </p:cNvPr>
          <p:cNvSpPr/>
          <p:nvPr/>
        </p:nvSpPr>
        <p:spPr>
          <a:xfrm>
            <a:off x="3733466" y="442281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E4FD8AC-7340-4383-9813-A3BB3E315AA4}"/>
              </a:ext>
            </a:extLst>
          </p:cNvPr>
          <p:cNvSpPr/>
          <p:nvPr/>
        </p:nvSpPr>
        <p:spPr>
          <a:xfrm>
            <a:off x="712379" y="45308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3362124-A8C6-4262-A9B4-DBF990B70BA1}"/>
              </a:ext>
            </a:extLst>
          </p:cNvPr>
          <p:cNvSpPr/>
          <p:nvPr/>
        </p:nvSpPr>
        <p:spPr>
          <a:xfrm>
            <a:off x="712379" y="2122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C84B9C-A26C-45A0-A5D2-60420FBA28DD}"/>
              </a:ext>
            </a:extLst>
          </p:cNvPr>
          <p:cNvSpPr/>
          <p:nvPr/>
        </p:nvSpPr>
        <p:spPr>
          <a:xfrm>
            <a:off x="712379" y="54125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ED5DDA2-8D4A-478C-87F3-C57A2D824329}"/>
              </a:ext>
            </a:extLst>
          </p:cNvPr>
          <p:cNvSpPr/>
          <p:nvPr/>
        </p:nvSpPr>
        <p:spPr>
          <a:xfrm>
            <a:off x="3733466" y="5304535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0CE003-B619-434E-BD8A-556709049162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00A4E-A630-4C07-B221-690C33ABCBAC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3D4885-888C-4B70-ABAC-F601C9C2BBA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B82AF88-2AA5-42C0-9BBC-152E0344BF21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add_comment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3BD3F92-507F-4F5E-AB89-F8D51829F059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delete_comment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116B6B6-0E17-457E-BCC3-86A7A8D9B56C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update_comment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67F11-3729-4E10-9A21-441CB9E03A8E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792379" y="2320909"/>
            <a:ext cx="1811511" cy="18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CA4C6B7-731A-4B68-9265-B7380D9E4B5F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0FCA73-93A0-425B-9697-5FEB80001AFB}"/>
              </a:ext>
            </a:extLst>
          </p:cNvPr>
          <p:cNvSpPr/>
          <p:nvPr/>
        </p:nvSpPr>
        <p:spPr>
          <a:xfrm>
            <a:off x="8843759" y="492035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475D4-95AB-4563-B791-FA5DCEBE5C3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792379" y="5628535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F8C53E0-FF1D-4AB8-9D3E-2AD0ED1DF14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1792379" y="474681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A463D9-2E4C-4345-B1B5-15F5FAB28DCE}"/>
              </a:ext>
            </a:extLst>
          </p:cNvPr>
          <p:cNvCxnSpPr>
            <a:cxnSpLocks/>
            <a:stCxn id="51" idx="1"/>
            <a:endCxn id="35" idx="3"/>
          </p:cNvCxnSpPr>
          <p:nvPr/>
        </p:nvCxnSpPr>
        <p:spPr>
          <a:xfrm flipH="1">
            <a:off x="6181466" y="5136359"/>
            <a:ext cx="2662293" cy="4921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AA5F136-F66A-4819-B332-522868A38B4A}"/>
              </a:ext>
            </a:extLst>
          </p:cNvPr>
          <p:cNvCxnSpPr>
            <a:cxnSpLocks/>
            <a:stCxn id="51" idx="1"/>
            <a:endCxn id="27" idx="3"/>
          </p:cNvCxnSpPr>
          <p:nvPr/>
        </p:nvCxnSpPr>
        <p:spPr>
          <a:xfrm flipH="1" flipV="1">
            <a:off x="6181466" y="4746817"/>
            <a:ext cx="2662293" cy="389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9819CC-8ACF-438A-B4AE-AAC89F71F91E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1792379" y="4746817"/>
            <a:ext cx="1941087" cy="8817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5577</TotalTime>
  <Words>172</Words>
  <Application>Microsoft Office PowerPoint</Application>
  <PresentationFormat>宽屏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318</cp:revision>
  <dcterms:created xsi:type="dcterms:W3CDTF">2021-01-27T12:05:21Z</dcterms:created>
  <dcterms:modified xsi:type="dcterms:W3CDTF">2021-04-17T12:43:38Z</dcterms:modified>
</cp:coreProperties>
</file>