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9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1199043" y="4720702"/>
            <a:ext cx="6634783" cy="369332"/>
            <a:chOff x="1199043" y="4720702"/>
            <a:chExt cx="6634783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角色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2821609"/>
            <a:ext cx="6485472" cy="369332"/>
            <a:chOff x="1628272" y="2916973"/>
            <a:chExt cx="648547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246115"/>
            <a:ext cx="6485472" cy="369332"/>
            <a:chOff x="1628272" y="3360729"/>
            <a:chExt cx="648547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670621"/>
            <a:ext cx="6485472" cy="369332"/>
            <a:chOff x="1628272" y="3689578"/>
            <a:chExt cx="648547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4095130"/>
            <a:ext cx="6485472" cy="369332"/>
            <a:chOff x="1628272" y="4095130"/>
            <a:chExt cx="648547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寺院法师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1628272" y="5238274"/>
            <a:ext cx="6485472" cy="369332"/>
            <a:chOff x="1628272" y="3360729"/>
            <a:chExt cx="648547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1628272" y="5662780"/>
            <a:ext cx="6485472" cy="369332"/>
            <a:chOff x="1628272" y="3689578"/>
            <a:chExt cx="6485472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1628272" y="6087289"/>
            <a:ext cx="6485472" cy="369332"/>
            <a:chOff x="1628272" y="4095130"/>
            <a:chExt cx="6485472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011584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400414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49314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4823417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3795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3687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21238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379587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21238" y="493171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011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5147417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5147417"/>
            <a:ext cx="1400414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角色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5968339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6"/>
            <a:ext cx="1728000" cy="204158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5"/>
            <a:ext cx="1728000" cy="151906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8" y="221317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9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单签用户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6020</TotalTime>
  <Words>315</Words>
  <Application>Microsoft Office PowerPoint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384</cp:revision>
  <dcterms:created xsi:type="dcterms:W3CDTF">2021-01-27T12:05:21Z</dcterms:created>
  <dcterms:modified xsi:type="dcterms:W3CDTF">2021-04-15T11:20:29Z</dcterms:modified>
</cp:coreProperties>
</file>