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77" r:id="rId6"/>
    <p:sldId id="283" r:id="rId7"/>
    <p:sldId id="293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房间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供养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关注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创建房间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查看供养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F82DC6B-B04D-4AC2-8882-EFC3B740D367}"/>
              </a:ext>
            </a:extLst>
          </p:cNvPr>
          <p:cNvGrpSpPr/>
          <p:nvPr/>
        </p:nvGrpSpPr>
        <p:grpSpPr>
          <a:xfrm>
            <a:off x="1628272" y="4729652"/>
            <a:ext cx="6485472" cy="369332"/>
            <a:chOff x="1628272" y="4095130"/>
            <a:chExt cx="6485472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A2719A1-D609-4D19-99BC-846DB9C38AC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关注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660B9148-313C-4828-8A62-2BEA5D62467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房间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Room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2124127" cy="152544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愿力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打赏总值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观众数量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关注数量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人气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10589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6299AA6-DB83-475C-82F1-EEF789561548}"/>
              </a:ext>
            </a:extLst>
          </p:cNvPr>
          <p:cNvSpPr/>
          <p:nvPr/>
        </p:nvSpPr>
        <p:spPr>
          <a:xfrm>
            <a:off x="3934550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FendLog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4CB801-B87D-4B8F-9A2F-69DBE5FBB147}"/>
              </a:ext>
            </a:extLst>
          </p:cNvPr>
          <p:cNvSpPr/>
          <p:nvPr/>
        </p:nvSpPr>
        <p:spPr>
          <a:xfrm>
            <a:off x="3934549" y="2197467"/>
            <a:ext cx="1728001" cy="175871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关注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创建房间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3579050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创建房间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17844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3426723" y="348853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F452968-5099-4C94-BD75-23E6A852B6BB}"/>
              </a:ext>
            </a:extLst>
          </p:cNvPr>
          <p:cNvSpPr/>
          <p:nvPr/>
        </p:nvSpPr>
        <p:spPr>
          <a:xfrm>
            <a:off x="712379" y="359584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1792379" y="3811848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5442723" y="3812532"/>
            <a:ext cx="2823494" cy="758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5595050" y="1983504"/>
            <a:ext cx="26711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DC1D501-B949-4533-A288-81CA1FCE81A1}"/>
              </a:ext>
            </a:extLst>
          </p:cNvPr>
          <p:cNvSpPr/>
          <p:nvPr/>
        </p:nvSpPr>
        <p:spPr>
          <a:xfrm>
            <a:off x="3426723" y="424812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47E4AE95-9A48-4FA4-9632-59E3CC0FA4C7}"/>
              </a:ext>
            </a:extLst>
          </p:cNvPr>
          <p:cNvSpPr/>
          <p:nvPr/>
        </p:nvSpPr>
        <p:spPr>
          <a:xfrm>
            <a:off x="712379" y="43554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DCC11A2-78C0-4D7F-A8F6-E78E9CA2CD77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>
            <a:off x="1792379" y="4571436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35543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房间表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2A2BAB58-C7E8-4FBD-B8BB-4EC5829BF550}"/>
              </a:ext>
            </a:extLst>
          </p:cNvPr>
          <p:cNvCxnSpPr>
            <a:cxnSpLocks/>
            <a:stCxn id="142" idx="1"/>
            <a:endCxn id="139" idx="3"/>
          </p:cNvCxnSpPr>
          <p:nvPr/>
        </p:nvCxnSpPr>
        <p:spPr>
          <a:xfrm flipH="1">
            <a:off x="5442723" y="4571436"/>
            <a:ext cx="2823494" cy="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3426723" y="501004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list_room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A8A17C80-336E-4443-BC05-6DA1337D9CEF}"/>
              </a:ext>
            </a:extLst>
          </p:cNvPr>
          <p:cNvSpPr/>
          <p:nvPr/>
        </p:nvSpPr>
        <p:spPr>
          <a:xfrm>
            <a:off x="712379" y="51173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145" idx="3"/>
            <a:endCxn id="144" idx="1"/>
          </p:cNvCxnSpPr>
          <p:nvPr/>
        </p:nvCxnSpPr>
        <p:spPr>
          <a:xfrm>
            <a:off x="1792379" y="5333360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5442723" y="4571436"/>
            <a:ext cx="2823494" cy="7626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供养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641261" y="356782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117659" y="3000882"/>
            <a:ext cx="1093915" cy="8909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67652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891825"/>
            <a:ext cx="848882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324271" y="46172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412026" y="4509252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404271" y="4833252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117659" y="3891825"/>
            <a:ext cx="1206612" cy="9414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393520" y="3695431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316605" y="36054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8924026" y="3893431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412026" y="356943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117659" y="3891825"/>
            <a:ext cx="1198946" cy="16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044605" y="3893431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211574" y="2694399"/>
            <a:ext cx="5593273" cy="612966"/>
            <a:chOff x="5575470" y="2538140"/>
            <a:chExt cx="5593273" cy="6129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40"/>
              <a:ext cx="5593273" cy="61296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7513532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9346563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供养日志表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房间表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查看供养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617C8A6-FFA2-44D9-B526-0D392F974C2E}"/>
              </a:ext>
            </a:extLst>
          </p:cNvPr>
          <p:cNvSpPr/>
          <p:nvPr/>
        </p:nvSpPr>
        <p:spPr>
          <a:xfrm>
            <a:off x="712379" y="132214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DAFFE6-2868-4797-82EE-0F79D9A94F8E}"/>
              </a:ext>
            </a:extLst>
          </p:cNvPr>
          <p:cNvSpPr/>
          <p:nvPr/>
        </p:nvSpPr>
        <p:spPr>
          <a:xfrm>
            <a:off x="3904203" y="1214143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D27080B-0EAC-4669-9620-2A621CE93B37}"/>
              </a:ext>
            </a:extLst>
          </p:cNvPr>
          <p:cNvCxnSpPr>
            <a:cxnSpLocks/>
            <a:stCxn id="51" idx="1"/>
            <a:endCxn id="39" idx="3"/>
          </p:cNvCxnSpPr>
          <p:nvPr/>
        </p:nvCxnSpPr>
        <p:spPr>
          <a:xfrm flipH="1" flipV="1">
            <a:off x="6057909" y="1538143"/>
            <a:ext cx="2537736" cy="856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1461BA9-EF04-48D2-8F2F-8B6C5D1BF47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792379" y="1538143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C1DA513-00AE-445A-A7F8-62C4606F1425}"/>
              </a:ext>
            </a:extLst>
          </p:cNvPr>
          <p:cNvSpPr/>
          <p:nvPr/>
        </p:nvSpPr>
        <p:spPr>
          <a:xfrm>
            <a:off x="712379" y="219622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721B832-7590-4140-90EE-9E42C430AB2B}"/>
              </a:ext>
            </a:extLst>
          </p:cNvPr>
          <p:cNvSpPr/>
          <p:nvPr/>
        </p:nvSpPr>
        <p:spPr>
          <a:xfrm>
            <a:off x="3904203" y="2088222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391DE-C00C-4396-96D6-2C958E8BE4EC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flipH="1">
            <a:off x="6057909" y="2394222"/>
            <a:ext cx="2537736" cy="18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CA73F0-5AFD-4E9F-A457-F3AFC8C7ABF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241222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C8B4F79-4429-4F92-B8E5-D9923FF84E91}"/>
              </a:ext>
            </a:extLst>
          </p:cNvPr>
          <p:cNvSpPr/>
          <p:nvPr/>
        </p:nvSpPr>
        <p:spPr>
          <a:xfrm>
            <a:off x="712379" y="307030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E9A0D1F-5742-473F-898F-C26216D0CC5D}"/>
              </a:ext>
            </a:extLst>
          </p:cNvPr>
          <p:cNvCxnSpPr>
            <a:cxnSpLocks/>
            <a:stCxn id="51" idx="1"/>
            <a:endCxn id="58" idx="3"/>
          </p:cNvCxnSpPr>
          <p:nvPr/>
        </p:nvCxnSpPr>
        <p:spPr>
          <a:xfrm flipH="1">
            <a:off x="6057909" y="2394222"/>
            <a:ext cx="2537736" cy="892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EEEB1F5-32F4-440B-8C38-F7D718184957}"/>
              </a:ext>
            </a:extLst>
          </p:cNvPr>
          <p:cNvSpPr/>
          <p:nvPr/>
        </p:nvSpPr>
        <p:spPr>
          <a:xfrm>
            <a:off x="8595645" y="219622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供养表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39A3E2-8944-4B6A-B172-6E7671771D8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1792379" y="3286301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406B24-292E-4B4A-85B7-F439C818C60F}"/>
              </a:ext>
            </a:extLst>
          </p:cNvPr>
          <p:cNvSpPr/>
          <p:nvPr/>
        </p:nvSpPr>
        <p:spPr>
          <a:xfrm>
            <a:off x="3904203" y="2962301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6992ABE-6DA4-4F46-AA66-1A3D59A317C2}"/>
              </a:ext>
            </a:extLst>
          </p:cNvPr>
          <p:cNvSpPr/>
          <p:nvPr/>
        </p:nvSpPr>
        <p:spPr>
          <a:xfrm>
            <a:off x="712379" y="43737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A7D1C414-AFD2-47F7-A0F3-935D3F865D7F}"/>
              </a:ext>
            </a:extLst>
          </p:cNvPr>
          <p:cNvSpPr/>
          <p:nvPr/>
        </p:nvSpPr>
        <p:spPr>
          <a:xfrm>
            <a:off x="3904203" y="4265779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EBBE65-3093-4483-BBC2-7C578675E3ED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 flipV="1">
            <a:off x="6057909" y="4589779"/>
            <a:ext cx="2537736" cy="856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1A274F-4C83-4790-BCF4-0C61F0701ED7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792379" y="4589779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BFAF168-0837-4766-9238-A08DA22E9157}"/>
              </a:ext>
            </a:extLst>
          </p:cNvPr>
          <p:cNvSpPr/>
          <p:nvPr/>
        </p:nvSpPr>
        <p:spPr>
          <a:xfrm>
            <a:off x="712379" y="524785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8A5F703-C6CC-41DC-900C-FBF58615F945}"/>
              </a:ext>
            </a:extLst>
          </p:cNvPr>
          <p:cNvSpPr/>
          <p:nvPr/>
        </p:nvSpPr>
        <p:spPr>
          <a:xfrm>
            <a:off x="3904203" y="5139858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2AE8636-1D49-402D-A4AB-6E72B61104B5}"/>
              </a:ext>
            </a:extLst>
          </p:cNvPr>
          <p:cNvCxnSpPr>
            <a:cxnSpLocks/>
            <a:stCxn id="72" idx="1"/>
            <a:endCxn id="66" idx="3"/>
          </p:cNvCxnSpPr>
          <p:nvPr/>
        </p:nvCxnSpPr>
        <p:spPr>
          <a:xfrm flipH="1">
            <a:off x="6057909" y="5445858"/>
            <a:ext cx="2537736" cy="18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D06816-2BA1-46ED-9683-F1083EFB6F4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792379" y="5463858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F373DAD-61FE-41C2-99CA-F9A77EC2697F}"/>
              </a:ext>
            </a:extLst>
          </p:cNvPr>
          <p:cNvSpPr/>
          <p:nvPr/>
        </p:nvSpPr>
        <p:spPr>
          <a:xfrm>
            <a:off x="712379" y="61219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1944126-EF88-451B-A99A-C67F58916223}"/>
              </a:ext>
            </a:extLst>
          </p:cNvPr>
          <p:cNvCxnSpPr>
            <a:cxnSpLocks/>
            <a:stCxn id="72" idx="1"/>
            <a:endCxn id="74" idx="3"/>
          </p:cNvCxnSpPr>
          <p:nvPr/>
        </p:nvCxnSpPr>
        <p:spPr>
          <a:xfrm flipH="1">
            <a:off x="6057909" y="5445858"/>
            <a:ext cx="2537736" cy="892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75F3A5A-B23E-4C70-8159-DC2E0BA3F252}"/>
              </a:ext>
            </a:extLst>
          </p:cNvPr>
          <p:cNvSpPr/>
          <p:nvPr/>
        </p:nvSpPr>
        <p:spPr>
          <a:xfrm>
            <a:off x="8595645" y="524785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供养日志表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55DA5F6-F024-4762-9D55-21F0878B6DD0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792379" y="6337937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72D2797-6253-4EA3-B347-E591D8CA9C78}"/>
              </a:ext>
            </a:extLst>
          </p:cNvPr>
          <p:cNvSpPr/>
          <p:nvPr/>
        </p:nvSpPr>
        <p:spPr>
          <a:xfrm>
            <a:off x="3904203" y="6013937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list_fendlog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2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创建关注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3579050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17844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72234E-EFD7-48A2-BE2C-7C425FF40E26}"/>
              </a:ext>
            </a:extLst>
          </p:cNvPr>
          <p:cNvSpPr/>
          <p:nvPr/>
        </p:nvSpPr>
        <p:spPr>
          <a:xfrm>
            <a:off x="3426723" y="348853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F452968-5099-4C94-BD75-23E6A852B6BB}"/>
              </a:ext>
            </a:extLst>
          </p:cNvPr>
          <p:cNvSpPr/>
          <p:nvPr/>
        </p:nvSpPr>
        <p:spPr>
          <a:xfrm>
            <a:off x="712379" y="359584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2BCC2F7-3617-4DE1-88E2-A5B406AA64F2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1792379" y="3811848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89483C9-B643-4531-9BEE-2BF03080F6F5}"/>
              </a:ext>
            </a:extLst>
          </p:cNvPr>
          <p:cNvCxnSpPr>
            <a:cxnSpLocks/>
            <a:stCxn id="142" idx="1"/>
            <a:endCxn id="85" idx="3"/>
          </p:cNvCxnSpPr>
          <p:nvPr/>
        </p:nvCxnSpPr>
        <p:spPr>
          <a:xfrm flipH="1" flipV="1">
            <a:off x="5442723" y="3812532"/>
            <a:ext cx="2823494" cy="9664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5595050" y="1983504"/>
            <a:ext cx="26711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DC1D501-B949-4533-A288-81CA1FCE81A1}"/>
              </a:ext>
            </a:extLst>
          </p:cNvPr>
          <p:cNvSpPr/>
          <p:nvPr/>
        </p:nvSpPr>
        <p:spPr>
          <a:xfrm>
            <a:off x="3426723" y="424812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47E4AE95-9A48-4FA4-9632-59E3CC0FA4C7}"/>
              </a:ext>
            </a:extLst>
          </p:cNvPr>
          <p:cNvSpPr/>
          <p:nvPr/>
        </p:nvSpPr>
        <p:spPr>
          <a:xfrm>
            <a:off x="712379" y="43554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DCC11A2-78C0-4D7F-A8F6-E78E9CA2CD77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>
            <a:off x="1792379" y="4571436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56293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关注表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2A2BAB58-C7E8-4FBD-B8BB-4EC5829BF550}"/>
              </a:ext>
            </a:extLst>
          </p:cNvPr>
          <p:cNvCxnSpPr>
            <a:cxnSpLocks/>
            <a:stCxn id="142" idx="1"/>
            <a:endCxn id="139" idx="3"/>
          </p:cNvCxnSpPr>
          <p:nvPr/>
        </p:nvCxnSpPr>
        <p:spPr>
          <a:xfrm flipH="1" flipV="1">
            <a:off x="5442723" y="4572120"/>
            <a:ext cx="2823494" cy="206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3426723" y="501004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A8A17C80-336E-4443-BC05-6DA1337D9CEF}"/>
              </a:ext>
            </a:extLst>
          </p:cNvPr>
          <p:cNvSpPr/>
          <p:nvPr/>
        </p:nvSpPr>
        <p:spPr>
          <a:xfrm>
            <a:off x="712379" y="51173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145" idx="3"/>
            <a:endCxn id="144" idx="1"/>
          </p:cNvCxnSpPr>
          <p:nvPr/>
        </p:nvCxnSpPr>
        <p:spPr>
          <a:xfrm>
            <a:off x="1792379" y="5333360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5442723" y="4778937"/>
            <a:ext cx="2823494" cy="5551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3426723" y="586114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查找关注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2ED82F-A1C0-496B-80E3-CE6FDA8EE15B}"/>
              </a:ext>
            </a:extLst>
          </p:cNvPr>
          <p:cNvSpPr/>
          <p:nvPr/>
        </p:nvSpPr>
        <p:spPr>
          <a:xfrm>
            <a:off x="712379" y="596846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792379" y="6184464"/>
            <a:ext cx="163434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142" idx="1"/>
            <a:endCxn id="23" idx="3"/>
          </p:cNvCxnSpPr>
          <p:nvPr/>
        </p:nvCxnSpPr>
        <p:spPr>
          <a:xfrm flipH="1">
            <a:off x="5442723" y="4778937"/>
            <a:ext cx="2823494" cy="14062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</TotalTime>
  <Words>242</Words>
  <Application>Microsoft Office PowerPoint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295</cp:revision>
  <dcterms:created xsi:type="dcterms:W3CDTF">2021-01-27T12:05:21Z</dcterms:created>
  <dcterms:modified xsi:type="dcterms:W3CDTF">2021-04-15T12:01:06Z</dcterms:modified>
</cp:coreProperties>
</file>