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1" r:id="rId6"/>
    <p:sldId id="282" r:id="rId7"/>
    <p:sldId id="29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9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BBDAB9D-8D0A-4653-82A9-4B4B7439308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287896C3-D954-407D-903B-432BF3DCB80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AC344DD-EDFD-4456-B6BC-3640C7AFA4C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CB2BE26-7143-4A9F-92A6-A102218A6132}"/>
              </a:ext>
            </a:extLst>
          </p:cNvPr>
          <p:cNvGrpSpPr/>
          <p:nvPr/>
        </p:nvGrpSpPr>
        <p:grpSpPr>
          <a:xfrm>
            <a:off x="1199043" y="3492885"/>
            <a:ext cx="6634783" cy="369332"/>
            <a:chOff x="1199043" y="472070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65BDABED-062C-41DF-B66F-264E52ECCA63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5D32377-15A2-4A18-BF14-419CB5BB9E6D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C1B354F-67F0-4FAE-9E1A-12B2224F092B}"/>
              </a:ext>
            </a:extLst>
          </p:cNvPr>
          <p:cNvGrpSpPr/>
          <p:nvPr/>
        </p:nvGrpSpPr>
        <p:grpSpPr>
          <a:xfrm>
            <a:off x="1638432" y="1386717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23BE1BD-BC44-45B3-B5C1-2FCEB0E8EAC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孝爱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1A3D6CA1-C987-45C3-9FE6-083174A98FEA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C8D35F-7603-4030-B22F-95CBEEAA21A3}"/>
              </a:ext>
            </a:extLst>
          </p:cNvPr>
          <p:cNvGrpSpPr/>
          <p:nvPr/>
        </p:nvGrpSpPr>
        <p:grpSpPr>
          <a:xfrm>
            <a:off x="1638432" y="1733330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DB03B5-04D8-4F6C-9749-9E634CDDC9B3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C1A81975-9D70-44E0-A550-538B09F04130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3F6A37E-CCDA-48D8-907A-BED2C3F8895E}"/>
              </a:ext>
            </a:extLst>
          </p:cNvPr>
          <p:cNvGrpSpPr/>
          <p:nvPr/>
        </p:nvGrpSpPr>
        <p:grpSpPr>
          <a:xfrm>
            <a:off x="1638432" y="207994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630FB2B-1A34-4685-B285-84A6036C2AF7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纪念馆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BA7D0FEA-DA5E-44B5-BDAB-3FF08AC68DC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063D2F8-2B9F-427E-8D5C-DC1FF339DB98}"/>
              </a:ext>
            </a:extLst>
          </p:cNvPr>
          <p:cNvGrpSpPr/>
          <p:nvPr/>
        </p:nvGrpSpPr>
        <p:grpSpPr>
          <a:xfrm>
            <a:off x="1638432" y="2437264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EEF0BDD-6868-4DC4-AA32-E918AE382660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祭奠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089DD16B-DD72-436F-952D-0A652447FC62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DFACFFB-67A6-4107-B156-9086DE3AC7EE}"/>
              </a:ext>
            </a:extLst>
          </p:cNvPr>
          <p:cNvGrpSpPr/>
          <p:nvPr/>
        </p:nvGrpSpPr>
        <p:grpSpPr>
          <a:xfrm>
            <a:off x="1638432" y="4010457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49842D6-DDF1-470D-939D-0C27C7D35839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创建纪念馆</a:t>
              </a:r>
              <a:endParaRPr lang="zh-CN" altLang="en-US"/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85285D6A-C9BB-4E1F-8981-F790B740A8FC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6B29140-2825-4D15-A222-BC76E4130B68}"/>
              </a:ext>
            </a:extLst>
          </p:cNvPr>
          <p:cNvGrpSpPr/>
          <p:nvPr/>
        </p:nvGrpSpPr>
        <p:grpSpPr>
          <a:xfrm>
            <a:off x="1638432" y="4362864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7FEF61A-3F18-4AC5-8321-09B51D25484C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添加逝者生平</a:t>
              </a:r>
              <a:endParaRPr lang="zh-CN" altLang="en-US"/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3CA19396-3BE0-4DE4-AD22-E08577C2971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D93E07D-5DB6-4A1A-ACEA-F8F17125EAE8}"/>
              </a:ext>
            </a:extLst>
          </p:cNvPr>
          <p:cNvGrpSpPr/>
          <p:nvPr/>
        </p:nvGrpSpPr>
        <p:grpSpPr>
          <a:xfrm>
            <a:off x="1638432" y="4715271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8461C17-8FAC-4AB4-A09C-B59DDA343E0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祭奠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64DDC82-A06E-4F94-8176-13227952A0F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47D6E29-EA46-445B-BA04-9E7C9C80F01A}"/>
              </a:ext>
            </a:extLst>
          </p:cNvPr>
          <p:cNvGrpSpPr/>
          <p:nvPr/>
        </p:nvGrpSpPr>
        <p:grpSpPr>
          <a:xfrm>
            <a:off x="1638432" y="542008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37B31A6-6B72-4776-AB12-94505EF1765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查看纪念馆及排名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66A05530-1176-48D8-8BA9-FD28F7AB85AC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929A1C7-EF62-4CFE-8E38-AF8BD22E176B}"/>
              </a:ext>
            </a:extLst>
          </p:cNvPr>
          <p:cNvGrpSpPr/>
          <p:nvPr/>
        </p:nvGrpSpPr>
        <p:grpSpPr>
          <a:xfrm>
            <a:off x="1638432" y="577249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3BB3BEB-A2DB-4B5B-B27F-9CC9048C8CA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查看亲友团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FE334794-F0A9-4A72-940D-CC65DB55209E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23D0595-53A4-432D-8607-9E86559E7366}"/>
              </a:ext>
            </a:extLst>
          </p:cNvPr>
          <p:cNvGrpSpPr/>
          <p:nvPr/>
        </p:nvGrpSpPr>
        <p:grpSpPr>
          <a:xfrm>
            <a:off x="1638432" y="5067678"/>
            <a:ext cx="6485472" cy="369332"/>
            <a:chOff x="1628272" y="4095130"/>
            <a:chExt cx="6485472" cy="369332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CC7354D-5D43-48EB-836C-477ECBD12164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查看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用户孝爱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及排名</a:t>
              </a:r>
              <a:endParaRPr lang="zh-CN" altLang="en-US"/>
            </a:p>
          </p:txBody>
        </p: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1228D8D7-AF04-4F3F-8878-423E57B9442C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39D75E-B6DE-474F-8A60-ABF664DF24DC}"/>
              </a:ext>
            </a:extLst>
          </p:cNvPr>
          <p:cNvSpPr/>
          <p:nvPr/>
        </p:nvSpPr>
        <p:spPr>
          <a:xfrm>
            <a:off x="712379" y="35308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4807DD-42FC-464E-8067-644289DACCE5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6424203" y="3746882"/>
            <a:ext cx="21714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A8262FA-7392-4410-AFB2-939AF4AFC4E2}"/>
              </a:ext>
            </a:extLst>
          </p:cNvPr>
          <p:cNvSpPr/>
          <p:nvPr/>
        </p:nvSpPr>
        <p:spPr>
          <a:xfrm>
            <a:off x="8595645" y="354888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1ECA4F-1194-43A8-9CC0-F629712E1AFD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1792379" y="3746882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0D4B40-DE48-4246-A9E3-E4E612032F32}"/>
              </a:ext>
            </a:extLst>
          </p:cNvPr>
          <p:cNvSpPr/>
          <p:nvPr/>
        </p:nvSpPr>
        <p:spPr>
          <a:xfrm>
            <a:off x="3904203" y="342288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list_memhall_ranking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2C99D52-D5FB-4842-8730-FEFE7B4F6458}"/>
              </a:ext>
            </a:extLst>
          </p:cNvPr>
          <p:cNvSpPr/>
          <p:nvPr/>
        </p:nvSpPr>
        <p:spPr>
          <a:xfrm>
            <a:off x="3904203" y="1713165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2B54DA0-B4C2-4348-94A6-ED6B21F84779}"/>
              </a:ext>
            </a:extLst>
          </p:cNvPr>
          <p:cNvSpPr/>
          <p:nvPr/>
        </p:nvSpPr>
        <p:spPr>
          <a:xfrm>
            <a:off x="712379" y="182048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72E712-08F3-43B2-95D5-0C4F509A7FE5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>
            <a:off x="1792379" y="2036481"/>
            <a:ext cx="211182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FDDBA3-1DD5-48FF-8044-B8343FCAB8C5}"/>
              </a:ext>
            </a:extLst>
          </p:cNvPr>
          <p:cNvSpPr/>
          <p:nvPr/>
        </p:nvSpPr>
        <p:spPr>
          <a:xfrm>
            <a:off x="8595645" y="181976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E2464D-B498-4E81-85C7-B7079D764311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>
            <a:off x="6424203" y="2035769"/>
            <a:ext cx="2171442" cy="1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C4A5D9-F3DA-4C06-B77F-D7C8906BF8CB}"/>
              </a:ext>
            </a:extLst>
          </p:cNvPr>
          <p:cNvSpPr/>
          <p:nvPr/>
        </p:nvSpPr>
        <p:spPr>
          <a:xfrm>
            <a:off x="712379" y="152846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BD605F-A494-4354-BBA5-C788FFC344D7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5920203" y="1744463"/>
            <a:ext cx="26754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9A60DBC-739E-4C8B-9466-CAB3B4194A18}"/>
              </a:ext>
            </a:extLst>
          </p:cNvPr>
          <p:cNvSpPr/>
          <p:nvPr/>
        </p:nvSpPr>
        <p:spPr>
          <a:xfrm>
            <a:off x="8595645" y="154646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72842A-3EAA-4D38-8715-E635D5019DC8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1792379" y="1744463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A5D411-FA38-4206-AB69-5A57B5BC2297}"/>
              </a:ext>
            </a:extLst>
          </p:cNvPr>
          <p:cNvSpPr/>
          <p:nvPr/>
        </p:nvSpPr>
        <p:spPr>
          <a:xfrm>
            <a:off x="3904203" y="14204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查看亲友团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孝爱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7"/>
            <a:ext cx="1728000" cy="648000"/>
          </a:xfrm>
          <a:prstGeom prst="roundRect">
            <a:avLst>
              <a:gd name="adj" fmla="val 116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66829"/>
            <a:ext cx="1728000" cy="57373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648000"/>
          </a:xfrm>
          <a:prstGeom prst="roundRect">
            <a:avLst>
              <a:gd name="adj" fmla="val 122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2048868"/>
            <a:ext cx="2019784" cy="78763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506634"/>
            <a:ext cx="2051982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2156034"/>
            <a:ext cx="2051982" cy="105369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302084"/>
            <a:ext cx="1944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8" y="1951486"/>
            <a:ext cx="1943999" cy="968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8428733" y="1302084"/>
            <a:ext cx="2808000" cy="648000"/>
          </a:xfrm>
          <a:prstGeom prst="roundRect">
            <a:avLst>
              <a:gd name="adj" fmla="val 135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MemhallRanking</a:t>
            </a:r>
            <a:endParaRPr lang="zh-CN" altLang="en-US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8428733" y="1951485"/>
            <a:ext cx="2807999" cy="7637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6012166" y="3613519"/>
            <a:ext cx="1944000" cy="648000"/>
          </a:xfrm>
          <a:prstGeom prst="roundRect">
            <a:avLst>
              <a:gd name="adj" fmla="val 1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6012165" y="4262920"/>
            <a:ext cx="2124127" cy="122347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非单逝者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05C9EE-D010-4565-B612-7107DB79A297}"/>
              </a:ext>
            </a:extLst>
          </p:cNvPr>
          <p:cNvSpPr/>
          <p:nvPr/>
        </p:nvSpPr>
        <p:spPr>
          <a:xfrm>
            <a:off x="712377" y="3613519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E816D9-8BF2-42A3-B12B-71C25B8453F2}"/>
              </a:ext>
            </a:extLst>
          </p:cNvPr>
          <p:cNvSpPr/>
          <p:nvPr/>
        </p:nvSpPr>
        <p:spPr>
          <a:xfrm>
            <a:off x="712377" y="4260119"/>
            <a:ext cx="4615459" cy="76372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[1,2,3,4,5]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3C02E2-14EF-4900-88AA-A45443F208CA}"/>
              </a:ext>
            </a:extLst>
          </p:cNvPr>
          <p:cNvSpPr/>
          <p:nvPr/>
        </p:nvSpPr>
        <p:spPr>
          <a:xfrm>
            <a:off x="3281408" y="1302084"/>
            <a:ext cx="1944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40723EE-F979-434C-85F9-41AD9EB52E0C}"/>
              </a:ext>
            </a:extLst>
          </p:cNvPr>
          <p:cNvSpPr/>
          <p:nvPr/>
        </p:nvSpPr>
        <p:spPr>
          <a:xfrm>
            <a:off x="3281407" y="1951486"/>
            <a:ext cx="1943999" cy="57710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非单逝者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712379" y="1533814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祭奠历史表</a:t>
            </a:r>
            <a:endParaRPr lang="en-US" altLang="zh-CN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712379" y="2181813"/>
            <a:ext cx="1728000" cy="189566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338076" y="439868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添加纪念馆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2329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4354076" y="4368463"/>
            <a:ext cx="776976" cy="3542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创建纪念馆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8506497" y="1232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7150287" y="1448933"/>
            <a:ext cx="13562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481BA46-CA3E-4217-A8D5-616E4F0B1BEB}"/>
              </a:ext>
            </a:extLst>
          </p:cNvPr>
          <p:cNvSpPr/>
          <p:nvPr/>
        </p:nvSpPr>
        <p:spPr>
          <a:xfrm>
            <a:off x="2338076" y="1160933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角色合约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C50956-5A34-4345-9F74-89B819750C23}"/>
              </a:ext>
            </a:extLst>
          </p:cNvPr>
          <p:cNvSpPr/>
          <p:nvPr/>
        </p:nvSpPr>
        <p:spPr>
          <a:xfrm>
            <a:off x="5134287" y="112493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查找逝者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E2001F-F4AC-44A4-ACEC-12A240644FF0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1792379" y="1448933"/>
            <a:ext cx="5456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146A67-ED8E-447A-8844-D1B52F6D08C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066076" y="1448933"/>
            <a:ext cx="10682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6EC3AC1-6BC2-4AEA-9274-9FE6499F28CB}"/>
              </a:ext>
            </a:extLst>
          </p:cNvPr>
          <p:cNvSpPr/>
          <p:nvPr/>
        </p:nvSpPr>
        <p:spPr>
          <a:xfrm>
            <a:off x="714622" y="451065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795FD79-9F32-45CE-92BA-D089D7DCCE7A}"/>
              </a:ext>
            </a:extLst>
          </p:cNvPr>
          <p:cNvSpPr/>
          <p:nvPr/>
        </p:nvSpPr>
        <p:spPr>
          <a:xfrm>
            <a:off x="10096287" y="491023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6F8AB3D-9738-4C23-8E09-40942BADCCF9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794622" y="4722681"/>
            <a:ext cx="543454" cy="3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A0B4671-F6F4-47A1-9E7F-D1BAB5DB6CC1}"/>
              </a:ext>
            </a:extLst>
          </p:cNvPr>
          <p:cNvSpPr/>
          <p:nvPr/>
        </p:nvSpPr>
        <p:spPr>
          <a:xfrm>
            <a:off x="5131052" y="4838231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角色合约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34578BF-AFCA-400A-BD1E-C2C435B48079}"/>
              </a:ext>
            </a:extLst>
          </p:cNvPr>
          <p:cNvCxnSpPr>
            <a:cxnSpLocks/>
            <a:stCxn id="50" idx="3"/>
            <a:endCxn id="32" idx="1"/>
          </p:cNvCxnSpPr>
          <p:nvPr/>
        </p:nvCxnSpPr>
        <p:spPr>
          <a:xfrm>
            <a:off x="9367476" y="5126231"/>
            <a:ext cx="7288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CF870C8-7064-4A0D-8DD3-4C339026666F}"/>
              </a:ext>
            </a:extLst>
          </p:cNvPr>
          <p:cNvSpPr/>
          <p:nvPr/>
        </p:nvSpPr>
        <p:spPr>
          <a:xfrm>
            <a:off x="7351476" y="480223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添加逝者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CFCF3DE-6BE4-4D1B-A7BF-0CF12D52A012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>
            <a:off x="4354076" y="4722681"/>
            <a:ext cx="776976" cy="4035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9818E1F-6F66-4F46-B45D-BBB2174382B1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6859052" y="5126231"/>
            <a:ext cx="4924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89C6E2-1640-413B-8C50-4B123284E1EA}"/>
              </a:ext>
            </a:extLst>
          </p:cNvPr>
          <p:cNvSpPr/>
          <p:nvPr/>
        </p:nvSpPr>
        <p:spPr>
          <a:xfrm>
            <a:off x="2344370" y="207931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8233490-6FA5-4922-9B05-EA4F99D0CAB6}"/>
              </a:ext>
            </a:extLst>
          </p:cNvPr>
          <p:cNvSpPr/>
          <p:nvPr/>
        </p:nvSpPr>
        <p:spPr>
          <a:xfrm>
            <a:off x="712379" y="218663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2B7DEF7-9B2D-4D76-9B47-18ADB8C83AB4}"/>
              </a:ext>
            </a:extLst>
          </p:cNvPr>
          <p:cNvCxnSpPr>
            <a:cxnSpLocks/>
            <a:stCxn id="86" idx="3"/>
            <a:endCxn id="78" idx="1"/>
          </p:cNvCxnSpPr>
          <p:nvPr/>
        </p:nvCxnSpPr>
        <p:spPr>
          <a:xfrm>
            <a:off x="1792379" y="2402630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868669F-672A-4358-90B6-BE31123E5C2D}"/>
              </a:ext>
            </a:extLst>
          </p:cNvPr>
          <p:cNvSpPr/>
          <p:nvPr/>
        </p:nvSpPr>
        <p:spPr>
          <a:xfrm>
            <a:off x="8503476" y="218540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纪念馆逝者表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1C9D9FA-00F4-492B-8C32-828312B1D82E}"/>
              </a:ext>
            </a:extLst>
          </p:cNvPr>
          <p:cNvCxnSpPr>
            <a:cxnSpLocks/>
            <a:stCxn id="90" idx="1"/>
            <a:endCxn id="78" idx="3"/>
          </p:cNvCxnSpPr>
          <p:nvPr/>
        </p:nvCxnSpPr>
        <p:spPr>
          <a:xfrm flipH="1">
            <a:off x="4360370" y="2401408"/>
            <a:ext cx="4143106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9663DAB-3363-4CB0-A576-7C1D63B8D4AF}"/>
              </a:ext>
            </a:extLst>
          </p:cNvPr>
          <p:cNvSpPr/>
          <p:nvPr/>
        </p:nvSpPr>
        <p:spPr>
          <a:xfrm>
            <a:off x="2344370" y="572788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B35BF64E-FE71-43F6-BDBB-A9CEF91872CB}"/>
              </a:ext>
            </a:extLst>
          </p:cNvPr>
          <p:cNvSpPr/>
          <p:nvPr/>
        </p:nvSpPr>
        <p:spPr>
          <a:xfrm>
            <a:off x="712379" y="58351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640A2C6-816E-4FFB-B20B-8276821835D0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1792379" y="6051197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F741D4A9-07FA-4B78-80C4-44D09D9D87BC}"/>
              </a:ext>
            </a:extLst>
          </p:cNvPr>
          <p:cNvSpPr/>
          <p:nvPr/>
        </p:nvSpPr>
        <p:spPr>
          <a:xfrm>
            <a:off x="8503476" y="583519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C6C772D-C68F-4113-9F03-260DD8AE4ACE}"/>
              </a:ext>
            </a:extLst>
          </p:cNvPr>
          <p:cNvCxnSpPr>
            <a:cxnSpLocks/>
            <a:stCxn id="98" idx="1"/>
            <a:endCxn id="95" idx="3"/>
          </p:cNvCxnSpPr>
          <p:nvPr/>
        </p:nvCxnSpPr>
        <p:spPr>
          <a:xfrm flipH="1">
            <a:off x="4360370" y="6051197"/>
            <a:ext cx="4143106" cy="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2B18D11-4D49-4A4E-A72A-1D8BD2ABC7E7}"/>
              </a:ext>
            </a:extLst>
          </p:cNvPr>
          <p:cNvGrpSpPr/>
          <p:nvPr/>
        </p:nvGrpSpPr>
        <p:grpSpPr>
          <a:xfrm>
            <a:off x="5131052" y="4056379"/>
            <a:ext cx="5515177" cy="624168"/>
            <a:chOff x="5131052" y="3113987"/>
            <a:chExt cx="5515177" cy="62416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B60FB41-DE08-4DD7-8455-98B356B7A0EF}"/>
                </a:ext>
              </a:extLst>
            </p:cNvPr>
            <p:cNvSpPr/>
            <p:nvPr/>
          </p:nvSpPr>
          <p:spPr>
            <a:xfrm>
              <a:off x="5232000" y="3200683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纪念馆表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B0A6183-691F-4D80-96B8-6CC440ACB3B9}"/>
                </a:ext>
              </a:extLst>
            </p:cNvPr>
            <p:cNvSpPr/>
            <p:nvPr/>
          </p:nvSpPr>
          <p:spPr>
            <a:xfrm>
              <a:off x="7031858" y="3200683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纪念馆亲友团表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7006381-BFEB-4B19-8A08-3747ED001805}"/>
                </a:ext>
              </a:extLst>
            </p:cNvPr>
            <p:cNvSpPr/>
            <p:nvPr/>
          </p:nvSpPr>
          <p:spPr>
            <a:xfrm>
              <a:off x="5131052" y="3113987"/>
              <a:ext cx="5515177" cy="62416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C63F09B3-00EC-4F88-8B18-6F3A43C42EB0}"/>
                </a:ext>
              </a:extLst>
            </p:cNvPr>
            <p:cNvSpPr/>
            <p:nvPr/>
          </p:nvSpPr>
          <p:spPr>
            <a:xfrm>
              <a:off x="8826759" y="319815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纪念馆逝者表</a:t>
              </a:r>
            </a:p>
          </p:txBody>
        </p:sp>
      </p:grp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C6E331A-890B-42E3-A853-B248E785C157}"/>
              </a:ext>
            </a:extLst>
          </p:cNvPr>
          <p:cNvSpPr/>
          <p:nvPr/>
        </p:nvSpPr>
        <p:spPr>
          <a:xfrm>
            <a:off x="2338076" y="311855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474B9C1-8607-482D-A083-5A483A4C6B0E}"/>
              </a:ext>
            </a:extLst>
          </p:cNvPr>
          <p:cNvSpPr/>
          <p:nvPr/>
        </p:nvSpPr>
        <p:spPr>
          <a:xfrm>
            <a:off x="706085" y="322587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848E1F1-BED1-48D9-B25B-F01E11D303CF}"/>
              </a:ext>
            </a:extLst>
          </p:cNvPr>
          <p:cNvCxnSpPr>
            <a:cxnSpLocks/>
            <a:stCxn id="105" idx="3"/>
            <a:endCxn id="104" idx="1"/>
          </p:cNvCxnSpPr>
          <p:nvPr/>
        </p:nvCxnSpPr>
        <p:spPr>
          <a:xfrm>
            <a:off x="1786085" y="3441872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92BDF9F-97E3-4E53-B3C9-49E860FBE141}"/>
              </a:ext>
            </a:extLst>
          </p:cNvPr>
          <p:cNvSpPr/>
          <p:nvPr/>
        </p:nvSpPr>
        <p:spPr>
          <a:xfrm>
            <a:off x="8497182" y="322465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9DAC54D-8BCF-4285-822E-108D04001440}"/>
              </a:ext>
            </a:extLst>
          </p:cNvPr>
          <p:cNvCxnSpPr>
            <a:cxnSpLocks/>
            <a:stCxn id="107" idx="1"/>
            <a:endCxn id="104" idx="3"/>
          </p:cNvCxnSpPr>
          <p:nvPr/>
        </p:nvCxnSpPr>
        <p:spPr>
          <a:xfrm flipH="1">
            <a:off x="4354076" y="3440650"/>
            <a:ext cx="4143106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添加逝者生平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89C6E2-1640-413B-8C50-4B123284E1EA}"/>
              </a:ext>
            </a:extLst>
          </p:cNvPr>
          <p:cNvSpPr/>
          <p:nvPr/>
        </p:nvSpPr>
        <p:spPr>
          <a:xfrm>
            <a:off x="3473376" y="1584789"/>
            <a:ext cx="2304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list_thedead_history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8233490-6FA5-4922-9B05-EA4F99D0CAB6}"/>
              </a:ext>
            </a:extLst>
          </p:cNvPr>
          <p:cNvSpPr/>
          <p:nvPr/>
        </p:nvSpPr>
        <p:spPr>
          <a:xfrm>
            <a:off x="712379" y="169210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2B7DEF7-9B2D-4D76-9B47-18ADB8C83AB4}"/>
              </a:ext>
            </a:extLst>
          </p:cNvPr>
          <p:cNvCxnSpPr>
            <a:cxnSpLocks/>
            <a:stCxn id="86" idx="3"/>
            <a:endCxn id="78" idx="1"/>
          </p:cNvCxnSpPr>
          <p:nvPr/>
        </p:nvCxnSpPr>
        <p:spPr>
          <a:xfrm>
            <a:off x="1792379" y="1908105"/>
            <a:ext cx="1680997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868669F-672A-4358-90B6-BE31123E5C2D}"/>
              </a:ext>
            </a:extLst>
          </p:cNvPr>
          <p:cNvSpPr/>
          <p:nvPr/>
        </p:nvSpPr>
        <p:spPr>
          <a:xfrm>
            <a:off x="8503476" y="169088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1C9D9FA-00F4-492B-8C32-828312B1D82E}"/>
              </a:ext>
            </a:extLst>
          </p:cNvPr>
          <p:cNvCxnSpPr>
            <a:cxnSpLocks/>
            <a:stCxn id="90" idx="1"/>
            <a:endCxn id="78" idx="3"/>
          </p:cNvCxnSpPr>
          <p:nvPr/>
        </p:nvCxnSpPr>
        <p:spPr>
          <a:xfrm flipH="1">
            <a:off x="5777376" y="1906883"/>
            <a:ext cx="2726100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9D57A8-3CAB-4A87-AB04-127C0D8781ED}"/>
              </a:ext>
            </a:extLst>
          </p:cNvPr>
          <p:cNvSpPr/>
          <p:nvPr/>
        </p:nvSpPr>
        <p:spPr>
          <a:xfrm>
            <a:off x="3467082" y="2645263"/>
            <a:ext cx="2304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add_thedead_history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81F776C-222D-4A96-AF82-30B73A067BDA}"/>
              </a:ext>
            </a:extLst>
          </p:cNvPr>
          <p:cNvSpPr/>
          <p:nvPr/>
        </p:nvSpPr>
        <p:spPr>
          <a:xfrm>
            <a:off x="706085" y="27525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D4D3088-64AF-4401-AD93-8D35BC1CAAB7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1786085" y="2968579"/>
            <a:ext cx="1680997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430D063-7DE3-447C-9863-41E55DC60C64}"/>
              </a:ext>
            </a:extLst>
          </p:cNvPr>
          <p:cNvSpPr/>
          <p:nvPr/>
        </p:nvSpPr>
        <p:spPr>
          <a:xfrm>
            <a:off x="8497182" y="275135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2A3EBD-B4DC-4708-8EBD-F2F69D7E0E7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5771082" y="2967357"/>
            <a:ext cx="2726100" cy="19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5478A8-4FB0-427C-BBD8-232A2989DAF4}"/>
              </a:ext>
            </a:extLst>
          </p:cNvPr>
          <p:cNvSpPr/>
          <p:nvPr/>
        </p:nvSpPr>
        <p:spPr>
          <a:xfrm>
            <a:off x="2725243" y="3437195"/>
            <a:ext cx="1476398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do_sacrifice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201641" y="3274424"/>
            <a:ext cx="1243206" cy="4867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2855866" y="116508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平台产品合约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930D702-FAAF-4C7E-9D9A-00F250AD96D5}"/>
              </a:ext>
            </a:extLst>
          </p:cNvPr>
          <p:cNvSpPr/>
          <p:nvPr/>
        </p:nvSpPr>
        <p:spPr>
          <a:xfrm>
            <a:off x="712379" y="354589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E9D24A-64F5-456F-820E-945358AC6E5B}"/>
              </a:ext>
            </a:extLst>
          </p:cNvPr>
          <p:cNvSpPr/>
          <p:nvPr/>
        </p:nvSpPr>
        <p:spPr>
          <a:xfrm>
            <a:off x="712379" y="12370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45D579C-15FA-4349-85A3-C0E116493C39}"/>
              </a:ext>
            </a:extLst>
          </p:cNvPr>
          <p:cNvSpPr/>
          <p:nvPr/>
        </p:nvSpPr>
        <p:spPr>
          <a:xfrm>
            <a:off x="5647353" y="112908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5D697BB-533F-40AE-92F8-EFA69D50C2AC}"/>
              </a:ext>
            </a:extLst>
          </p:cNvPr>
          <p:cNvSpPr/>
          <p:nvPr/>
        </p:nvSpPr>
        <p:spPr>
          <a:xfrm>
            <a:off x="8726839" y="12370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B0A0EF-18A5-4800-96D1-C58BC2B9102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7663353" y="1453084"/>
            <a:ext cx="1063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670BB59-BE38-461C-9A58-D4C71793FC57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>
            <a:off x="1792379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78DCD2F-5A32-4EFA-ACA0-EE0B96A844CC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4583866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F0104D-817F-4C27-AB4D-9B3AC85E9C46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V="1">
            <a:off x="1792379" y="3761195"/>
            <a:ext cx="932864" cy="6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195DA9-42BC-47D3-AB46-8F87A0367DF1}"/>
              </a:ext>
            </a:extLst>
          </p:cNvPr>
          <p:cNvSpPr/>
          <p:nvPr/>
        </p:nvSpPr>
        <p:spPr>
          <a:xfrm>
            <a:off x="5557544" y="569027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10614BB-A081-4CA5-925F-F60BF0A37F1A}"/>
              </a:ext>
            </a:extLst>
          </p:cNvPr>
          <p:cNvSpPr/>
          <p:nvPr/>
        </p:nvSpPr>
        <p:spPr>
          <a:xfrm>
            <a:off x="7645299" y="5582277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26F3AB-1068-4843-BFF1-4EF73223733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637544" y="5906277"/>
            <a:ext cx="10077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970D80D-78AD-4ED4-AC11-CF22D5FEE473}"/>
              </a:ext>
            </a:extLst>
          </p:cNvPr>
          <p:cNvCxnSpPr>
            <a:cxnSpLocks/>
            <a:stCxn id="24" idx="3"/>
            <a:endCxn id="84" idx="1"/>
          </p:cNvCxnSpPr>
          <p:nvPr/>
        </p:nvCxnSpPr>
        <p:spPr>
          <a:xfrm>
            <a:off x="4201641" y="3761195"/>
            <a:ext cx="1355903" cy="21450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0768B8F2-0AE2-4C5D-AB5A-3F9A498C4BAC}"/>
              </a:ext>
            </a:extLst>
          </p:cNvPr>
          <p:cNvSpPr/>
          <p:nvPr/>
        </p:nvSpPr>
        <p:spPr>
          <a:xfrm>
            <a:off x="9626793" y="472575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7E8F874-ADBC-4FFC-B2F1-2BD0B3135D9F}"/>
              </a:ext>
            </a:extLst>
          </p:cNvPr>
          <p:cNvSpPr/>
          <p:nvPr/>
        </p:nvSpPr>
        <p:spPr>
          <a:xfrm>
            <a:off x="5549878" y="46357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E7AFC9F-D4BB-4A51-A984-12E4AA75E30F}"/>
              </a:ext>
            </a:extLst>
          </p:cNvPr>
          <p:cNvCxnSpPr>
            <a:cxnSpLocks/>
            <a:stCxn id="88" idx="1"/>
            <a:endCxn id="101" idx="3"/>
          </p:cNvCxnSpPr>
          <p:nvPr/>
        </p:nvCxnSpPr>
        <p:spPr>
          <a:xfrm flipH="1">
            <a:off x="9157299" y="4923750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3D7A7A2-5C06-4F5B-8F1C-20FCFC00BF42}"/>
              </a:ext>
            </a:extLst>
          </p:cNvPr>
          <p:cNvSpPr/>
          <p:nvPr/>
        </p:nvSpPr>
        <p:spPr>
          <a:xfrm>
            <a:off x="7645299" y="4599750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EC45DBC-3055-41AD-B250-039712609EF8}"/>
              </a:ext>
            </a:extLst>
          </p:cNvPr>
          <p:cNvCxnSpPr>
            <a:cxnSpLocks/>
            <a:stCxn id="24" idx="3"/>
            <a:endCxn id="89" idx="1"/>
          </p:cNvCxnSpPr>
          <p:nvPr/>
        </p:nvCxnSpPr>
        <p:spPr>
          <a:xfrm>
            <a:off x="4201641" y="3761195"/>
            <a:ext cx="1348237" cy="11625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B97C6A8-4C74-44F3-9B78-672AA7E4796E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7277878" y="4923750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D147FCA-B271-41BD-890D-B019DA8B0416}"/>
              </a:ext>
            </a:extLst>
          </p:cNvPr>
          <p:cNvGrpSpPr/>
          <p:nvPr/>
        </p:nvGrpSpPr>
        <p:grpSpPr>
          <a:xfrm>
            <a:off x="5444847" y="2237196"/>
            <a:ext cx="3726193" cy="2074455"/>
            <a:chOff x="5575470" y="2538139"/>
            <a:chExt cx="3726193" cy="207445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5575470" y="2538139"/>
              <a:ext cx="3726193" cy="2074455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94DE6C3-694C-4325-A74A-F92569960786}"/>
                </a:ext>
              </a:extLst>
            </p:cNvPr>
            <p:cNvSpPr/>
            <p:nvPr/>
          </p:nvSpPr>
          <p:spPr>
            <a:xfrm>
              <a:off x="5688167" y="3137851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纪念馆表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B24206D-E2B8-4EC3-8A16-926DEB72A18B}"/>
                </a:ext>
              </a:extLst>
            </p:cNvPr>
            <p:cNvSpPr/>
            <p:nvPr/>
          </p:nvSpPr>
          <p:spPr>
            <a:xfrm>
              <a:off x="5680501" y="363475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纪念馆亲友团表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84D6881-0A6D-4ACA-A1AF-5073C16577F2}"/>
                </a:ext>
              </a:extLst>
            </p:cNvPr>
            <p:cNvSpPr/>
            <p:nvPr/>
          </p:nvSpPr>
          <p:spPr>
            <a:xfrm>
              <a:off x="7513532" y="3152263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纪念馆排名表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FCFCE4-9AA2-4DDF-9808-B43AE74FFC92}"/>
                </a:ext>
              </a:extLst>
            </p:cNvPr>
            <p:cNvSpPr/>
            <p:nvPr/>
          </p:nvSpPr>
          <p:spPr>
            <a:xfrm>
              <a:off x="5680501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祭奠表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D4D6176-5926-4D06-9765-F71313E53980}"/>
                </a:ext>
              </a:extLst>
            </p:cNvPr>
            <p:cNvSpPr/>
            <p:nvPr/>
          </p:nvSpPr>
          <p:spPr>
            <a:xfrm>
              <a:off x="7513532" y="4113751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用户孝爱排名表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F5833B32-69A2-4DEF-8CE1-D06C144AB0F9}"/>
                </a:ext>
              </a:extLst>
            </p:cNvPr>
            <p:cNvSpPr/>
            <p:nvPr/>
          </p:nvSpPr>
          <p:spPr>
            <a:xfrm>
              <a:off x="5680501" y="4125409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孝爱表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567187-0C43-4575-8464-C3D2C859E137}"/>
              </a:ext>
            </a:extLst>
          </p:cNvPr>
          <p:cNvSpPr/>
          <p:nvPr/>
        </p:nvSpPr>
        <p:spPr>
          <a:xfrm>
            <a:off x="712379" y="13917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2C2575-AD02-407D-A122-B9AB14435E0D}"/>
              </a:ext>
            </a:extLst>
          </p:cNvPr>
          <p:cNvSpPr/>
          <p:nvPr/>
        </p:nvSpPr>
        <p:spPr>
          <a:xfrm>
            <a:off x="3904203" y="1283729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查找用户孝爱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flipH="1">
            <a:off x="6057909" y="1607729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8595645" y="140972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A8218B-C010-4011-81E0-49DD599BAA4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792379" y="1607729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D7752-4FB6-43DF-A558-18F8CB513560}"/>
              </a:ext>
            </a:extLst>
          </p:cNvPr>
          <p:cNvSpPr/>
          <p:nvPr/>
        </p:nvSpPr>
        <p:spPr>
          <a:xfrm>
            <a:off x="712379" y="239644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6E2793D-FBFB-4D07-8173-1F88B5A3AF1A}"/>
              </a:ext>
            </a:extLst>
          </p:cNvPr>
          <p:cNvSpPr/>
          <p:nvPr/>
        </p:nvSpPr>
        <p:spPr>
          <a:xfrm>
            <a:off x="3904203" y="2288440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查看用户孝爱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71F491-BF52-4F03-BAF1-1FE9C8B91F0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6057909" y="2612440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2EE3C81-72BE-4129-995D-2783D9425982}"/>
              </a:ext>
            </a:extLst>
          </p:cNvPr>
          <p:cNvSpPr/>
          <p:nvPr/>
        </p:nvSpPr>
        <p:spPr>
          <a:xfrm>
            <a:off x="8595645" y="24144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DBD8BA-6AEA-4E61-82F9-B0EC9CAE05B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792379" y="2612440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DE5F4F-FA12-437D-A56D-C4FBD53EC4C0}"/>
              </a:ext>
            </a:extLst>
          </p:cNvPr>
          <p:cNvSpPr/>
          <p:nvPr/>
        </p:nvSpPr>
        <p:spPr>
          <a:xfrm>
            <a:off x="712379" y="35308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60C902-BB65-4781-8814-DB07926CC9CA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6057909" y="3746882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18F4D6B-A6CE-4CC1-88A9-475DB2C00404}"/>
              </a:ext>
            </a:extLst>
          </p:cNvPr>
          <p:cNvSpPr/>
          <p:nvPr/>
        </p:nvSpPr>
        <p:spPr>
          <a:xfrm>
            <a:off x="8595645" y="354888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8CE1039-22B8-47F1-BE71-8B7D3426A1AC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792379" y="3746882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610F96-2436-4E47-A0D0-5467FA1FEBF8}"/>
              </a:ext>
            </a:extLst>
          </p:cNvPr>
          <p:cNvSpPr/>
          <p:nvPr/>
        </p:nvSpPr>
        <p:spPr>
          <a:xfrm>
            <a:off x="3904203" y="3422882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查看用户孝爱排名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list_filial_ranking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437</Words>
  <Application>Microsoft Office PowerPoint</Application>
  <PresentationFormat>宽屏</PresentationFormat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437</cp:revision>
  <dcterms:created xsi:type="dcterms:W3CDTF">2021-01-27T12:05:21Z</dcterms:created>
  <dcterms:modified xsi:type="dcterms:W3CDTF">2021-04-15T11:00:34Z</dcterms:modified>
</cp:coreProperties>
</file>