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3" r:id="rId3"/>
    <p:sldId id="294" r:id="rId4"/>
    <p:sldId id="300" r:id="rId5"/>
    <p:sldId id="277" r:id="rId6"/>
    <p:sldId id="296" r:id="rId7"/>
    <p:sldId id="297" r:id="rId8"/>
    <p:sldId id="298" r:id="rId9"/>
    <p:sldId id="299" r:id="rId10"/>
    <p:sldId id="29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876EFF6-3AF8-4E9A-A36E-E1EBEC0A3BAF}"/>
              </a:ext>
            </a:extLst>
          </p:cNvPr>
          <p:cNvGrpSpPr/>
          <p:nvPr/>
        </p:nvGrpSpPr>
        <p:grpSpPr>
          <a:xfrm>
            <a:off x="2416709" y="2934989"/>
            <a:ext cx="6496586" cy="369332"/>
            <a:chOff x="2416709" y="2934989"/>
            <a:chExt cx="6496586" cy="369332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689041C-96C5-4544-8851-A086B8487BC5}"/>
                </a:ext>
              </a:extLst>
            </p:cNvPr>
            <p:cNvSpPr txBox="1"/>
            <p:nvPr/>
          </p:nvSpPr>
          <p:spPr>
            <a:xfrm>
              <a:off x="2815741" y="293498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申请成为会员</a:t>
              </a:r>
              <a:endParaRPr lang="zh-CN" altLang="en-US"/>
            </a:p>
          </p:txBody>
        </p:sp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0C94DFB7-C59D-4103-92F9-787CF1E393A9}"/>
                </a:ext>
              </a:extLst>
            </p:cNvPr>
            <p:cNvSpPr/>
            <p:nvPr/>
          </p:nvSpPr>
          <p:spPr>
            <a:xfrm>
              <a:off x="2416709" y="301165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F2CEF3B-3266-47DC-89BE-BA8AF255ACDE}"/>
              </a:ext>
            </a:extLst>
          </p:cNvPr>
          <p:cNvGrpSpPr/>
          <p:nvPr/>
        </p:nvGrpSpPr>
        <p:grpSpPr>
          <a:xfrm>
            <a:off x="2416709" y="3211416"/>
            <a:ext cx="6496586" cy="369332"/>
            <a:chOff x="2416709" y="3202552"/>
            <a:chExt cx="6496586" cy="369332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32074B1-3273-4781-A9B4-5819740718AA}"/>
                </a:ext>
              </a:extLst>
            </p:cNvPr>
            <p:cNvSpPr txBox="1"/>
            <p:nvPr/>
          </p:nvSpPr>
          <p:spPr>
            <a:xfrm>
              <a:off x="2815741" y="320255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自动罢免</a:t>
              </a:r>
              <a:endParaRPr lang="zh-CN" altLang="en-US"/>
            </a:p>
          </p:txBody>
        </p:sp>
        <p:sp>
          <p:nvSpPr>
            <p:cNvPr id="92" name="菱形 91">
              <a:extLst>
                <a:ext uri="{FF2B5EF4-FFF2-40B4-BE49-F238E27FC236}">
                  <a16:creationId xmlns:a16="http://schemas.microsoft.com/office/drawing/2014/main" id="{B6A8114D-8499-4B5E-9BC9-3A7ED5454232}"/>
                </a:ext>
              </a:extLst>
            </p:cNvPr>
            <p:cNvSpPr/>
            <p:nvPr/>
          </p:nvSpPr>
          <p:spPr>
            <a:xfrm>
              <a:off x="2416709" y="327921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25AE5DD-8CFE-45F7-A461-4E5026D38267}"/>
              </a:ext>
            </a:extLst>
          </p:cNvPr>
          <p:cNvGrpSpPr/>
          <p:nvPr/>
        </p:nvGrpSpPr>
        <p:grpSpPr>
          <a:xfrm>
            <a:off x="2416709" y="3487843"/>
            <a:ext cx="6496586" cy="369332"/>
            <a:chOff x="2416709" y="3463864"/>
            <a:chExt cx="6496586" cy="369332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FE41203E-FE22-477B-8DFA-11B804F0564A}"/>
                </a:ext>
              </a:extLst>
            </p:cNvPr>
            <p:cNvSpPr txBox="1"/>
            <p:nvPr/>
          </p:nvSpPr>
          <p:spPr>
            <a:xfrm>
              <a:off x="2815741" y="3463864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投票罢免</a:t>
              </a:r>
              <a:endParaRPr lang="zh-CN" altLang="en-US"/>
            </a:p>
          </p:txBody>
        </p:sp>
        <p:sp>
          <p:nvSpPr>
            <p:cNvPr id="93" name="菱形 92">
              <a:extLst>
                <a:ext uri="{FF2B5EF4-FFF2-40B4-BE49-F238E27FC236}">
                  <a16:creationId xmlns:a16="http://schemas.microsoft.com/office/drawing/2014/main" id="{B46AA184-BD2A-42F0-8CD9-55AA83FAE443}"/>
                </a:ext>
              </a:extLst>
            </p:cNvPr>
            <p:cNvSpPr/>
            <p:nvPr/>
          </p:nvSpPr>
          <p:spPr>
            <a:xfrm>
              <a:off x="2416709" y="3540530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95AE09-833B-4A5E-A48E-C9A8603F5D5A}"/>
              </a:ext>
            </a:extLst>
          </p:cNvPr>
          <p:cNvGrpSpPr/>
          <p:nvPr/>
        </p:nvGrpSpPr>
        <p:grpSpPr>
          <a:xfrm>
            <a:off x="2416709" y="3764270"/>
            <a:ext cx="6496586" cy="369332"/>
            <a:chOff x="2416709" y="3741410"/>
            <a:chExt cx="6496586" cy="369332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8AFEED0-743C-4B1D-B440-85C06612C094}"/>
                </a:ext>
              </a:extLst>
            </p:cNvPr>
            <p:cNvSpPr txBox="1"/>
            <p:nvPr/>
          </p:nvSpPr>
          <p:spPr>
            <a:xfrm>
              <a:off x="2815741" y="374141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申请资金</a:t>
              </a:r>
              <a:endParaRPr lang="zh-CN" altLang="en-US"/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17E462AC-D128-4E69-957B-A1F794EDAA26}"/>
                </a:ext>
              </a:extLst>
            </p:cNvPr>
            <p:cNvSpPr/>
            <p:nvPr/>
          </p:nvSpPr>
          <p:spPr>
            <a:xfrm>
              <a:off x="2416709" y="381807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B5CEFC9-11FF-407F-80A0-93EC016E7074}"/>
              </a:ext>
            </a:extLst>
          </p:cNvPr>
          <p:cNvGrpSpPr/>
          <p:nvPr/>
        </p:nvGrpSpPr>
        <p:grpSpPr>
          <a:xfrm>
            <a:off x="2416709" y="4489469"/>
            <a:ext cx="6496586" cy="369332"/>
            <a:chOff x="2416709" y="4489469"/>
            <a:chExt cx="6496586" cy="369332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278DE51-3789-486C-AB58-01B753E1E58A}"/>
                </a:ext>
              </a:extLst>
            </p:cNvPr>
            <p:cNvSpPr txBox="1"/>
            <p:nvPr/>
          </p:nvSpPr>
          <p:spPr>
            <a:xfrm>
              <a:off x="2815741" y="448946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申请成为会员</a:t>
              </a:r>
              <a:endParaRPr lang="zh-CN" altLang="en-US"/>
            </a:p>
          </p:txBody>
        </p:sp>
        <p:sp>
          <p:nvSpPr>
            <p:cNvPr id="99" name="菱形 98">
              <a:extLst>
                <a:ext uri="{FF2B5EF4-FFF2-40B4-BE49-F238E27FC236}">
                  <a16:creationId xmlns:a16="http://schemas.microsoft.com/office/drawing/2014/main" id="{FCCDC6E0-FB83-44BB-90CD-76211D22E88B}"/>
                </a:ext>
              </a:extLst>
            </p:cNvPr>
            <p:cNvSpPr/>
            <p:nvPr/>
          </p:nvSpPr>
          <p:spPr>
            <a:xfrm>
              <a:off x="2416709" y="456613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1C2111-8199-411D-803C-B569FEEB024B}"/>
              </a:ext>
            </a:extLst>
          </p:cNvPr>
          <p:cNvGrpSpPr/>
          <p:nvPr/>
        </p:nvGrpSpPr>
        <p:grpSpPr>
          <a:xfrm>
            <a:off x="2416709" y="4787512"/>
            <a:ext cx="6496586" cy="369332"/>
            <a:chOff x="2416709" y="4787512"/>
            <a:chExt cx="6496586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4FA7421-7BA8-4259-85F4-25B105E50163}"/>
                </a:ext>
              </a:extLst>
            </p:cNvPr>
            <p:cNvSpPr txBox="1"/>
            <p:nvPr/>
          </p:nvSpPr>
          <p:spPr>
            <a:xfrm>
              <a:off x="2815741" y="478751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自动罢免</a:t>
              </a:r>
              <a:endParaRPr lang="zh-CN" altLang="en-US"/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C64B9EDA-AD07-4221-B7B6-D7CC743189FD}"/>
                </a:ext>
              </a:extLst>
            </p:cNvPr>
            <p:cNvSpPr/>
            <p:nvPr/>
          </p:nvSpPr>
          <p:spPr>
            <a:xfrm>
              <a:off x="2416709" y="486417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E46FB6C-108D-4994-8EE0-50FA56F13498}"/>
              </a:ext>
            </a:extLst>
          </p:cNvPr>
          <p:cNvGrpSpPr/>
          <p:nvPr/>
        </p:nvGrpSpPr>
        <p:grpSpPr>
          <a:xfrm>
            <a:off x="2416709" y="5089464"/>
            <a:ext cx="6496586" cy="369332"/>
            <a:chOff x="2416709" y="5089464"/>
            <a:chExt cx="6496586" cy="369332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971CDD7-B01D-4093-9BAE-87F14D4F71CC}"/>
                </a:ext>
              </a:extLst>
            </p:cNvPr>
            <p:cNvSpPr txBox="1"/>
            <p:nvPr/>
          </p:nvSpPr>
          <p:spPr>
            <a:xfrm>
              <a:off x="2815741" y="5089464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投票罢免</a:t>
              </a:r>
              <a:endParaRPr lang="zh-CN" altLang="en-US"/>
            </a:p>
          </p:txBody>
        </p:sp>
        <p:sp>
          <p:nvSpPr>
            <p:cNvPr id="101" name="菱形 100">
              <a:extLst>
                <a:ext uri="{FF2B5EF4-FFF2-40B4-BE49-F238E27FC236}">
                  <a16:creationId xmlns:a16="http://schemas.microsoft.com/office/drawing/2014/main" id="{DC6104FA-8F01-40A3-AF2D-83886CDD7692}"/>
                </a:ext>
              </a:extLst>
            </p:cNvPr>
            <p:cNvSpPr/>
            <p:nvPr/>
          </p:nvSpPr>
          <p:spPr>
            <a:xfrm>
              <a:off x="2416709" y="5166130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389DA90-6B7F-4A74-96F8-DFDD7A7A94BA}"/>
              </a:ext>
            </a:extLst>
          </p:cNvPr>
          <p:cNvGrpSpPr/>
          <p:nvPr/>
        </p:nvGrpSpPr>
        <p:grpSpPr>
          <a:xfrm>
            <a:off x="2416709" y="5377170"/>
            <a:ext cx="6496586" cy="369332"/>
            <a:chOff x="2416709" y="5377170"/>
            <a:chExt cx="6496586" cy="369332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35F4058-7B0F-4C99-93C5-8F1B75E46B17}"/>
                </a:ext>
              </a:extLst>
            </p:cNvPr>
            <p:cNvSpPr txBox="1"/>
            <p:nvPr/>
          </p:nvSpPr>
          <p:spPr>
            <a:xfrm>
              <a:off x="2815741" y="537717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申请资金</a:t>
              </a:r>
              <a:endParaRPr lang="zh-CN" altLang="en-US"/>
            </a:p>
          </p:txBody>
        </p:sp>
        <p:sp>
          <p:nvSpPr>
            <p:cNvPr id="102" name="菱形 101">
              <a:extLst>
                <a:ext uri="{FF2B5EF4-FFF2-40B4-BE49-F238E27FC236}">
                  <a16:creationId xmlns:a16="http://schemas.microsoft.com/office/drawing/2014/main" id="{55CA5387-2041-4BE4-9197-42925453DB8E}"/>
                </a:ext>
              </a:extLst>
            </p:cNvPr>
            <p:cNvSpPr/>
            <p:nvPr/>
          </p:nvSpPr>
          <p:spPr>
            <a:xfrm>
              <a:off x="2416709" y="545383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D1575BC-B070-407A-9FA7-9E00A0DF5ADE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0" name="箭头: V 形 39">
              <a:extLst>
                <a:ext uri="{FF2B5EF4-FFF2-40B4-BE49-F238E27FC236}">
                  <a16:creationId xmlns:a16="http://schemas.microsoft.com/office/drawing/2014/main" id="{EA403877-A0A0-46F6-AC2C-7A3A0B7CE5D3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0C990FF-2463-4C9F-A226-0B70793338EA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8E85AD1-AF42-404A-9BF9-07F0C1611515}"/>
              </a:ext>
            </a:extLst>
          </p:cNvPr>
          <p:cNvGrpSpPr/>
          <p:nvPr/>
        </p:nvGrpSpPr>
        <p:grpSpPr>
          <a:xfrm>
            <a:off x="1199043" y="2257620"/>
            <a:ext cx="6634783" cy="369332"/>
            <a:chOff x="1199043" y="4720702"/>
            <a:chExt cx="6634783" cy="369332"/>
          </a:xfrm>
        </p:grpSpPr>
        <p:sp>
          <p:nvSpPr>
            <p:cNvPr id="43" name="箭头: V 形 42">
              <a:extLst>
                <a:ext uri="{FF2B5EF4-FFF2-40B4-BE49-F238E27FC236}">
                  <a16:creationId xmlns:a16="http://schemas.microsoft.com/office/drawing/2014/main" id="{0CA9857E-2188-49B4-A7B9-4BC516DF8067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4D70977-3A73-4368-B70D-A3DF50ED32AF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54EC113-A88B-4EA5-A0A6-9BE8E839182A}"/>
              </a:ext>
            </a:extLst>
          </p:cNvPr>
          <p:cNvGrpSpPr/>
          <p:nvPr/>
        </p:nvGrpSpPr>
        <p:grpSpPr>
          <a:xfrm>
            <a:off x="1628272" y="1314411"/>
            <a:ext cx="6485472" cy="369332"/>
            <a:chOff x="1628272" y="1548091"/>
            <a:chExt cx="6485472" cy="36933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EEB1D7B-62C9-443E-8975-EBCC9D844323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会员</a:t>
              </a:r>
              <a:endParaRPr lang="zh-CN" altLang="en-US"/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C5DCC049-FDEB-462E-BB19-1C40E7A11731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AB1B579-9E3D-4CDF-A4C8-07844DA7B16E}"/>
              </a:ext>
            </a:extLst>
          </p:cNvPr>
          <p:cNvGrpSpPr/>
          <p:nvPr/>
        </p:nvGrpSpPr>
        <p:grpSpPr>
          <a:xfrm>
            <a:off x="1628272" y="1601757"/>
            <a:ext cx="6485472" cy="369332"/>
            <a:chOff x="1628272" y="1988082"/>
            <a:chExt cx="6485472" cy="369332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2131E2E-541B-4508-8039-ABFD0FFD5047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提案</a:t>
              </a:r>
              <a:endParaRPr lang="zh-CN" altLang="en-US"/>
            </a:p>
          </p:txBody>
        </p:sp>
        <p:sp>
          <p:nvSpPr>
            <p:cNvPr id="56" name="菱形 55">
              <a:extLst>
                <a:ext uri="{FF2B5EF4-FFF2-40B4-BE49-F238E27FC236}">
                  <a16:creationId xmlns:a16="http://schemas.microsoft.com/office/drawing/2014/main" id="{02FB7305-A46B-4256-80F9-D9920F490434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85961E6-9119-4D80-B29C-B24C9743C718}"/>
              </a:ext>
            </a:extLst>
          </p:cNvPr>
          <p:cNvGrpSpPr/>
          <p:nvPr/>
        </p:nvGrpSpPr>
        <p:grpSpPr>
          <a:xfrm>
            <a:off x="1628272" y="1889103"/>
            <a:ext cx="6485472" cy="369332"/>
            <a:chOff x="1628272" y="2488205"/>
            <a:chExt cx="6485472" cy="36933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4D6C45F-E5A5-4DDC-8FF0-88CA055E758E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工作日志</a:t>
              </a:r>
              <a:endParaRPr lang="zh-CN" altLang="en-US"/>
            </a:p>
          </p:txBody>
        </p:sp>
        <p:sp>
          <p:nvSpPr>
            <p:cNvPr id="59" name="菱形 58">
              <a:extLst>
                <a:ext uri="{FF2B5EF4-FFF2-40B4-BE49-F238E27FC236}">
                  <a16:creationId xmlns:a16="http://schemas.microsoft.com/office/drawing/2014/main" id="{0B956323-5EF5-498C-944F-DC2819C4CC28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0A93CDC-E14E-44FA-9CAB-8AC6922BE10F}"/>
              </a:ext>
            </a:extLst>
          </p:cNvPr>
          <p:cNvGrpSpPr/>
          <p:nvPr/>
        </p:nvGrpSpPr>
        <p:grpSpPr>
          <a:xfrm>
            <a:off x="1628272" y="2650509"/>
            <a:ext cx="6398563" cy="369332"/>
            <a:chOff x="1628272" y="2650509"/>
            <a:chExt cx="6398563" cy="369332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9CB6093-4332-483D-A8B1-BC5184D07092}"/>
                </a:ext>
              </a:extLst>
            </p:cNvPr>
            <p:cNvSpPr txBox="1"/>
            <p:nvPr/>
          </p:nvSpPr>
          <p:spPr>
            <a:xfrm>
              <a:off x="1929281" y="265050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会员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1566BED-88EF-4C56-A55F-F6D46B845D7C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64E33C4-1D6C-460E-9C8C-AB7F98308E9D}"/>
              </a:ext>
            </a:extLst>
          </p:cNvPr>
          <p:cNvGrpSpPr/>
          <p:nvPr/>
        </p:nvGrpSpPr>
        <p:grpSpPr>
          <a:xfrm>
            <a:off x="1619001" y="5863095"/>
            <a:ext cx="6407834" cy="369332"/>
            <a:chOff x="1619001" y="5893575"/>
            <a:chExt cx="6407834" cy="369332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F806BE5-2609-49A2-A286-3E538884DEDB}"/>
                </a:ext>
              </a:extLst>
            </p:cNvPr>
            <p:cNvSpPr txBox="1"/>
            <p:nvPr/>
          </p:nvSpPr>
          <p:spPr>
            <a:xfrm>
              <a:off x="1929281" y="58935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工作日志</a:t>
              </a:r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F8F89DC-152B-4C99-AF5A-22288B2FBB5B}"/>
                </a:ext>
              </a:extLst>
            </p:cNvPr>
            <p:cNvSpPr/>
            <p:nvPr/>
          </p:nvSpPr>
          <p:spPr>
            <a:xfrm>
              <a:off x="1619001" y="5978997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3E6A327-0474-445F-B386-2F00DDF4AFC0}"/>
              </a:ext>
            </a:extLst>
          </p:cNvPr>
          <p:cNvGrpSpPr/>
          <p:nvPr/>
        </p:nvGrpSpPr>
        <p:grpSpPr>
          <a:xfrm>
            <a:off x="1628272" y="4190664"/>
            <a:ext cx="6398563" cy="369332"/>
            <a:chOff x="1628272" y="4190664"/>
            <a:chExt cx="6398563" cy="369332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95367BB-088F-4047-8248-DDB13600E2FC}"/>
                </a:ext>
              </a:extLst>
            </p:cNvPr>
            <p:cNvSpPr txBox="1"/>
            <p:nvPr/>
          </p:nvSpPr>
          <p:spPr>
            <a:xfrm>
              <a:off x="1929281" y="4190664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会长</a:t>
              </a:r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EA50536-4270-4FF0-939C-7E8CCDDDE912}"/>
                </a:ext>
              </a:extLst>
            </p:cNvPr>
            <p:cNvSpPr/>
            <p:nvPr/>
          </p:nvSpPr>
          <p:spPr>
            <a:xfrm>
              <a:off x="1628272" y="4276086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提案流程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E10B91E-1793-4BAB-BADD-87CC94F1573F}"/>
              </a:ext>
            </a:extLst>
          </p:cNvPr>
          <p:cNvSpPr/>
          <p:nvPr/>
        </p:nvSpPr>
        <p:spPr>
          <a:xfrm>
            <a:off x="712379" y="1960911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34E2789-0023-4344-BACD-488771F99C01}"/>
              </a:ext>
            </a:extLst>
          </p:cNvPr>
          <p:cNvSpPr/>
          <p:nvPr/>
        </p:nvSpPr>
        <p:spPr>
          <a:xfrm>
            <a:off x="3296690" y="1100274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E1B65F2-58BF-4659-B4DC-A33D322410E9}"/>
              </a:ext>
            </a:extLst>
          </p:cNvPr>
          <p:cNvSpPr/>
          <p:nvPr/>
        </p:nvSpPr>
        <p:spPr>
          <a:xfrm>
            <a:off x="3296690" y="2781000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A88AE6B-3F68-4838-8216-F8C8720C667F}"/>
              </a:ext>
            </a:extLst>
          </p:cNvPr>
          <p:cNvSpPr/>
          <p:nvPr/>
        </p:nvSpPr>
        <p:spPr>
          <a:xfrm>
            <a:off x="3296690" y="1928835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7496431-1849-45DA-803E-CA3F62FEE339}"/>
              </a:ext>
            </a:extLst>
          </p:cNvPr>
          <p:cNvSpPr/>
          <p:nvPr/>
        </p:nvSpPr>
        <p:spPr>
          <a:xfrm>
            <a:off x="712379" y="401522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4726F73-6337-4AA0-A7E5-9560869F6AA8}"/>
              </a:ext>
            </a:extLst>
          </p:cNvPr>
          <p:cNvSpPr/>
          <p:nvPr/>
        </p:nvSpPr>
        <p:spPr>
          <a:xfrm>
            <a:off x="3296690" y="3979223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378F77E-92BF-4061-957A-B57AFCFE27A7}"/>
              </a:ext>
            </a:extLst>
          </p:cNvPr>
          <p:cNvCxnSpPr>
            <a:cxnSpLocks/>
            <a:stCxn id="41" idx="3"/>
            <a:endCxn id="66" idx="1"/>
          </p:cNvCxnSpPr>
          <p:nvPr/>
        </p:nvCxnSpPr>
        <p:spPr>
          <a:xfrm flipV="1">
            <a:off x="5456690" y="2246858"/>
            <a:ext cx="1655103" cy="85814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4756745-4544-4997-A0B0-D16569925C0A}"/>
              </a:ext>
            </a:extLst>
          </p:cNvPr>
          <p:cNvSpPr/>
          <p:nvPr/>
        </p:nvSpPr>
        <p:spPr>
          <a:xfrm>
            <a:off x="712379" y="5409886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6874896-7C72-4058-8D3F-F4A803782D09}"/>
              </a:ext>
            </a:extLst>
          </p:cNvPr>
          <p:cNvSpPr/>
          <p:nvPr/>
        </p:nvSpPr>
        <p:spPr>
          <a:xfrm>
            <a:off x="3296690" y="5373886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516F886-9F2E-46E7-A4E1-32F7643623B3}"/>
              </a:ext>
            </a:extLst>
          </p:cNvPr>
          <p:cNvCxnSpPr>
            <a:cxnSpLocks/>
            <a:stCxn id="40" idx="3"/>
            <a:endCxn id="66" idx="1"/>
          </p:cNvCxnSpPr>
          <p:nvPr/>
        </p:nvCxnSpPr>
        <p:spPr>
          <a:xfrm>
            <a:off x="5456690" y="1424274"/>
            <a:ext cx="1655103" cy="82258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F78C5CA-BF15-4AB7-B156-0653803CC40F}"/>
              </a:ext>
            </a:extLst>
          </p:cNvPr>
          <p:cNvSpPr/>
          <p:nvPr/>
        </p:nvSpPr>
        <p:spPr>
          <a:xfrm>
            <a:off x="9886352" y="5896109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生效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AA0D7C6-6A91-4C91-B354-E12A2D26F6B9}"/>
              </a:ext>
            </a:extLst>
          </p:cNvPr>
          <p:cNvCxnSpPr>
            <a:cxnSpLocks/>
            <a:stCxn id="42" idx="3"/>
            <a:endCxn id="66" idx="1"/>
          </p:cNvCxnSpPr>
          <p:nvPr/>
        </p:nvCxnSpPr>
        <p:spPr>
          <a:xfrm flipV="1">
            <a:off x="5456690" y="2246858"/>
            <a:ext cx="1655103" cy="597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0C166AF-C29C-494A-B20E-9E105A8EA04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792379" y="1424274"/>
            <a:ext cx="1504311" cy="824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504009A-374E-4DB5-ACF7-DD0C0E9A51B9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1792379" y="2248911"/>
            <a:ext cx="1504311" cy="39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3D8497A-8EED-4103-84E3-4D937CD8FAF5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1792379" y="2248911"/>
            <a:ext cx="1504311" cy="8560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E7EB158-D576-4F19-A1DD-D6E5A673E126}"/>
              </a:ext>
            </a:extLst>
          </p:cNvPr>
          <p:cNvSpPr/>
          <p:nvPr/>
        </p:nvSpPr>
        <p:spPr>
          <a:xfrm>
            <a:off x="7111793" y="203085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提案操作表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FAB6CBF-4FA0-4E2A-A37A-36A5451D8FBF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1792379" y="4303223"/>
            <a:ext cx="15043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01ECFE1-42DB-427F-AB2A-EC7CC00CD7EC}"/>
              </a:ext>
            </a:extLst>
          </p:cNvPr>
          <p:cNvSpPr/>
          <p:nvPr/>
        </p:nvSpPr>
        <p:spPr>
          <a:xfrm>
            <a:off x="7111793" y="408579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提案操作表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DD20324-A3ED-4FBB-BA72-65CAFD2EB5E3}"/>
              </a:ext>
            </a:extLst>
          </p:cNvPr>
          <p:cNvCxnSpPr>
            <a:cxnSpLocks/>
            <a:stCxn id="68" idx="1"/>
            <a:endCxn id="54" idx="3"/>
          </p:cNvCxnSpPr>
          <p:nvPr/>
        </p:nvCxnSpPr>
        <p:spPr>
          <a:xfrm flipH="1">
            <a:off x="5456690" y="4301797"/>
            <a:ext cx="1655103" cy="14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F520688-6DCA-4347-A669-D9C2BDFE8D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792379" y="5697886"/>
            <a:ext cx="15043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48E90D0A-1AF5-4901-AE04-D31AD80F926F}"/>
              </a:ext>
            </a:extLst>
          </p:cNvPr>
          <p:cNvSpPr/>
          <p:nvPr/>
        </p:nvSpPr>
        <p:spPr>
          <a:xfrm>
            <a:off x="7111793" y="512188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提案操作表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7CF336E-C682-42BA-A464-92C5F0533BE5}"/>
              </a:ext>
            </a:extLst>
          </p:cNvPr>
          <p:cNvSpPr/>
          <p:nvPr/>
        </p:nvSpPr>
        <p:spPr>
          <a:xfrm>
            <a:off x="7111793" y="596810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6582329-926B-406F-8FD9-1B43EAE194D8}"/>
              </a:ext>
            </a:extLst>
          </p:cNvPr>
          <p:cNvCxnSpPr>
            <a:cxnSpLocks/>
            <a:stCxn id="59" idx="3"/>
            <a:endCxn id="75" idx="1"/>
          </p:cNvCxnSpPr>
          <p:nvPr/>
        </p:nvCxnSpPr>
        <p:spPr>
          <a:xfrm flipV="1">
            <a:off x="5456690" y="5337886"/>
            <a:ext cx="1655103" cy="360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C0326B6-E7E2-441E-A317-20084FAFD289}"/>
              </a:ext>
            </a:extLst>
          </p:cNvPr>
          <p:cNvCxnSpPr>
            <a:cxnSpLocks/>
            <a:stCxn id="59" idx="3"/>
            <a:endCxn id="76" idx="1"/>
          </p:cNvCxnSpPr>
          <p:nvPr/>
        </p:nvCxnSpPr>
        <p:spPr>
          <a:xfrm>
            <a:off x="5456690" y="5697886"/>
            <a:ext cx="1655103" cy="48622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D222E67-CAA0-4656-9B9A-BD004D178DA2}"/>
              </a:ext>
            </a:extLst>
          </p:cNvPr>
          <p:cNvCxnSpPr>
            <a:cxnSpLocks/>
            <a:stCxn id="76" idx="3"/>
            <a:endCxn id="16" idx="1"/>
          </p:cNvCxnSpPr>
          <p:nvPr/>
        </p:nvCxnSpPr>
        <p:spPr>
          <a:xfrm>
            <a:off x="8839793" y="6184109"/>
            <a:ext cx="1046559" cy="0"/>
          </a:xfrm>
          <a:prstGeom prst="straightConnector1">
            <a:avLst/>
          </a:prstGeom>
          <a:ln w="2540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0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会员表结构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80" y="2194317"/>
            <a:ext cx="2861244" cy="102347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普通会员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;1,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会长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抵押数量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3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提案表结构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80" y="2194321"/>
            <a:ext cx="1728000" cy="5392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9AA4FBD-D76B-43E9-A152-96A158130474}"/>
              </a:ext>
            </a:extLst>
          </p:cNvPr>
          <p:cNvSpPr/>
          <p:nvPr/>
        </p:nvSpPr>
        <p:spPr>
          <a:xfrm>
            <a:off x="3468021" y="1534342"/>
            <a:ext cx="226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提案操作表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proposal_operate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76A345A-FFE5-48E0-BE34-3DEE2D63A626}"/>
              </a:ext>
            </a:extLst>
          </p:cNvPr>
          <p:cNvSpPr/>
          <p:nvPr/>
        </p:nvSpPr>
        <p:spPr>
          <a:xfrm>
            <a:off x="3468021" y="2179195"/>
            <a:ext cx="3343326" cy="229015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提案新值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,3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发起日期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过期时间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会员个数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会员列表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[f1,f2,…]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会员结论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未参加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;2,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;3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未通过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结论时间戳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[ts,ts,ts]</a:t>
            </a:r>
          </a:p>
        </p:txBody>
      </p:sp>
    </p:spTree>
    <p:extLst>
      <p:ext uri="{BB962C8B-B14F-4D97-AF65-F5344CB8AC3E}">
        <p14:creationId xmlns:p14="http://schemas.microsoft.com/office/powerpoint/2010/main" val="350847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工作日志表结构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工作日志表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work_log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80" y="2188136"/>
            <a:ext cx="1728000" cy="5392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37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448139" y="1277163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7142" y="131316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7953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448139" y="2543535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608139" y="1601163"/>
            <a:ext cx="185306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66" idx="1"/>
            <a:endCxn id="101" idx="3"/>
          </p:cNvCxnSpPr>
          <p:nvPr/>
        </p:nvCxnSpPr>
        <p:spPr>
          <a:xfrm flipH="1">
            <a:off x="5608139" y="2867535"/>
            <a:ext cx="18530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448139" y="3421636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448139" y="5690672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申请成为会员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C833A99-9169-450C-8698-A0885D4F9401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7142" y="1601163"/>
            <a:ext cx="16509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B757278-1255-4825-A7C4-643F2D8D9D12}"/>
              </a:ext>
            </a:extLst>
          </p:cNvPr>
          <p:cNvSpPr/>
          <p:nvPr/>
        </p:nvSpPr>
        <p:spPr>
          <a:xfrm>
            <a:off x="7461201" y="138516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31D302-A74A-44C1-BA42-7147D1664896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867535"/>
            <a:ext cx="16557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C77FE82-C001-4DAD-8D71-DCFE56201C10}"/>
              </a:ext>
            </a:extLst>
          </p:cNvPr>
          <p:cNvSpPr/>
          <p:nvPr/>
        </p:nvSpPr>
        <p:spPr>
          <a:xfrm>
            <a:off x="7461201" y="265153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8D8D5E5-BD8A-48DA-B9B4-DBB854EB287C}"/>
              </a:ext>
            </a:extLst>
          </p:cNvPr>
          <p:cNvSpPr/>
          <p:nvPr/>
        </p:nvSpPr>
        <p:spPr>
          <a:xfrm>
            <a:off x="712379" y="3457636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AC97C30-7E3A-4CDF-B459-26B658D987D5}"/>
              </a:ext>
            </a:extLst>
          </p:cNvPr>
          <p:cNvCxnSpPr>
            <a:cxnSpLocks/>
            <a:stCxn id="67" idx="3"/>
            <a:endCxn id="49" idx="1"/>
          </p:cNvCxnSpPr>
          <p:nvPr/>
        </p:nvCxnSpPr>
        <p:spPr>
          <a:xfrm>
            <a:off x="1792379" y="3745636"/>
            <a:ext cx="16557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72EAAA0-0CEE-408E-88DF-DF1D04BA5AFC}"/>
              </a:ext>
            </a:extLst>
          </p:cNvPr>
          <p:cNvCxnSpPr>
            <a:cxnSpLocks/>
            <a:stCxn id="49" idx="3"/>
            <a:endCxn id="70" idx="1"/>
          </p:cNvCxnSpPr>
          <p:nvPr/>
        </p:nvCxnSpPr>
        <p:spPr>
          <a:xfrm>
            <a:off x="5608139" y="3745636"/>
            <a:ext cx="185306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92DB222-5C9E-48BB-AF30-F52D4922013E}"/>
              </a:ext>
            </a:extLst>
          </p:cNvPr>
          <p:cNvSpPr/>
          <p:nvPr/>
        </p:nvSpPr>
        <p:spPr>
          <a:xfrm>
            <a:off x="7461201" y="352963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90C4E4A-A1C0-492F-946C-A7CB8597A785}"/>
              </a:ext>
            </a:extLst>
          </p:cNvPr>
          <p:cNvSpPr/>
          <p:nvPr/>
        </p:nvSpPr>
        <p:spPr>
          <a:xfrm>
            <a:off x="712379" y="5726672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415DFB9-AE5D-492E-BBA0-32B5A39F1287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>
            <a:off x="5608139" y="6014672"/>
            <a:ext cx="18530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BF7D527-E252-4500-9D2D-30CF3B2677CC}"/>
              </a:ext>
            </a:extLst>
          </p:cNvPr>
          <p:cNvSpPr/>
          <p:nvPr/>
        </p:nvSpPr>
        <p:spPr>
          <a:xfrm>
            <a:off x="7461201" y="5798672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81AE7C1-8F84-4E6B-9EAD-56B700C57E0D}"/>
              </a:ext>
            </a:extLst>
          </p:cNvPr>
          <p:cNvCxnSpPr>
            <a:cxnSpLocks/>
            <a:stCxn id="72" idx="3"/>
            <a:endCxn id="106" idx="1"/>
          </p:cNvCxnSpPr>
          <p:nvPr/>
        </p:nvCxnSpPr>
        <p:spPr>
          <a:xfrm>
            <a:off x="1792379" y="6014672"/>
            <a:ext cx="16557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26C3990-46C2-4CFC-BF24-A61C35F615FA}"/>
              </a:ext>
            </a:extLst>
          </p:cNvPr>
          <p:cNvSpPr/>
          <p:nvPr/>
        </p:nvSpPr>
        <p:spPr>
          <a:xfrm>
            <a:off x="3448139" y="4338383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B0E599E4-B827-413E-92D5-EDC240444116}"/>
              </a:ext>
            </a:extLst>
          </p:cNvPr>
          <p:cNvSpPr/>
          <p:nvPr/>
        </p:nvSpPr>
        <p:spPr>
          <a:xfrm>
            <a:off x="712379" y="437438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会长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7146449-15F9-4112-95C0-0355634A09D8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1792379" y="4662383"/>
            <a:ext cx="16557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F6232AD-52DA-4200-8091-7ADA8A5043C2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>
            <a:off x="5608139" y="4662383"/>
            <a:ext cx="185306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399AD29D-B529-487A-A8D9-63892A84F086}"/>
              </a:ext>
            </a:extLst>
          </p:cNvPr>
          <p:cNvSpPr/>
          <p:nvPr/>
        </p:nvSpPr>
        <p:spPr>
          <a:xfrm>
            <a:off x="7461201" y="444638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自动罢免</a:t>
            </a:r>
          </a:p>
        </p:txBody>
      </p:sp>
    </p:spTree>
    <p:extLst>
      <p:ext uri="{BB962C8B-B14F-4D97-AF65-F5344CB8AC3E}">
        <p14:creationId xmlns:p14="http://schemas.microsoft.com/office/powerpoint/2010/main" val="18577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投票罢免</a:t>
            </a:r>
          </a:p>
        </p:txBody>
      </p:sp>
    </p:spTree>
    <p:extLst>
      <p:ext uri="{BB962C8B-B14F-4D97-AF65-F5344CB8AC3E}">
        <p14:creationId xmlns:p14="http://schemas.microsoft.com/office/powerpoint/2010/main" val="384832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申请资金</a:t>
            </a:r>
          </a:p>
        </p:txBody>
      </p:sp>
    </p:spTree>
    <p:extLst>
      <p:ext uri="{BB962C8B-B14F-4D97-AF65-F5344CB8AC3E}">
        <p14:creationId xmlns:p14="http://schemas.microsoft.com/office/powerpoint/2010/main" val="375626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工作日志</a:t>
            </a:r>
          </a:p>
        </p:txBody>
      </p:sp>
    </p:spTree>
    <p:extLst>
      <p:ext uri="{BB962C8B-B14F-4D97-AF65-F5344CB8AC3E}">
        <p14:creationId xmlns:p14="http://schemas.microsoft.com/office/powerpoint/2010/main" val="416600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226</Words>
  <Application>Microsoft Office PowerPoint</Application>
  <PresentationFormat>宽屏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315</cp:revision>
  <dcterms:created xsi:type="dcterms:W3CDTF">2021-01-27T12:05:21Z</dcterms:created>
  <dcterms:modified xsi:type="dcterms:W3CDTF">2021-04-14T12:21:28Z</dcterms:modified>
</cp:coreProperties>
</file>