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9" r:id="rId3"/>
    <p:sldId id="287" r:id="rId4"/>
    <p:sldId id="292" r:id="rId5"/>
    <p:sldId id="288" r:id="rId6"/>
    <p:sldId id="290" r:id="rId7"/>
    <p:sldId id="291" r:id="rId8"/>
    <p:sldId id="29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大纲及流程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1C8E9AE-EDCD-45C2-8521-E7E391C3F710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79C143AB-EE78-4100-92B9-EC49199FD5AA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A396B97-2CC0-492E-A451-CDEA62822C14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1D4BC4E-8A24-4FEA-B3FB-7A9DA004FB60}"/>
              </a:ext>
            </a:extLst>
          </p:cNvPr>
          <p:cNvGrpSpPr/>
          <p:nvPr/>
        </p:nvGrpSpPr>
        <p:grpSpPr>
          <a:xfrm>
            <a:off x="1199043" y="4720702"/>
            <a:ext cx="6634783" cy="369332"/>
            <a:chOff x="1199043" y="4720702"/>
            <a:chExt cx="6634783" cy="369332"/>
          </a:xfrm>
        </p:grpSpPr>
        <p:sp>
          <p:nvSpPr>
            <p:cNvPr id="47" name="箭头: V 形 46">
              <a:extLst>
                <a:ext uri="{FF2B5EF4-FFF2-40B4-BE49-F238E27FC236}">
                  <a16:creationId xmlns:a16="http://schemas.microsoft.com/office/drawing/2014/main" id="{159881B0-C82D-4A06-8125-DAFB68B32471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7FB93D6-DBA5-4E87-AE16-0C44C9CAB455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3FA45B6-0A37-4928-9021-E8CC8FDEF9CC}"/>
              </a:ext>
            </a:extLst>
          </p:cNvPr>
          <p:cNvGrpSpPr/>
          <p:nvPr/>
        </p:nvGrpSpPr>
        <p:grpSpPr>
          <a:xfrm>
            <a:off x="1628272" y="1548091"/>
            <a:ext cx="6485472" cy="369332"/>
            <a:chOff x="1628272" y="1548091"/>
            <a:chExt cx="6485472" cy="369332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DB18B8A-4E84-438F-98A9-6CD82AF26E8F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角色</a:t>
              </a:r>
              <a:endParaRPr lang="zh-CN" altLang="en-US"/>
            </a:p>
          </p:txBody>
        </p:sp>
        <p:sp>
          <p:nvSpPr>
            <p:cNvPr id="49" name="菱形 48">
              <a:extLst>
                <a:ext uri="{FF2B5EF4-FFF2-40B4-BE49-F238E27FC236}">
                  <a16:creationId xmlns:a16="http://schemas.microsoft.com/office/drawing/2014/main" id="{8D3A5A8D-76EF-4594-B57E-FD826F84F1F3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9A4C49-0489-41AC-A76E-7E5A29D9D00F}"/>
              </a:ext>
            </a:extLst>
          </p:cNvPr>
          <p:cNvGrpSpPr/>
          <p:nvPr/>
        </p:nvGrpSpPr>
        <p:grpSpPr>
          <a:xfrm>
            <a:off x="1628272" y="1972597"/>
            <a:ext cx="6485472" cy="369332"/>
            <a:chOff x="1628272" y="1988082"/>
            <a:chExt cx="6485472" cy="369332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016190" y="198808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游客</a:t>
              </a:r>
              <a:endParaRPr lang="zh-CN" altLang="en-US"/>
            </a:p>
          </p:txBody>
        </p:sp>
        <p:sp>
          <p:nvSpPr>
            <p:cNvPr id="50" name="菱形 49">
              <a:extLst>
                <a:ext uri="{FF2B5EF4-FFF2-40B4-BE49-F238E27FC236}">
                  <a16:creationId xmlns:a16="http://schemas.microsoft.com/office/drawing/2014/main" id="{54458224-26DE-4AAE-9EE0-FDF77CA9D5D2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563880-E143-4B77-8B97-A3A5C322F39B}"/>
              </a:ext>
            </a:extLst>
          </p:cNvPr>
          <p:cNvGrpSpPr/>
          <p:nvPr/>
        </p:nvGrpSpPr>
        <p:grpSpPr>
          <a:xfrm>
            <a:off x="1628272" y="2397103"/>
            <a:ext cx="6485472" cy="369332"/>
            <a:chOff x="1628272" y="2488205"/>
            <a:chExt cx="6485472" cy="36933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A62562-6491-418C-9FF5-AEFFBC789674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用户</a:t>
              </a:r>
              <a:endParaRPr lang="zh-CN" altLang="en-US"/>
            </a:p>
          </p:txBody>
        </p:sp>
        <p:sp>
          <p:nvSpPr>
            <p:cNvPr id="51" name="菱形 50">
              <a:extLst>
                <a:ext uri="{FF2B5EF4-FFF2-40B4-BE49-F238E27FC236}">
                  <a16:creationId xmlns:a16="http://schemas.microsoft.com/office/drawing/2014/main" id="{EC93623E-2A24-4E8D-B7F6-C488D066043B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EFB9BBB-89CB-48BE-845C-0CE84F9FBBF1}"/>
              </a:ext>
            </a:extLst>
          </p:cNvPr>
          <p:cNvGrpSpPr/>
          <p:nvPr/>
        </p:nvGrpSpPr>
        <p:grpSpPr>
          <a:xfrm>
            <a:off x="1628272" y="2821609"/>
            <a:ext cx="6485472" cy="369332"/>
            <a:chOff x="1628272" y="2916973"/>
            <a:chExt cx="6485472" cy="36933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5FB2CA3-48EE-4674-A9AB-765F16AD8EFF}"/>
                </a:ext>
              </a:extLst>
            </p:cNvPr>
            <p:cNvSpPr txBox="1"/>
            <p:nvPr/>
          </p:nvSpPr>
          <p:spPr>
            <a:xfrm>
              <a:off x="2016190" y="2916973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逝者</a:t>
              </a:r>
              <a:endParaRPr lang="zh-CN" altLang="en-US"/>
            </a:p>
          </p:txBody>
        </p:sp>
        <p:sp>
          <p:nvSpPr>
            <p:cNvPr id="52" name="菱形 51">
              <a:extLst>
                <a:ext uri="{FF2B5EF4-FFF2-40B4-BE49-F238E27FC236}">
                  <a16:creationId xmlns:a16="http://schemas.microsoft.com/office/drawing/2014/main" id="{43990663-7E61-408F-BA40-CE5422B80166}"/>
                </a:ext>
              </a:extLst>
            </p:cNvPr>
            <p:cNvSpPr/>
            <p:nvPr/>
          </p:nvSpPr>
          <p:spPr>
            <a:xfrm>
              <a:off x="1628272" y="2993639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8725BAA-2BDB-4AAA-8481-BB2F3B2E88BC}"/>
              </a:ext>
            </a:extLst>
          </p:cNvPr>
          <p:cNvGrpSpPr/>
          <p:nvPr/>
        </p:nvGrpSpPr>
        <p:grpSpPr>
          <a:xfrm>
            <a:off x="1628272" y="3246115"/>
            <a:ext cx="6485472" cy="369332"/>
            <a:chOff x="1628272" y="3360729"/>
            <a:chExt cx="6485472" cy="36933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30C4531-1E73-4AFA-9E49-DC75B7E89069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寺院</a:t>
              </a:r>
              <a:endParaRPr lang="zh-CN" altLang="en-US"/>
            </a:p>
          </p:txBody>
        </p:sp>
        <p:sp>
          <p:nvSpPr>
            <p:cNvPr id="53" name="菱形 52">
              <a:extLst>
                <a:ext uri="{FF2B5EF4-FFF2-40B4-BE49-F238E27FC236}">
                  <a16:creationId xmlns:a16="http://schemas.microsoft.com/office/drawing/2014/main" id="{1E1A58A1-2438-41EE-95D6-3D72CCBAB70B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A543B10-C786-4D5A-9C5E-440F3457DBD6}"/>
              </a:ext>
            </a:extLst>
          </p:cNvPr>
          <p:cNvGrpSpPr/>
          <p:nvPr/>
        </p:nvGrpSpPr>
        <p:grpSpPr>
          <a:xfrm>
            <a:off x="1628272" y="3670621"/>
            <a:ext cx="6485472" cy="369332"/>
            <a:chOff x="1628272" y="3689578"/>
            <a:chExt cx="6485472" cy="36933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A9657D4-E02B-469F-81A1-71DD4A00E9FD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法师</a:t>
              </a:r>
              <a:endParaRPr lang="zh-CN" altLang="en-US"/>
            </a:p>
          </p:txBody>
        </p:sp>
        <p:sp>
          <p:nvSpPr>
            <p:cNvPr id="54" name="菱形 53">
              <a:extLst>
                <a:ext uri="{FF2B5EF4-FFF2-40B4-BE49-F238E27FC236}">
                  <a16:creationId xmlns:a16="http://schemas.microsoft.com/office/drawing/2014/main" id="{B35E2368-4EEF-4B1F-9809-6FF51EB912FD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86B2AB8-069A-4A30-A9B4-133A59118F62}"/>
              </a:ext>
            </a:extLst>
          </p:cNvPr>
          <p:cNvGrpSpPr/>
          <p:nvPr/>
        </p:nvGrpSpPr>
        <p:grpSpPr>
          <a:xfrm>
            <a:off x="1628272" y="4095130"/>
            <a:ext cx="6485472" cy="369332"/>
            <a:chOff x="1628272" y="4095130"/>
            <a:chExt cx="6485472" cy="36933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3A75A4D-CA95-4402-B4F1-61EA377AB8C4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8" action="ppaction://hlinksldjump"/>
                </a:rPr>
                <a:t>寺院法师</a:t>
              </a:r>
              <a:endParaRPr lang="zh-CN" altLang="en-US"/>
            </a:p>
          </p:txBody>
        </p:sp>
        <p:sp>
          <p:nvSpPr>
            <p:cNvPr id="55" name="菱形 54">
              <a:extLst>
                <a:ext uri="{FF2B5EF4-FFF2-40B4-BE49-F238E27FC236}">
                  <a16:creationId xmlns:a16="http://schemas.microsoft.com/office/drawing/2014/main" id="{332BF244-D889-4AA7-8AD4-2B4FA73C5056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8EDEE2D-F364-44A7-B4F0-5625492E43B5}"/>
              </a:ext>
            </a:extLst>
          </p:cNvPr>
          <p:cNvGrpSpPr/>
          <p:nvPr/>
        </p:nvGrpSpPr>
        <p:grpSpPr>
          <a:xfrm>
            <a:off x="1628272" y="5238274"/>
            <a:ext cx="6485472" cy="369332"/>
            <a:chOff x="1628272" y="3360729"/>
            <a:chExt cx="6485472" cy="369332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F34B9B1-30B8-4DDD-A40D-C95E736AD9B2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申请成为寺院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62" name="菱形 61">
              <a:extLst>
                <a:ext uri="{FF2B5EF4-FFF2-40B4-BE49-F238E27FC236}">
                  <a16:creationId xmlns:a16="http://schemas.microsoft.com/office/drawing/2014/main" id="{18148F75-43CF-44B5-A7D9-B8CC3F4DFF65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441400D-D5B7-4460-9A72-1FE92EBE8D52}"/>
              </a:ext>
            </a:extLst>
          </p:cNvPr>
          <p:cNvGrpSpPr/>
          <p:nvPr/>
        </p:nvGrpSpPr>
        <p:grpSpPr>
          <a:xfrm>
            <a:off x="1628272" y="5662780"/>
            <a:ext cx="6485472" cy="369332"/>
            <a:chOff x="1628272" y="3689578"/>
            <a:chExt cx="6485472" cy="369332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44A23EF-72E0-4DC1-87C6-1E3357092423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0" action="ppaction://hlinksldjump"/>
                </a:rPr>
                <a:t>申请成为法师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40CCABEF-D50A-44D3-99AE-9DFA67F61781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E1CC994A-F9A3-4D5D-BD41-7169A82A67EA}"/>
              </a:ext>
            </a:extLst>
          </p:cNvPr>
          <p:cNvGrpSpPr/>
          <p:nvPr/>
        </p:nvGrpSpPr>
        <p:grpSpPr>
          <a:xfrm>
            <a:off x="1628272" y="6087289"/>
            <a:ext cx="6485472" cy="369332"/>
            <a:chOff x="1628272" y="4095130"/>
            <a:chExt cx="6485472" cy="369332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2D587673-9B2E-4DF6-B2A2-19A745DF0132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法师申请加入寺院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菱形 70">
              <a:extLst>
                <a:ext uri="{FF2B5EF4-FFF2-40B4-BE49-F238E27FC236}">
                  <a16:creationId xmlns:a16="http://schemas.microsoft.com/office/drawing/2014/main" id="{BE3EBE02-D5F1-4537-89CD-D70BE73ED23D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227943" y="125430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35763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2763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227943" y="2419638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49" idx="3"/>
            <a:endCxn id="30" idx="1"/>
          </p:cNvCxnSpPr>
          <p:nvPr/>
        </p:nvCxnSpPr>
        <p:spPr>
          <a:xfrm>
            <a:off x="5243943" y="3913712"/>
            <a:ext cx="1454459" cy="51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53" idx="3"/>
            <a:endCxn id="28" idx="1"/>
          </p:cNvCxnSpPr>
          <p:nvPr/>
        </p:nvCxnSpPr>
        <p:spPr>
          <a:xfrm flipV="1">
            <a:off x="5243943" y="1573639"/>
            <a:ext cx="1435564" cy="46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712379" y="369763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3227943" y="3589712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4124" y="486763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227943" y="4759786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申请成为法师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B4DE673-24F1-43A2-BCAF-B68C77E8E497}"/>
              </a:ext>
            </a:extLst>
          </p:cNvPr>
          <p:cNvSpPr/>
          <p:nvPr/>
        </p:nvSpPr>
        <p:spPr>
          <a:xfrm>
            <a:off x="6679507" y="135763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4F902C6-6B93-41CF-919B-8FA5B2861830}"/>
              </a:ext>
            </a:extLst>
          </p:cNvPr>
          <p:cNvSpPr/>
          <p:nvPr/>
        </p:nvSpPr>
        <p:spPr>
          <a:xfrm>
            <a:off x="6698402" y="2527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B802689-C340-4C27-BA03-1900C5FC70F2}"/>
              </a:ext>
            </a:extLst>
          </p:cNvPr>
          <p:cNvSpPr/>
          <p:nvPr/>
        </p:nvSpPr>
        <p:spPr>
          <a:xfrm>
            <a:off x="6698402" y="369822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819C106-E82F-4142-8480-4231C86DEDC3}"/>
              </a:ext>
            </a:extLst>
          </p:cNvPr>
          <p:cNvSpPr/>
          <p:nvPr/>
        </p:nvSpPr>
        <p:spPr>
          <a:xfrm>
            <a:off x="6698402" y="486822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C5FF20-90B8-4813-8B3D-EA4D4A445065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573639"/>
            <a:ext cx="1435564" cy="46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C79E0D-D038-4874-A3C2-A37A7DB0BC4B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743638"/>
            <a:ext cx="14355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F92AF9-D69F-4D7B-B5D9-1D4A43E17114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792379" y="3913637"/>
            <a:ext cx="1435564" cy="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0D88EE-5297-46FB-B2C2-398888577CDC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4124" y="5083636"/>
            <a:ext cx="1433819" cy="1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A11599-43E1-46C0-9B21-A13B65DE2D70}"/>
              </a:ext>
            </a:extLst>
          </p:cNvPr>
          <p:cNvCxnSpPr>
            <a:cxnSpLocks/>
            <a:stCxn id="29" idx="1"/>
            <a:endCxn id="101" idx="3"/>
          </p:cNvCxnSpPr>
          <p:nvPr/>
        </p:nvCxnSpPr>
        <p:spPr>
          <a:xfrm flipH="1" flipV="1">
            <a:off x="5243943" y="2743638"/>
            <a:ext cx="1454459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DFA6272-0009-4F0B-8BAA-96B8AB2F5157}"/>
              </a:ext>
            </a:extLst>
          </p:cNvPr>
          <p:cNvCxnSpPr>
            <a:cxnSpLocks/>
            <a:stCxn id="31" idx="1"/>
            <a:endCxn id="106" idx="3"/>
          </p:cNvCxnSpPr>
          <p:nvPr/>
        </p:nvCxnSpPr>
        <p:spPr>
          <a:xfrm flipH="1" flipV="1">
            <a:off x="5243943" y="5083786"/>
            <a:ext cx="1454459" cy="4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0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188824" y="1427340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apply_join_temple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08410" y="153117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08410" y="266338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188824" y="2555380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list_temple_master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62" idx="3"/>
            <a:endCxn id="36" idx="1"/>
          </p:cNvCxnSpPr>
          <p:nvPr/>
        </p:nvCxnSpPr>
        <p:spPr>
          <a:xfrm>
            <a:off x="5420824" y="4011584"/>
            <a:ext cx="1396602" cy="29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 flipV="1">
            <a:off x="5420824" y="1747176"/>
            <a:ext cx="1400414" cy="41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08410" y="493141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188824" y="4823417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法师加入寺院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0649730-F31C-4650-9EB6-FA2C04FAE2CD}"/>
              </a:ext>
            </a:extLst>
          </p:cNvPr>
          <p:cNvSpPr/>
          <p:nvPr/>
        </p:nvSpPr>
        <p:spPr>
          <a:xfrm>
            <a:off x="708410" y="379558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3142F85-844B-455C-ADC6-DC9FB6E80EC5}"/>
              </a:ext>
            </a:extLst>
          </p:cNvPr>
          <p:cNvSpPr/>
          <p:nvPr/>
        </p:nvSpPr>
        <p:spPr>
          <a:xfrm>
            <a:off x="3188824" y="3687584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approve_join_temple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1414349-4A2C-4DF5-B7E6-B02890C28DD8}"/>
              </a:ext>
            </a:extLst>
          </p:cNvPr>
          <p:cNvSpPr/>
          <p:nvPr/>
        </p:nvSpPr>
        <p:spPr>
          <a:xfrm>
            <a:off x="6821238" y="153117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0B9B42D-DD55-4D05-B27F-ED1B55B21E25}"/>
              </a:ext>
            </a:extLst>
          </p:cNvPr>
          <p:cNvSpPr/>
          <p:nvPr/>
        </p:nvSpPr>
        <p:spPr>
          <a:xfrm>
            <a:off x="6817426" y="266994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20C13A2-1747-4E78-BBD1-54C7D969EDCF}"/>
              </a:ext>
            </a:extLst>
          </p:cNvPr>
          <p:cNvSpPr/>
          <p:nvPr/>
        </p:nvSpPr>
        <p:spPr>
          <a:xfrm>
            <a:off x="6817426" y="379587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A760762-05F3-4F6D-9E83-4C7C882AC2ED}"/>
              </a:ext>
            </a:extLst>
          </p:cNvPr>
          <p:cNvSpPr/>
          <p:nvPr/>
        </p:nvSpPr>
        <p:spPr>
          <a:xfrm>
            <a:off x="6821238" y="4931712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B772CA5-09B7-4FBE-94F9-122EACCA31F2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88410" y="1747176"/>
            <a:ext cx="1400414" cy="41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F09A195-5FB0-4214-AE8B-DFE163AD88B5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88410" y="2879380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DF33F20-7EAD-477D-BFB0-3785046D1A8C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1788410" y="4011584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54E1281-4C3B-40F3-B604-8058BEA3D040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88410" y="5147417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328B38A-3238-4C50-9210-1A1BC75EA739}"/>
              </a:ext>
            </a:extLst>
          </p:cNvPr>
          <p:cNvCxnSpPr>
            <a:cxnSpLocks/>
            <a:stCxn id="35" idx="1"/>
            <a:endCxn id="101" idx="3"/>
          </p:cNvCxnSpPr>
          <p:nvPr/>
        </p:nvCxnSpPr>
        <p:spPr>
          <a:xfrm flipH="1" flipV="1">
            <a:off x="5420824" y="2879380"/>
            <a:ext cx="1396602" cy="6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DDDDBC0-A09D-4A77-9BA7-3A73F716BA85}"/>
              </a:ext>
            </a:extLst>
          </p:cNvPr>
          <p:cNvCxnSpPr>
            <a:cxnSpLocks/>
            <a:stCxn id="37" idx="1"/>
            <a:endCxn id="106" idx="3"/>
          </p:cNvCxnSpPr>
          <p:nvPr/>
        </p:nvCxnSpPr>
        <p:spPr>
          <a:xfrm flipH="1" flipV="1">
            <a:off x="5420824" y="5147417"/>
            <a:ext cx="1400414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5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角色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79" y="2188136"/>
            <a:ext cx="5968339" cy="64800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[1~5] 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根据此类型去查找对应的表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游客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140AA47-3E70-4DFD-ABF9-75C12F062AEB}"/>
              </a:ext>
            </a:extLst>
          </p:cNvPr>
          <p:cNvSpPr/>
          <p:nvPr/>
        </p:nvSpPr>
        <p:spPr>
          <a:xfrm>
            <a:off x="712379" y="1603220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游客信息表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A9215DC-4E1E-43AC-BDB5-191F34025B85}"/>
              </a:ext>
            </a:extLst>
          </p:cNvPr>
          <p:cNvSpPr/>
          <p:nvPr/>
        </p:nvSpPr>
        <p:spPr>
          <a:xfrm>
            <a:off x="712379" y="2251220"/>
            <a:ext cx="1728000" cy="771898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712379" y="141588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712379" y="2057635"/>
            <a:ext cx="1728000" cy="253302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家庭地址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00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逝者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54B5812-949B-49BF-AC5E-79F7289B8E25}"/>
              </a:ext>
            </a:extLst>
          </p:cNvPr>
          <p:cNvSpPr/>
          <p:nvPr/>
        </p:nvSpPr>
        <p:spPr>
          <a:xfrm>
            <a:off x="712379" y="1450650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4761DED-5DDC-43C9-8ED4-686426672624}"/>
              </a:ext>
            </a:extLst>
          </p:cNvPr>
          <p:cNvSpPr/>
          <p:nvPr/>
        </p:nvSpPr>
        <p:spPr>
          <a:xfrm>
            <a:off x="712379" y="2098650"/>
            <a:ext cx="1728000" cy="235205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出生地址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逝世地址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逝世年月日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45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598C837-A7FD-4E99-B179-ECED042678D5}"/>
              </a:ext>
            </a:extLst>
          </p:cNvPr>
          <p:cNvSpPr/>
          <p:nvPr/>
        </p:nvSpPr>
        <p:spPr>
          <a:xfrm>
            <a:off x="712379" y="142521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5DBAD7C-1B34-4258-B15A-BDF132DAC147}"/>
              </a:ext>
            </a:extLst>
          </p:cNvPr>
          <p:cNvSpPr/>
          <p:nvPr/>
        </p:nvSpPr>
        <p:spPr>
          <a:xfrm>
            <a:off x="712379" y="2073217"/>
            <a:ext cx="1728000" cy="150040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社会信用代码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登记证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65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FBF0CD9-7547-4C5D-94A3-CC6A7C0EF46C}"/>
              </a:ext>
            </a:extLst>
          </p:cNvPr>
          <p:cNvSpPr/>
          <p:nvPr/>
        </p:nvSpPr>
        <p:spPr>
          <a:xfrm>
            <a:off x="712379" y="156517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EF8CFD-7E83-4C02-85CB-8B573ED5C860}"/>
              </a:ext>
            </a:extLst>
          </p:cNvPr>
          <p:cNvSpPr/>
          <p:nvPr/>
        </p:nvSpPr>
        <p:spPr>
          <a:xfrm>
            <a:off x="712379" y="2213176"/>
            <a:ext cx="1728000" cy="102160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登记证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27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寺院法师表结构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FBF0CD9-7547-4C5D-94A3-CC6A7C0EF46C}"/>
              </a:ext>
            </a:extLst>
          </p:cNvPr>
          <p:cNvSpPr/>
          <p:nvPr/>
        </p:nvSpPr>
        <p:spPr>
          <a:xfrm>
            <a:off x="712379" y="1565176"/>
            <a:ext cx="1944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temple_master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EF8CFD-7E83-4C02-85CB-8B573ED5C860}"/>
              </a:ext>
            </a:extLst>
          </p:cNvPr>
          <p:cNvSpPr/>
          <p:nvPr/>
        </p:nvSpPr>
        <p:spPr>
          <a:xfrm>
            <a:off x="712378" y="2213176"/>
            <a:ext cx="1943999" cy="828604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98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549980" y="182725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65096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单签用户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362D236-1F3E-4777-B34E-3E36721FFCFC}"/>
              </a:ext>
            </a:extLst>
          </p:cNvPr>
          <p:cNvSpPr/>
          <p:nvPr/>
        </p:nvSpPr>
        <p:spPr>
          <a:xfrm>
            <a:off x="710743" y="219221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多签用户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0743" y="346651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549980" y="335851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53" idx="3"/>
            <a:endCxn id="36" idx="1"/>
          </p:cNvCxnSpPr>
          <p:nvPr/>
        </p:nvCxnSpPr>
        <p:spPr>
          <a:xfrm>
            <a:off x="5565980" y="2151254"/>
            <a:ext cx="188823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5565980" y="4853241"/>
            <a:ext cx="188823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710743" y="463724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3549980" y="452924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0743" y="601435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549980" y="590635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申请成为寺院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D35BD7F-9341-4FAD-AA79-42D947CB3E9F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866966"/>
            <a:ext cx="1757601" cy="2842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AE5EA08-CCCD-448F-80E7-B1522490F990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 flipV="1">
            <a:off x="1790743" y="2151254"/>
            <a:ext cx="1759237" cy="2569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5A7AA2D-75C0-464C-8D06-4B60815D81C4}"/>
              </a:ext>
            </a:extLst>
          </p:cNvPr>
          <p:cNvSpPr/>
          <p:nvPr/>
        </p:nvSpPr>
        <p:spPr>
          <a:xfrm>
            <a:off x="7454210" y="193525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11B197-AA20-4AEC-9767-6C6D6C20E3EE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0743" y="3682510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A0194E-75A8-4602-A77E-12AF60A97D8E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790743" y="4853241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BAF5D67-B7D9-452A-9220-72C5BE5702FB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0743" y="6230355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820FC32-532B-4C2E-BF5E-DCE5F9481DF6}"/>
              </a:ext>
            </a:extLst>
          </p:cNvPr>
          <p:cNvSpPr/>
          <p:nvPr/>
        </p:nvSpPr>
        <p:spPr>
          <a:xfrm>
            <a:off x="7454210" y="346651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9B1FE03-E64E-4975-AADD-F71CB563007F}"/>
              </a:ext>
            </a:extLst>
          </p:cNvPr>
          <p:cNvSpPr/>
          <p:nvPr/>
        </p:nvSpPr>
        <p:spPr>
          <a:xfrm>
            <a:off x="7454210" y="463724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9507054-03B8-437F-8382-358441382F62}"/>
              </a:ext>
            </a:extLst>
          </p:cNvPr>
          <p:cNvSpPr/>
          <p:nvPr/>
        </p:nvSpPr>
        <p:spPr>
          <a:xfrm>
            <a:off x="7454210" y="601435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094293E-A705-41CB-BEA9-46C8B5CAF913}"/>
              </a:ext>
            </a:extLst>
          </p:cNvPr>
          <p:cNvCxnSpPr>
            <a:cxnSpLocks/>
            <a:stCxn id="50" idx="1"/>
            <a:endCxn id="101" idx="3"/>
          </p:cNvCxnSpPr>
          <p:nvPr/>
        </p:nvCxnSpPr>
        <p:spPr>
          <a:xfrm flipH="1">
            <a:off x="5565980" y="3682510"/>
            <a:ext cx="18882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D59CCE1-D8D3-435B-93AA-72780D2CB287}"/>
              </a:ext>
            </a:extLst>
          </p:cNvPr>
          <p:cNvCxnSpPr>
            <a:cxnSpLocks/>
            <a:stCxn id="54" idx="1"/>
            <a:endCxn id="106" idx="3"/>
          </p:cNvCxnSpPr>
          <p:nvPr/>
        </p:nvCxnSpPr>
        <p:spPr>
          <a:xfrm flipH="1">
            <a:off x="5565980" y="6230355"/>
            <a:ext cx="18882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5464</TotalTime>
  <Words>284</Words>
  <Application>Microsoft Office PowerPoint</Application>
  <PresentationFormat>宽屏</PresentationFormat>
  <Paragraphs>119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378</cp:revision>
  <dcterms:created xsi:type="dcterms:W3CDTF">2021-01-27T12:05:21Z</dcterms:created>
  <dcterms:modified xsi:type="dcterms:W3CDTF">2021-04-14T12:23:35Z</dcterms:modified>
</cp:coreProperties>
</file>