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9" r:id="rId4"/>
    <p:sldId id="2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C93393-C716-4DA6-B202-C745E3515B91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A23C5F-160E-4D7C-B569-9AF91536965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抵押</a:t>
              </a:r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5A997CC-8746-4F96-8C91-BDB13AE0B88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1199043" y="2306796"/>
            <a:ext cx="6634783" cy="369332"/>
            <a:chOff x="1199043" y="4720702"/>
            <a:chExt cx="6634783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A31F7E-377C-47FC-BDA0-27741B38F492}"/>
              </a:ext>
            </a:extLst>
          </p:cNvPr>
          <p:cNvGrpSpPr/>
          <p:nvPr/>
        </p:nvGrpSpPr>
        <p:grpSpPr>
          <a:xfrm>
            <a:off x="1628272" y="2824368"/>
            <a:ext cx="6485472" cy="369332"/>
            <a:chOff x="1628272" y="3360729"/>
            <a:chExt cx="6485472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38DC04-D427-46D4-9B30-A03676F950AB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场外交易流程</a:t>
              </a:r>
              <a:endParaRPr lang="zh-CN" altLang="en-US"/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A225ACB3-A9D6-4E32-9C40-B66B47124720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D200A2-80DF-42EC-A0C1-E3974501D1E0}"/>
              </a:ext>
            </a:extLst>
          </p:cNvPr>
          <p:cNvGrpSpPr/>
          <p:nvPr/>
        </p:nvGrpSpPr>
        <p:grpSpPr>
          <a:xfrm>
            <a:off x="1628272" y="3248874"/>
            <a:ext cx="6485472" cy="369332"/>
            <a:chOff x="1628272" y="3689578"/>
            <a:chExt cx="648547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0CD559-6641-4563-8DDD-BBB0BB087012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卖家赎回流程</a:t>
              </a:r>
              <a:endParaRPr lang="zh-CN" altLang="en-US"/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67217B3D-DD83-4C1B-8BA1-8475D074D077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抵押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49"/>
            <a:ext cx="1885630" cy="4883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总抵押额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3359007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抵押历史表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3359007" y="1970049"/>
            <a:ext cx="2687759" cy="91978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[1~3]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售出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场外交易流程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04989" y="131092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695896" y="120292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5207896" y="1526926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723132" y="123892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884989" y="1526926"/>
            <a:ext cx="181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24072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8235132" y="2623233"/>
            <a:ext cx="1531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3695896" y="2335233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884989" y="2623233"/>
            <a:ext cx="181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9766878" y="24072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34365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695896" y="332853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07896" y="3652535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336453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3652535"/>
            <a:ext cx="181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343154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8343132" y="3647540"/>
            <a:ext cx="1423746" cy="49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6723132" y="2299233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5315896" y="2623233"/>
            <a:ext cx="1407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卖家赎回流程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712379" y="161335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787387" y="150535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99387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154135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792379" y="1829354"/>
            <a:ext cx="199500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161335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1829354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92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370</cp:revision>
  <dcterms:created xsi:type="dcterms:W3CDTF">2021-01-27T12:05:21Z</dcterms:created>
  <dcterms:modified xsi:type="dcterms:W3CDTF">2021-04-14T12:48:54Z</dcterms:modified>
</cp:coreProperties>
</file>