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8" r:id="rId3"/>
    <p:sldId id="280" r:id="rId4"/>
    <p:sldId id="279" r:id="rId5"/>
    <p:sldId id="28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>
        <p:scale>
          <a:sx n="75" d="100"/>
          <a:sy n="75" d="100"/>
        </p:scale>
        <p:origin x="34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D31011-83A8-48E3-A445-683729F5CFCA}"/>
              </a:ext>
            </a:extLst>
          </p:cNvPr>
          <p:cNvGrpSpPr/>
          <p:nvPr/>
        </p:nvGrpSpPr>
        <p:grpSpPr>
          <a:xfrm>
            <a:off x="1199043" y="1123475"/>
            <a:ext cx="6634783" cy="369332"/>
            <a:chOff x="2259623" y="2182542"/>
            <a:chExt cx="6634783" cy="369332"/>
          </a:xfrm>
        </p:grpSpPr>
        <p:sp>
          <p:nvSpPr>
            <p:cNvPr id="2" name="箭头: V 形 1">
              <a:extLst>
                <a:ext uri="{FF2B5EF4-FFF2-40B4-BE49-F238E27FC236}">
                  <a16:creationId xmlns:a16="http://schemas.microsoft.com/office/drawing/2014/main" id="{A312C813-5C09-41A4-BD42-47B352CFF21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A6A0843-B96B-43C1-A646-5113A82BCB5A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2FC795F-5A4D-46B5-BE93-147D6B853AE8}"/>
              </a:ext>
            </a:extLst>
          </p:cNvPr>
          <p:cNvGrpSpPr/>
          <p:nvPr/>
        </p:nvGrpSpPr>
        <p:grpSpPr>
          <a:xfrm>
            <a:off x="1199043" y="1589896"/>
            <a:ext cx="6634783" cy="369332"/>
            <a:chOff x="2259623" y="2182542"/>
            <a:chExt cx="6634783" cy="369332"/>
          </a:xfrm>
        </p:grpSpPr>
        <p:sp>
          <p:nvSpPr>
            <p:cNvPr id="57" name="箭头: V 形 56">
              <a:extLst>
                <a:ext uri="{FF2B5EF4-FFF2-40B4-BE49-F238E27FC236}">
                  <a16:creationId xmlns:a16="http://schemas.microsoft.com/office/drawing/2014/main" id="{4587E532-9F76-416E-8C53-6DCB35B93B3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DB18B8A-4E84-438F-98A9-6CD82AF26E8F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接口</a:t>
              </a:r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5049300-E4FE-47E7-BF55-6FDDCA2DA854}"/>
              </a:ext>
            </a:extLst>
          </p:cNvPr>
          <p:cNvGrpSpPr/>
          <p:nvPr/>
        </p:nvGrpSpPr>
        <p:grpSpPr>
          <a:xfrm>
            <a:off x="1199043" y="2056317"/>
            <a:ext cx="6634783" cy="369332"/>
            <a:chOff x="2259623" y="2182542"/>
            <a:chExt cx="6634783" cy="369332"/>
          </a:xfrm>
        </p:grpSpPr>
        <p:sp>
          <p:nvSpPr>
            <p:cNvPr id="67" name="箭头: V 形 66">
              <a:extLst>
                <a:ext uri="{FF2B5EF4-FFF2-40B4-BE49-F238E27FC236}">
                  <a16:creationId xmlns:a16="http://schemas.microsoft.com/office/drawing/2014/main" id="{53E611AC-53D4-4567-83B4-7DC54F6FCCBF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场外交易流程</a:t>
              </a:r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87051EF-197E-4F41-BAEF-34AE380F8F68}"/>
              </a:ext>
            </a:extLst>
          </p:cNvPr>
          <p:cNvGrpSpPr/>
          <p:nvPr/>
        </p:nvGrpSpPr>
        <p:grpSpPr>
          <a:xfrm>
            <a:off x="1199043" y="2522739"/>
            <a:ext cx="6634783" cy="369332"/>
            <a:chOff x="2259623" y="2182542"/>
            <a:chExt cx="6634783" cy="369332"/>
          </a:xfrm>
        </p:grpSpPr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D15B3FF1-093E-4E99-B00E-1B2621B80CFF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7A7FD92-781E-446E-8D63-0C1C0E44C71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卖家赎回流程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表结构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FD962FE-C602-4E1B-BB84-0915EC240DD7}"/>
              </a:ext>
            </a:extLst>
          </p:cNvPr>
          <p:cNvSpPr/>
          <p:nvPr/>
        </p:nvSpPr>
        <p:spPr>
          <a:xfrm>
            <a:off x="712379" y="1322049"/>
            <a:ext cx="1885631" cy="648000"/>
          </a:xfrm>
          <a:prstGeom prst="roundRect">
            <a:avLst>
              <a:gd name="adj" fmla="val 990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guaranty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51B7A53-F543-44FB-A879-6B319210B8D3}"/>
              </a:ext>
            </a:extLst>
          </p:cNvPr>
          <p:cNvSpPr/>
          <p:nvPr/>
        </p:nvSpPr>
        <p:spPr>
          <a:xfrm>
            <a:off x="712380" y="1970049"/>
            <a:ext cx="1885630" cy="48838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总抵押额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0A99EFB-83D3-44D9-AD9A-877A72D17173}"/>
              </a:ext>
            </a:extLst>
          </p:cNvPr>
          <p:cNvSpPr/>
          <p:nvPr/>
        </p:nvSpPr>
        <p:spPr>
          <a:xfrm>
            <a:off x="3359007" y="1322049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抵押历史表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guarant_history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A55F188-DECC-43FB-99A3-87113B2A6069}"/>
              </a:ext>
            </a:extLst>
          </p:cNvPr>
          <p:cNvSpPr/>
          <p:nvPr/>
        </p:nvSpPr>
        <p:spPr>
          <a:xfrm>
            <a:off x="3359007" y="1970049"/>
            <a:ext cx="2687759" cy="91978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操作类型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[1~3] [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售出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09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4137A88-869F-416A-8646-1580C7F6EBA7}"/>
              </a:ext>
            </a:extLst>
          </p:cNvPr>
          <p:cNvSpPr/>
          <p:nvPr/>
        </p:nvSpPr>
        <p:spPr>
          <a:xfrm>
            <a:off x="712379" y="1299531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发布卖单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publish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14C95C4-5567-4F0E-A8BA-9A71ED175E36}"/>
              </a:ext>
            </a:extLst>
          </p:cNvPr>
          <p:cNvSpPr/>
          <p:nvPr/>
        </p:nvSpPr>
        <p:spPr>
          <a:xfrm>
            <a:off x="712379" y="2831451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B37A54-F632-4EEA-999C-2B3AC5620E51}"/>
              </a:ext>
            </a:extLst>
          </p:cNvPr>
          <p:cNvSpPr/>
          <p:nvPr/>
        </p:nvSpPr>
        <p:spPr>
          <a:xfrm>
            <a:off x="712379" y="2065491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redeem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1B78681-5B8A-4FBB-8196-68422A989B00}"/>
              </a:ext>
            </a:extLst>
          </p:cNvPr>
          <p:cNvSpPr/>
          <p:nvPr/>
        </p:nvSpPr>
        <p:spPr>
          <a:xfrm>
            <a:off x="712379" y="3597411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确认收款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confirm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85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场外交易流程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851642" y="1202926"/>
            <a:ext cx="1512000" cy="64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695896" y="1202926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发布卖单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publish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1" idx="3"/>
            <a:endCxn id="42" idx="1"/>
          </p:cNvCxnSpPr>
          <p:nvPr/>
        </p:nvCxnSpPr>
        <p:spPr>
          <a:xfrm>
            <a:off x="5207896" y="1526926"/>
            <a:ext cx="151523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2E3ADA6-A1D7-4020-A2AA-532AFDCEC56C}"/>
              </a:ext>
            </a:extLst>
          </p:cNvPr>
          <p:cNvSpPr/>
          <p:nvPr/>
        </p:nvSpPr>
        <p:spPr>
          <a:xfrm>
            <a:off x="6723132" y="1238926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抵押给合约账户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38C77E9-6039-4E89-975D-8D8DC3ED531F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2363642" y="1526926"/>
            <a:ext cx="133225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12BE305-D42D-4A74-94DC-D1DE6FBE1C09}"/>
              </a:ext>
            </a:extLst>
          </p:cNvPr>
          <p:cNvSpPr/>
          <p:nvPr/>
        </p:nvSpPr>
        <p:spPr>
          <a:xfrm>
            <a:off x="851642" y="2299233"/>
            <a:ext cx="1512000" cy="64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买单用户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26E3E05-7D02-4551-9073-5CBF0CA8489A}"/>
              </a:ext>
            </a:extLst>
          </p:cNvPr>
          <p:cNvCxnSpPr>
            <a:cxnSpLocks/>
            <a:stCxn id="34" idx="3"/>
            <a:endCxn id="55" idx="1"/>
          </p:cNvCxnSpPr>
          <p:nvPr/>
        </p:nvCxnSpPr>
        <p:spPr>
          <a:xfrm>
            <a:off x="8235132" y="2623233"/>
            <a:ext cx="153174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7091E74-4263-45AC-96A0-F48249A1428D}"/>
              </a:ext>
            </a:extLst>
          </p:cNvPr>
          <p:cNvSpPr/>
          <p:nvPr/>
        </p:nvSpPr>
        <p:spPr>
          <a:xfrm>
            <a:off x="3695896" y="2335233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场外支付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4743039-6C7C-4A83-9F14-70E4F511ACFC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2363642" y="2623233"/>
            <a:ext cx="133225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1E46C4A-7DFB-40C1-B3C2-2F680522A617}"/>
              </a:ext>
            </a:extLst>
          </p:cNvPr>
          <p:cNvSpPr/>
          <p:nvPr/>
        </p:nvSpPr>
        <p:spPr>
          <a:xfrm>
            <a:off x="9766878" y="2299233"/>
            <a:ext cx="1512000" cy="64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5E9B693-9316-4E9F-82F7-2796C6B9FCD2}"/>
              </a:ext>
            </a:extLst>
          </p:cNvPr>
          <p:cNvSpPr/>
          <p:nvPr/>
        </p:nvSpPr>
        <p:spPr>
          <a:xfrm>
            <a:off x="851642" y="3328535"/>
            <a:ext cx="1512000" cy="64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A415BD8-5740-4984-A8EF-0B45AE86E344}"/>
              </a:ext>
            </a:extLst>
          </p:cNvPr>
          <p:cNvSpPr/>
          <p:nvPr/>
        </p:nvSpPr>
        <p:spPr>
          <a:xfrm>
            <a:off x="3695896" y="3328535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确认收款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confirm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8CE606D-E7F8-4193-A90B-32217CC6FE96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5207896" y="3652535"/>
            <a:ext cx="151523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9E5E02-6BA2-41DE-AC3B-ECEDEFD1F385}"/>
              </a:ext>
            </a:extLst>
          </p:cNvPr>
          <p:cNvSpPr/>
          <p:nvPr/>
        </p:nvSpPr>
        <p:spPr>
          <a:xfrm>
            <a:off x="6723132" y="3364535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合约账户转账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E333993-C0A6-4C5E-86E9-7F2027329CE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2363642" y="3652535"/>
            <a:ext cx="133225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77DE9D7-2400-47B2-8AB5-32DC77E2F2B6}"/>
              </a:ext>
            </a:extLst>
          </p:cNvPr>
          <p:cNvSpPr/>
          <p:nvPr/>
        </p:nvSpPr>
        <p:spPr>
          <a:xfrm>
            <a:off x="9766878" y="3328535"/>
            <a:ext cx="1512000" cy="64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买单用户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E3981A5-3200-4516-8486-750739C1C0F0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8343132" y="3652535"/>
            <a:ext cx="142374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868123B-109E-4A9F-8E31-973B05EF89EF}"/>
              </a:ext>
            </a:extLst>
          </p:cNvPr>
          <p:cNvSpPr/>
          <p:nvPr/>
        </p:nvSpPr>
        <p:spPr>
          <a:xfrm>
            <a:off x="6723132" y="2299233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8FB0D5-3E4D-4843-B59D-8853752077EA}"/>
              </a:ext>
            </a:extLst>
          </p:cNvPr>
          <p:cNvCxnSpPr>
            <a:cxnSpLocks/>
            <a:stCxn id="52" idx="3"/>
            <a:endCxn id="34" idx="1"/>
          </p:cNvCxnSpPr>
          <p:nvPr/>
        </p:nvCxnSpPr>
        <p:spPr>
          <a:xfrm>
            <a:off x="5315896" y="2623233"/>
            <a:ext cx="140723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84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卖家赎回流程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5E9B693-9316-4E9F-82F7-2796C6B9FCD2}"/>
              </a:ext>
            </a:extLst>
          </p:cNvPr>
          <p:cNvSpPr/>
          <p:nvPr/>
        </p:nvSpPr>
        <p:spPr>
          <a:xfrm>
            <a:off x="851642" y="1505354"/>
            <a:ext cx="1512000" cy="64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A415BD8-5740-4984-A8EF-0B45AE86E344}"/>
              </a:ext>
            </a:extLst>
          </p:cNvPr>
          <p:cNvSpPr/>
          <p:nvPr/>
        </p:nvSpPr>
        <p:spPr>
          <a:xfrm>
            <a:off x="3787387" y="1505354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redeem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8CE606D-E7F8-4193-A90B-32217CC6FE96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5299387" y="1829354"/>
            <a:ext cx="142374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9E5E02-6BA2-41DE-AC3B-ECEDEFD1F385}"/>
              </a:ext>
            </a:extLst>
          </p:cNvPr>
          <p:cNvSpPr/>
          <p:nvPr/>
        </p:nvSpPr>
        <p:spPr>
          <a:xfrm>
            <a:off x="6723132" y="1541354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合约账户转账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E333993-C0A6-4C5E-86E9-7F2027329CE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2363642" y="1829354"/>
            <a:ext cx="142374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77DE9D7-2400-47B2-8AB5-32DC77E2F2B6}"/>
              </a:ext>
            </a:extLst>
          </p:cNvPr>
          <p:cNvSpPr/>
          <p:nvPr/>
        </p:nvSpPr>
        <p:spPr>
          <a:xfrm>
            <a:off x="9766878" y="1505354"/>
            <a:ext cx="1512000" cy="64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E3981A5-3200-4516-8486-750739C1C0F0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8343132" y="1829354"/>
            <a:ext cx="142374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75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</TotalTime>
  <Words>101</Words>
  <Application>Microsoft Office PowerPoint</Application>
  <PresentationFormat>宽屏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363</cp:revision>
  <dcterms:created xsi:type="dcterms:W3CDTF">2021-01-27T12:05:21Z</dcterms:created>
  <dcterms:modified xsi:type="dcterms:W3CDTF">2021-04-13T11:28:37Z</dcterms:modified>
</cp:coreProperties>
</file>