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87" r:id="rId4"/>
    <p:sldId id="278" r:id="rId5"/>
    <p:sldId id="279" r:id="rId6"/>
    <p:sldId id="280" r:id="rId7"/>
    <p:sldId id="281" r:id="rId8"/>
    <p:sldId id="289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66" d="100"/>
          <a:sy n="66" d="100"/>
        </p:scale>
        <p:origin x="69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77822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平台产品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626578-461A-4C8B-85C6-BC8B55F881D2}"/>
              </a:ext>
            </a:extLst>
          </p:cNvPr>
          <p:cNvGrpSpPr/>
          <p:nvPr/>
        </p:nvGrpSpPr>
        <p:grpSpPr>
          <a:xfrm>
            <a:off x="1177822" y="2552367"/>
            <a:ext cx="6634783" cy="369332"/>
            <a:chOff x="2259623" y="2182542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C985E1AC-A52C-4E6D-9FB8-CDA8CE9EE64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6267DE6-D213-43F0-B468-7B0EEB116C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平台产品上</a:t>
              </a:r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架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77822" y="3028614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用户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购买平台产品</a:t>
              </a:r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77822" y="3504861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用户发布产品</a:t>
              </a:r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77822" y="3981108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用户购买用户产品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399C01-AC68-4804-A2FD-81F986FFD611}"/>
              </a:ext>
            </a:extLst>
          </p:cNvPr>
          <p:cNvGrpSpPr/>
          <p:nvPr/>
        </p:nvGrpSpPr>
        <p:grpSpPr>
          <a:xfrm>
            <a:off x="1177822" y="1542093"/>
            <a:ext cx="6634783" cy="369332"/>
            <a:chOff x="2259623" y="2182542"/>
            <a:chExt cx="6634783" cy="369332"/>
          </a:xfrm>
        </p:grpSpPr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375C8FC4-9957-4CBF-83A9-DCB2AE0407C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07D0E2-590C-47BA-B368-30C6EEA3B298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用户产品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1FAFF8D-F935-4143-AD4B-75A5ABA08EA7}"/>
              </a:ext>
            </a:extLst>
          </p:cNvPr>
          <p:cNvGrpSpPr/>
          <p:nvPr/>
        </p:nvGrpSpPr>
        <p:grpSpPr>
          <a:xfrm>
            <a:off x="1177822" y="4457355"/>
            <a:ext cx="6634783" cy="369332"/>
            <a:chOff x="2259623" y="2182542"/>
            <a:chExt cx="6634783" cy="369332"/>
          </a:xfrm>
        </p:grpSpPr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E81479D0-1413-432F-9DBA-E117E0BC39B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C1430D4-E22B-4A9F-9E13-C749B9D12721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查看平台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产品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B944796-D0BB-468F-B612-ED50A7B62AA6}"/>
              </a:ext>
            </a:extLst>
          </p:cNvPr>
          <p:cNvGrpSpPr/>
          <p:nvPr/>
        </p:nvGrpSpPr>
        <p:grpSpPr>
          <a:xfrm>
            <a:off x="1177822" y="4933602"/>
            <a:ext cx="6634783" cy="369332"/>
            <a:chOff x="2259623" y="2182542"/>
            <a:chExt cx="6634783" cy="369332"/>
          </a:xfrm>
        </p:grpSpPr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71189E1A-AB87-4569-A8AE-DF6474530B75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F6E3CAD-BE67-45B4-885C-05F87714A82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查看用户产品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平台产品表结构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590657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07948"/>
            <a:ext cx="2590657" cy="84529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[1~n][aaa,bbb,ccc…]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用户产品表结构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E765455-F3CE-4BD4-B63C-95A07F485C37}"/>
              </a:ext>
            </a:extLst>
          </p:cNvPr>
          <p:cNvSpPr/>
          <p:nvPr/>
        </p:nvSpPr>
        <p:spPr>
          <a:xfrm>
            <a:off x="832597" y="1425219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用户当前产品表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BAC5D00-5686-490B-8234-1795587BADF0}"/>
              </a:ext>
            </a:extLst>
          </p:cNvPr>
          <p:cNvSpPr/>
          <p:nvPr/>
        </p:nvSpPr>
        <p:spPr>
          <a:xfrm>
            <a:off x="832597" y="2001219"/>
            <a:ext cx="1728000" cy="69140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产品数量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BD3911-4E8D-4A8D-9961-2481EAB97CCE}"/>
              </a:ext>
            </a:extLst>
          </p:cNvPr>
          <p:cNvSpPr/>
          <p:nvPr/>
        </p:nvSpPr>
        <p:spPr>
          <a:xfrm>
            <a:off x="3049155" y="14133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用户出售产品表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user_sail_goods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A77C51C-F25E-4C75-9804-504006BA2206}"/>
              </a:ext>
            </a:extLst>
          </p:cNvPr>
          <p:cNvSpPr/>
          <p:nvPr/>
        </p:nvSpPr>
        <p:spPr>
          <a:xfrm>
            <a:off x="3049155" y="1983554"/>
            <a:ext cx="1728000" cy="92272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产品价格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961140" y="1767946"/>
            <a:ext cx="266631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发布产品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publish_platform_goods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8" y="1821946"/>
            <a:ext cx="1440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1" idx="1"/>
          </p:cNvCxnSpPr>
          <p:nvPr/>
        </p:nvCxnSpPr>
        <p:spPr>
          <a:xfrm>
            <a:off x="6627456" y="2091946"/>
            <a:ext cx="17342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平台发布产品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60FB41-DE08-4DD7-8455-98B356B7A0EF}"/>
              </a:ext>
            </a:extLst>
          </p:cNvPr>
          <p:cNvSpPr/>
          <p:nvPr/>
        </p:nvSpPr>
        <p:spPr>
          <a:xfrm>
            <a:off x="8361709" y="189394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13C9D0-2F26-4E51-B481-2F525395CCC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2152378" y="2091946"/>
            <a:ext cx="180876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用户购买平台产品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712379" y="1879448"/>
            <a:ext cx="1440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F78721D-EB12-43C3-8382-22A430D952EC}"/>
              </a:ext>
            </a:extLst>
          </p:cNvPr>
          <p:cNvSpPr/>
          <p:nvPr/>
        </p:nvSpPr>
        <p:spPr>
          <a:xfrm>
            <a:off x="3618194" y="1821914"/>
            <a:ext cx="2385371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购买产品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buy_platform_goods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43" idx="3"/>
            <a:endCxn id="35" idx="1"/>
          </p:cNvCxnSpPr>
          <p:nvPr/>
        </p:nvCxnSpPr>
        <p:spPr>
          <a:xfrm>
            <a:off x="6003565" y="2145914"/>
            <a:ext cx="2570242" cy="4275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8573807" y="237550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用户当前产品表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6003565" y="1951448"/>
            <a:ext cx="2570242" cy="1944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8573807" y="175344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9C86E3-CC98-475F-8249-6FF9D1995BD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2152379" y="2145914"/>
            <a:ext cx="1465815" cy="35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1664262"/>
            <a:ext cx="1224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359257" y="1610262"/>
            <a:ext cx="2511377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发布出售产品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publish_person_goods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用户出售产品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35C32-DA37-4EB7-A556-6952BCC806F0}"/>
              </a:ext>
            </a:extLst>
          </p:cNvPr>
          <p:cNvCxnSpPr>
            <a:cxnSpLocks/>
            <a:stCxn id="101" idx="3"/>
            <a:endCxn id="35" idx="1"/>
          </p:cNvCxnSpPr>
          <p:nvPr/>
        </p:nvCxnSpPr>
        <p:spPr>
          <a:xfrm>
            <a:off x="5870634" y="1934262"/>
            <a:ext cx="2114722" cy="349397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499228-7684-41C5-9D8A-AF8960D92B69}"/>
              </a:ext>
            </a:extLst>
          </p:cNvPr>
          <p:cNvSpPr/>
          <p:nvPr/>
        </p:nvSpPr>
        <p:spPr>
          <a:xfrm>
            <a:off x="7985356" y="208565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用户产品出售表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768FC4-939C-4617-9AC3-78B6BFF6246A}"/>
              </a:ext>
            </a:extLst>
          </p:cNvPr>
          <p:cNvCxnSpPr>
            <a:cxnSpLocks/>
            <a:stCxn id="101" idx="3"/>
            <a:endCxn id="38" idx="1"/>
          </p:cNvCxnSpPr>
          <p:nvPr/>
        </p:nvCxnSpPr>
        <p:spPr>
          <a:xfrm flipV="1">
            <a:off x="5870634" y="1631118"/>
            <a:ext cx="2114722" cy="30314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9CB9022-016E-4FCA-8096-9D0AE8DC4761}"/>
              </a:ext>
            </a:extLst>
          </p:cNvPr>
          <p:cNvSpPr/>
          <p:nvPr/>
        </p:nvSpPr>
        <p:spPr>
          <a:xfrm>
            <a:off x="7985356" y="143311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用户当前产品表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431891-14A1-4A76-8A00-FC8405BA6A29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936379" y="1934262"/>
            <a:ext cx="142287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用户购买用户产品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E79CEAC-65D3-4CF0-B5C1-3C5CD4003A5E}"/>
              </a:ext>
            </a:extLst>
          </p:cNvPr>
          <p:cNvSpPr/>
          <p:nvPr/>
        </p:nvSpPr>
        <p:spPr>
          <a:xfrm>
            <a:off x="712379" y="1594190"/>
            <a:ext cx="1224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25478A8-4FB0-427C-BBD8-232A2989DAF4}"/>
              </a:ext>
            </a:extLst>
          </p:cNvPr>
          <p:cNvSpPr/>
          <p:nvPr/>
        </p:nvSpPr>
        <p:spPr>
          <a:xfrm>
            <a:off x="3322148" y="1540190"/>
            <a:ext cx="221999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购买用户产品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buy_person_goods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EDAD88-DAEB-4482-B899-6955EFC36603}"/>
              </a:ext>
            </a:extLst>
          </p:cNvPr>
          <p:cNvSpPr/>
          <p:nvPr/>
        </p:nvSpPr>
        <p:spPr>
          <a:xfrm>
            <a:off x="7080048" y="206219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出售者产品出售表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7080048" y="129795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购买者当前产品表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87E8F9D-9625-4584-9F46-0FEB2640395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936379" y="1864190"/>
            <a:ext cx="138576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299D046-0D79-4018-A409-6515D8AD0A44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5542144" y="1495958"/>
            <a:ext cx="1537904" cy="368232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3CF86D-71E2-4F21-8B78-4C2E91826DD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5542144" y="1864190"/>
            <a:ext cx="1537904" cy="396000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2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1643378"/>
            <a:ext cx="1357162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427492" y="1589378"/>
            <a:ext cx="229715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查看产品列表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list_platform_goods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查看平台产品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F24D3AC-21B0-4B18-8F14-8830524BC267}"/>
              </a:ext>
            </a:extLst>
          </p:cNvPr>
          <p:cNvSpPr/>
          <p:nvPr/>
        </p:nvSpPr>
        <p:spPr>
          <a:xfrm>
            <a:off x="7426359" y="1715378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CB4EAE-C253-482B-A279-5E6370E88DCC}"/>
              </a:ext>
            </a:extLst>
          </p:cNvPr>
          <p:cNvCxnSpPr>
            <a:cxnSpLocks/>
            <a:stCxn id="22" idx="1"/>
            <a:endCxn id="101" idx="3"/>
          </p:cNvCxnSpPr>
          <p:nvPr/>
        </p:nvCxnSpPr>
        <p:spPr>
          <a:xfrm flipH="1">
            <a:off x="5724648" y="1913378"/>
            <a:ext cx="17017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92D44AE-41F3-4455-AF70-91A859334ED4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2069541" y="1913378"/>
            <a:ext cx="135795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2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查看用户产品列表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F567187-0C43-4575-8464-C3D2C859E137}"/>
              </a:ext>
            </a:extLst>
          </p:cNvPr>
          <p:cNvSpPr/>
          <p:nvPr/>
        </p:nvSpPr>
        <p:spPr>
          <a:xfrm>
            <a:off x="712379" y="1555800"/>
            <a:ext cx="1224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2C2575-AD02-407D-A122-B9AB14435E0D}"/>
              </a:ext>
            </a:extLst>
          </p:cNvPr>
          <p:cNvSpPr/>
          <p:nvPr/>
        </p:nvSpPr>
        <p:spPr>
          <a:xfrm>
            <a:off x="3409859" y="1501800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查看出售者出售表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list_person_goods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96FCF3-319E-41E0-9440-B3425E185258}"/>
              </a:ext>
            </a:extLst>
          </p:cNvPr>
          <p:cNvSpPr/>
          <p:nvPr/>
        </p:nvSpPr>
        <p:spPr>
          <a:xfrm>
            <a:off x="7038045" y="162780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出售者产品出售表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0B478C-7917-4430-A03D-CBC06DB3A6E2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5563565" y="1825800"/>
            <a:ext cx="1474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EE6AA2D-CECC-4D89-BA73-0206535849E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936379" y="1825800"/>
            <a:ext cx="14734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4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5189</TotalTime>
  <Words>198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358</cp:revision>
  <dcterms:created xsi:type="dcterms:W3CDTF">2021-01-27T12:05:21Z</dcterms:created>
  <dcterms:modified xsi:type="dcterms:W3CDTF">2021-04-13T11:51:40Z</dcterms:modified>
</cp:coreProperties>
</file>