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>
            <a:extLst>
              <a:ext uri="{FF2B5EF4-FFF2-40B4-BE49-F238E27FC236}">
                <a16:creationId xmlns:a16="http://schemas.microsoft.com/office/drawing/2014/main" id="{2ADFC412-FC8E-40C0-A9B6-727AE6C4A7AC}"/>
              </a:ext>
            </a:extLst>
          </p:cNvPr>
          <p:cNvSpPr/>
          <p:nvPr/>
        </p:nvSpPr>
        <p:spPr>
          <a:xfrm>
            <a:off x="472441" y="1053547"/>
            <a:ext cx="7062567" cy="2656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421BB-C840-460E-A60A-16F3B0411457}"/>
              </a:ext>
            </a:extLst>
          </p:cNvPr>
          <p:cNvSpPr txBox="1"/>
          <p:nvPr/>
        </p:nvSpPr>
        <p:spPr>
          <a:xfrm>
            <a:off x="3024554" y="18463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流程</a:t>
            </a:r>
            <a:r>
              <a:rPr lang="en-US" altLang="zh-CN" sz="1200" b="1"/>
              <a:t>-</a:t>
            </a:r>
            <a:r>
              <a:rPr lang="zh-CN" altLang="en-US" sz="1200" b="1"/>
              <a:t>角色</a:t>
            </a:r>
            <a:r>
              <a:rPr lang="en-US" altLang="zh-CN" sz="1200" b="1"/>
              <a:t>-</a:t>
            </a:r>
            <a:r>
              <a:rPr lang="zh-CN" altLang="en-US" sz="1200" b="1"/>
              <a:t>方面对应关系图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5D3473-021A-4960-82A4-A830167CDC19}"/>
              </a:ext>
            </a:extLst>
          </p:cNvPr>
          <p:cNvSpPr txBox="1"/>
          <p:nvPr/>
        </p:nvSpPr>
        <p:spPr>
          <a:xfrm>
            <a:off x="411495" y="73504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申请成为基金会成员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3704850" y="2422417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合约部署者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688319" y="1181088"/>
            <a:ext cx="503021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5164304" y="2422417"/>
            <a:ext cx="1224000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批准成为基金会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approve_founder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2316594" y="1637098"/>
            <a:ext cx="1269260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申请成为基金会成员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apply_founder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D402C3-9D68-4660-83D0-40229B324883}"/>
              </a:ext>
            </a:extLst>
          </p:cNvPr>
          <p:cNvCxnSpPr>
            <a:cxnSpLocks/>
            <a:stCxn id="48" idx="3"/>
            <a:endCxn id="60" idx="1"/>
          </p:cNvCxnSpPr>
          <p:nvPr/>
        </p:nvCxnSpPr>
        <p:spPr>
          <a:xfrm>
            <a:off x="1191340" y="1361088"/>
            <a:ext cx="391957" cy="4560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E979948-2673-4DFB-8A65-C49927893609}"/>
              </a:ext>
            </a:extLst>
          </p:cNvPr>
          <p:cNvSpPr/>
          <p:nvPr/>
        </p:nvSpPr>
        <p:spPr>
          <a:xfrm>
            <a:off x="1583297" y="1637098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6F5EA98-BA87-4C0C-8EFE-79B9B6041A4D}"/>
              </a:ext>
            </a:extLst>
          </p:cNvPr>
          <p:cNvCxnSpPr>
            <a:cxnSpLocks/>
            <a:stCxn id="60" idx="3"/>
            <a:endCxn id="53" idx="1"/>
          </p:cNvCxnSpPr>
          <p:nvPr/>
        </p:nvCxnSpPr>
        <p:spPr>
          <a:xfrm>
            <a:off x="1970844" y="1817098"/>
            <a:ext cx="34575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E1E8DE9-9571-4532-B2C0-CF05C7652144}"/>
              </a:ext>
            </a:extLst>
          </p:cNvPr>
          <p:cNvCxnSpPr>
            <a:cxnSpLocks/>
            <a:stCxn id="53" idx="2"/>
            <a:endCxn id="67" idx="0"/>
          </p:cNvCxnSpPr>
          <p:nvPr/>
        </p:nvCxnSpPr>
        <p:spPr>
          <a:xfrm>
            <a:off x="2951224" y="1997098"/>
            <a:ext cx="1" cy="425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BA7F1C4-AC2D-4833-BC4A-C654159529A6}"/>
              </a:ext>
            </a:extLst>
          </p:cNvPr>
          <p:cNvSpPr/>
          <p:nvPr/>
        </p:nvSpPr>
        <p:spPr>
          <a:xfrm>
            <a:off x="2757451" y="2422417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2691F28-8FEB-45E4-AEDB-443C4A4B9337}"/>
              </a:ext>
            </a:extLst>
          </p:cNvPr>
          <p:cNvCxnSpPr>
            <a:cxnSpLocks/>
            <a:stCxn id="67" idx="3"/>
            <a:endCxn id="47" idx="1"/>
          </p:cNvCxnSpPr>
          <p:nvPr/>
        </p:nvCxnSpPr>
        <p:spPr>
          <a:xfrm>
            <a:off x="3144998" y="2602417"/>
            <a:ext cx="559852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6237100-3DA6-4830-A28E-73B89EF52254}"/>
              </a:ext>
            </a:extLst>
          </p:cNvPr>
          <p:cNvCxnSpPr>
            <a:cxnSpLocks/>
            <a:stCxn id="47" idx="3"/>
            <a:endCxn id="79" idx="1"/>
          </p:cNvCxnSpPr>
          <p:nvPr/>
        </p:nvCxnSpPr>
        <p:spPr>
          <a:xfrm>
            <a:off x="4424850" y="2602417"/>
            <a:ext cx="192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FB0F2FB0-708D-46EB-B406-CC5A17E8CDEA}"/>
              </a:ext>
            </a:extLst>
          </p:cNvPr>
          <p:cNvSpPr/>
          <p:nvPr/>
        </p:nvSpPr>
        <p:spPr>
          <a:xfrm>
            <a:off x="4617646" y="2422417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C219AA8-C8D1-4205-9C22-5C275A5D490A}"/>
              </a:ext>
            </a:extLst>
          </p:cNvPr>
          <p:cNvCxnSpPr>
            <a:cxnSpLocks/>
            <a:stCxn id="79" idx="3"/>
            <a:endCxn id="49" idx="1"/>
          </p:cNvCxnSpPr>
          <p:nvPr/>
        </p:nvCxnSpPr>
        <p:spPr>
          <a:xfrm>
            <a:off x="5005193" y="2602417"/>
            <a:ext cx="15911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669C060-40AE-4E9C-B74A-4171513CAB3C}"/>
              </a:ext>
            </a:extLst>
          </p:cNvPr>
          <p:cNvCxnSpPr>
            <a:cxnSpLocks/>
            <a:stCxn id="49" idx="2"/>
            <a:endCxn id="86" idx="0"/>
          </p:cNvCxnSpPr>
          <p:nvPr/>
        </p:nvCxnSpPr>
        <p:spPr>
          <a:xfrm>
            <a:off x="5776304" y="2782417"/>
            <a:ext cx="1" cy="413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96FDA36D-C711-48D7-9E54-2CFEC349C415}"/>
              </a:ext>
            </a:extLst>
          </p:cNvPr>
          <p:cNvSpPr/>
          <p:nvPr/>
        </p:nvSpPr>
        <p:spPr>
          <a:xfrm>
            <a:off x="5582531" y="3195662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E9CD964-C8AC-4208-827B-BCF4ABBD5F0A}"/>
              </a:ext>
            </a:extLst>
          </p:cNvPr>
          <p:cNvCxnSpPr>
            <a:cxnSpLocks/>
            <a:stCxn id="86" idx="3"/>
            <a:endCxn id="89" idx="1"/>
          </p:cNvCxnSpPr>
          <p:nvPr/>
        </p:nvCxnSpPr>
        <p:spPr>
          <a:xfrm>
            <a:off x="5970078" y="3375662"/>
            <a:ext cx="62396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6594044" y="3195662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9B735DE-9D23-4610-84C0-82132CADD9C6}"/>
              </a:ext>
            </a:extLst>
          </p:cNvPr>
          <p:cNvGrpSpPr/>
          <p:nvPr/>
        </p:nvGrpSpPr>
        <p:grpSpPr>
          <a:xfrm>
            <a:off x="8282676" y="109771"/>
            <a:ext cx="1218228" cy="246221"/>
            <a:chOff x="2606914" y="2848575"/>
            <a:chExt cx="1218228" cy="246221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191E07F-F2B2-41B9-8592-B988D8E3C30A}"/>
                </a:ext>
              </a:extLst>
            </p:cNvPr>
            <p:cNvSpPr txBox="1"/>
            <p:nvPr/>
          </p:nvSpPr>
          <p:spPr>
            <a:xfrm>
              <a:off x="3048000" y="2848575"/>
              <a:ext cx="77714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调用关系</a:t>
              </a:r>
              <a:endParaRPr lang="zh-CN" altLang="en-US" sz="1000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3BCA1A3-4ABB-4506-B0B3-31A0F18C82F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2971685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4CDAB4D-5630-45B9-AD10-87D685803227}"/>
              </a:ext>
            </a:extLst>
          </p:cNvPr>
          <p:cNvGrpSpPr/>
          <p:nvPr/>
        </p:nvGrpSpPr>
        <p:grpSpPr>
          <a:xfrm>
            <a:off x="8282676" y="347292"/>
            <a:ext cx="1409798" cy="246221"/>
            <a:chOff x="2606914" y="3052824"/>
            <a:chExt cx="1409798" cy="246221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4F372F9D-459A-44DB-96C0-DB03CFDDB336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175934"/>
              <a:ext cx="3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EB93444-FD52-40CE-B897-B30C8F1F556A}"/>
                </a:ext>
              </a:extLst>
            </p:cNvPr>
            <p:cNvSpPr txBox="1"/>
            <p:nvPr/>
          </p:nvSpPr>
          <p:spPr>
            <a:xfrm>
              <a:off x="3048000" y="3052824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后端事件扫描</a:t>
              </a:r>
              <a:endParaRPr lang="zh-CN" altLang="en-US" sz="10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E692E94-2E26-41D9-BC27-F83344FD3692}"/>
              </a:ext>
            </a:extLst>
          </p:cNvPr>
          <p:cNvGrpSpPr/>
          <p:nvPr/>
        </p:nvGrpSpPr>
        <p:grpSpPr>
          <a:xfrm>
            <a:off x="8282676" y="584813"/>
            <a:ext cx="1409798" cy="246221"/>
            <a:chOff x="2606914" y="3476017"/>
            <a:chExt cx="1409798" cy="246221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595C1EC-D0B6-42E5-9358-BF36D6F4F369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599127"/>
              <a:ext cx="36000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9E0432B-D820-4785-B6F0-DC07048B1385}"/>
                </a:ext>
              </a:extLst>
            </p:cNvPr>
            <p:cNvSpPr txBox="1"/>
            <p:nvPr/>
          </p:nvSpPr>
          <p:spPr>
            <a:xfrm>
              <a:off x="3048000" y="3476017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后端通知前端</a:t>
              </a:r>
              <a:endParaRPr lang="zh-CN" altLang="en-US" sz="1000"/>
            </a:p>
          </p:txBody>
        </p:sp>
      </p:grp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40DB807-3E67-4E30-8A20-8D3129DB8CB3}"/>
              </a:ext>
            </a:extLst>
          </p:cNvPr>
          <p:cNvSpPr/>
          <p:nvPr/>
        </p:nvSpPr>
        <p:spPr>
          <a:xfrm>
            <a:off x="688320" y="1637098"/>
            <a:ext cx="503021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362D236-1F3E-4777-B34E-3E36721FFCFC}"/>
              </a:ext>
            </a:extLst>
          </p:cNvPr>
          <p:cNvSpPr/>
          <p:nvPr/>
        </p:nvSpPr>
        <p:spPr>
          <a:xfrm>
            <a:off x="688320" y="2093109"/>
            <a:ext cx="503021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寺院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C655938-C7D1-44BA-A772-834CD0B24CBC}"/>
              </a:ext>
            </a:extLst>
          </p:cNvPr>
          <p:cNvCxnSpPr>
            <a:cxnSpLocks/>
            <a:stCxn id="50" idx="3"/>
            <a:endCxn id="60" idx="1"/>
          </p:cNvCxnSpPr>
          <p:nvPr/>
        </p:nvCxnSpPr>
        <p:spPr>
          <a:xfrm>
            <a:off x="1191341" y="1817098"/>
            <a:ext cx="39195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CAA603B-4EA4-4701-A283-47247925174D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1191341" y="1817098"/>
            <a:ext cx="391956" cy="4560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831241BA-6A33-4823-9B59-A4F3A10263AC}"/>
              </a:ext>
            </a:extLst>
          </p:cNvPr>
          <p:cNvSpPr/>
          <p:nvPr/>
        </p:nvSpPr>
        <p:spPr>
          <a:xfrm>
            <a:off x="487667" y="4351243"/>
            <a:ext cx="6949439" cy="233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5DC8E94-8929-410A-96BE-C7132157947F}"/>
              </a:ext>
            </a:extLst>
          </p:cNvPr>
          <p:cNvSpPr txBox="1"/>
          <p:nvPr/>
        </p:nvSpPr>
        <p:spPr>
          <a:xfrm>
            <a:off x="426721" y="403274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申请成为寺院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96A435A-5C8D-4462-9237-16F724FEC0B1}"/>
              </a:ext>
            </a:extLst>
          </p:cNvPr>
          <p:cNvSpPr/>
          <p:nvPr/>
        </p:nvSpPr>
        <p:spPr>
          <a:xfrm>
            <a:off x="3273874" y="5445325"/>
            <a:ext cx="806306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8EF05B7-5655-434B-8B41-70264E611A9A}"/>
              </a:ext>
            </a:extLst>
          </p:cNvPr>
          <p:cNvSpPr/>
          <p:nvPr/>
        </p:nvSpPr>
        <p:spPr>
          <a:xfrm>
            <a:off x="5039909" y="5445325"/>
            <a:ext cx="1039796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批准寺院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approve_temple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9808AE68-A823-46B4-A871-7EBCBFE989DD}"/>
              </a:ext>
            </a:extLst>
          </p:cNvPr>
          <p:cNvSpPr/>
          <p:nvPr/>
        </p:nvSpPr>
        <p:spPr>
          <a:xfrm>
            <a:off x="2128661" y="4696492"/>
            <a:ext cx="885695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申请成为寺院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apply_temple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307FA66-E561-4701-8BD1-A4788836EB19}"/>
              </a:ext>
            </a:extLst>
          </p:cNvPr>
          <p:cNvCxnSpPr>
            <a:cxnSpLocks/>
            <a:stCxn id="91" idx="3"/>
            <a:endCxn id="72" idx="1"/>
          </p:cNvCxnSpPr>
          <p:nvPr/>
        </p:nvCxnSpPr>
        <p:spPr>
          <a:xfrm>
            <a:off x="1180021" y="4649371"/>
            <a:ext cx="371377" cy="22712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3CE39E2B-001B-449C-A45D-9EB036FB1896}"/>
              </a:ext>
            </a:extLst>
          </p:cNvPr>
          <p:cNvSpPr/>
          <p:nvPr/>
        </p:nvSpPr>
        <p:spPr>
          <a:xfrm>
            <a:off x="1551398" y="4696492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8B0CC8C-0A0A-4F76-9D0E-E86CAD890E81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>
            <a:off x="1938945" y="4876492"/>
            <a:ext cx="18971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F4F5427-D8DA-41E3-B496-9191339FFEB2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>
            <a:off x="2571509" y="5056492"/>
            <a:ext cx="0" cy="388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13C9BEF-958F-4690-A8AC-00879E46A176}"/>
              </a:ext>
            </a:extLst>
          </p:cNvPr>
          <p:cNvSpPr/>
          <p:nvPr/>
        </p:nvSpPr>
        <p:spPr>
          <a:xfrm>
            <a:off x="2377735" y="544532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7974728-1136-4D3C-A5C2-51E98BC8D11E}"/>
              </a:ext>
            </a:extLst>
          </p:cNvPr>
          <p:cNvCxnSpPr>
            <a:cxnSpLocks/>
            <a:stCxn id="76" idx="3"/>
            <a:endCxn id="65" idx="1"/>
          </p:cNvCxnSpPr>
          <p:nvPr/>
        </p:nvCxnSpPr>
        <p:spPr>
          <a:xfrm>
            <a:off x="2765282" y="5625325"/>
            <a:ext cx="508592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422074B-32B7-4C9C-BAB7-5F8A71DF7978}"/>
              </a:ext>
            </a:extLst>
          </p:cNvPr>
          <p:cNvCxnSpPr>
            <a:cxnSpLocks/>
            <a:stCxn id="65" idx="3"/>
            <a:endCxn id="80" idx="1"/>
          </p:cNvCxnSpPr>
          <p:nvPr/>
        </p:nvCxnSpPr>
        <p:spPr>
          <a:xfrm>
            <a:off x="4080180" y="5625325"/>
            <a:ext cx="22175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A72412F8-1F4D-4ED8-857B-43FE15168BAC}"/>
              </a:ext>
            </a:extLst>
          </p:cNvPr>
          <p:cNvSpPr/>
          <p:nvPr/>
        </p:nvSpPr>
        <p:spPr>
          <a:xfrm>
            <a:off x="4301932" y="544532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6CBFDA7-8F54-4088-AC2E-8373EB36E103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>
            <a:off x="4689479" y="5625325"/>
            <a:ext cx="35043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C3A8767-DA2E-4604-AF65-A6568FDCE517}"/>
              </a:ext>
            </a:extLst>
          </p:cNvPr>
          <p:cNvCxnSpPr>
            <a:cxnSpLocks/>
            <a:stCxn id="69" idx="2"/>
            <a:endCxn id="84" idx="0"/>
          </p:cNvCxnSpPr>
          <p:nvPr/>
        </p:nvCxnSpPr>
        <p:spPr>
          <a:xfrm>
            <a:off x="5559807" y="5805325"/>
            <a:ext cx="1" cy="327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83F2A268-5FE2-40F3-8A50-4A7C8DAFFCCD}"/>
              </a:ext>
            </a:extLst>
          </p:cNvPr>
          <p:cNvSpPr/>
          <p:nvPr/>
        </p:nvSpPr>
        <p:spPr>
          <a:xfrm>
            <a:off x="5366034" y="6133226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B1A72765-3A25-4DF6-958A-D60584D14EFB}"/>
              </a:ext>
            </a:extLst>
          </p:cNvPr>
          <p:cNvCxnSpPr>
            <a:cxnSpLocks/>
            <a:stCxn id="84" idx="3"/>
            <a:endCxn id="90" idx="1"/>
          </p:cNvCxnSpPr>
          <p:nvPr/>
        </p:nvCxnSpPr>
        <p:spPr>
          <a:xfrm>
            <a:off x="5753581" y="6313226"/>
            <a:ext cx="584185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61757A8-0308-4F54-B409-B5B4CAF02E43}"/>
              </a:ext>
            </a:extLst>
          </p:cNvPr>
          <p:cNvSpPr/>
          <p:nvPr/>
        </p:nvSpPr>
        <p:spPr>
          <a:xfrm>
            <a:off x="6337766" y="6133226"/>
            <a:ext cx="468992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寺院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AE48D62E-AA81-4636-9C2B-0E593827A22A}"/>
              </a:ext>
            </a:extLst>
          </p:cNvPr>
          <p:cNvSpPr/>
          <p:nvPr/>
        </p:nvSpPr>
        <p:spPr>
          <a:xfrm>
            <a:off x="677000" y="4469371"/>
            <a:ext cx="503021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9B750EE1-CAF2-47BF-B9FE-A27FA56FA630}"/>
              </a:ext>
            </a:extLst>
          </p:cNvPr>
          <p:cNvSpPr/>
          <p:nvPr/>
        </p:nvSpPr>
        <p:spPr>
          <a:xfrm>
            <a:off x="677000" y="4938630"/>
            <a:ext cx="503021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78D3AF7-4BA3-4DFF-BF56-DEA4DE96C558}"/>
              </a:ext>
            </a:extLst>
          </p:cNvPr>
          <p:cNvCxnSpPr>
            <a:cxnSpLocks/>
            <a:stCxn id="96" idx="3"/>
            <a:endCxn id="72" idx="1"/>
          </p:cNvCxnSpPr>
          <p:nvPr/>
        </p:nvCxnSpPr>
        <p:spPr>
          <a:xfrm flipV="1">
            <a:off x="1180021" y="4876492"/>
            <a:ext cx="371377" cy="24213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3421BB-C840-460E-A60A-16F3B0411457}"/>
              </a:ext>
            </a:extLst>
          </p:cNvPr>
          <p:cNvSpPr txBox="1"/>
          <p:nvPr/>
        </p:nvSpPr>
        <p:spPr>
          <a:xfrm>
            <a:off x="3024554" y="18463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流程</a:t>
            </a:r>
            <a:r>
              <a:rPr lang="en-US" altLang="zh-CN" sz="1200" b="1"/>
              <a:t>-</a:t>
            </a:r>
            <a:r>
              <a:rPr lang="zh-CN" altLang="en-US" sz="1200" b="1"/>
              <a:t>角色</a:t>
            </a:r>
            <a:r>
              <a:rPr lang="en-US" altLang="zh-CN" sz="1200" b="1"/>
              <a:t>-</a:t>
            </a:r>
            <a:r>
              <a:rPr lang="zh-CN" altLang="en-US" sz="1200" b="1"/>
              <a:t>方面对应关系图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9B735DE-9D23-4610-84C0-82132CADD9C6}"/>
              </a:ext>
            </a:extLst>
          </p:cNvPr>
          <p:cNvGrpSpPr/>
          <p:nvPr/>
        </p:nvGrpSpPr>
        <p:grpSpPr>
          <a:xfrm>
            <a:off x="8282676" y="109771"/>
            <a:ext cx="1218228" cy="246221"/>
            <a:chOff x="2606914" y="2848575"/>
            <a:chExt cx="1218228" cy="246221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191E07F-F2B2-41B9-8592-B988D8E3C30A}"/>
                </a:ext>
              </a:extLst>
            </p:cNvPr>
            <p:cNvSpPr txBox="1"/>
            <p:nvPr/>
          </p:nvSpPr>
          <p:spPr>
            <a:xfrm>
              <a:off x="3048000" y="2848575"/>
              <a:ext cx="77714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调用关系</a:t>
              </a:r>
              <a:endParaRPr lang="zh-CN" altLang="en-US" sz="1000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3BCA1A3-4ABB-4506-B0B3-31A0F18C82F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2971685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4CDAB4D-5630-45B9-AD10-87D685803227}"/>
              </a:ext>
            </a:extLst>
          </p:cNvPr>
          <p:cNvGrpSpPr/>
          <p:nvPr/>
        </p:nvGrpSpPr>
        <p:grpSpPr>
          <a:xfrm>
            <a:off x="8282676" y="347292"/>
            <a:ext cx="1409798" cy="246221"/>
            <a:chOff x="2606914" y="3052824"/>
            <a:chExt cx="1409798" cy="246221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4F372F9D-459A-44DB-96C0-DB03CFDDB336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175934"/>
              <a:ext cx="3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EB93444-FD52-40CE-B897-B30C8F1F556A}"/>
                </a:ext>
              </a:extLst>
            </p:cNvPr>
            <p:cNvSpPr txBox="1"/>
            <p:nvPr/>
          </p:nvSpPr>
          <p:spPr>
            <a:xfrm>
              <a:off x="3048000" y="3052824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后端事件扫描</a:t>
              </a:r>
              <a:endParaRPr lang="zh-CN" altLang="en-US" sz="10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E692E94-2E26-41D9-BC27-F83344FD3692}"/>
              </a:ext>
            </a:extLst>
          </p:cNvPr>
          <p:cNvGrpSpPr/>
          <p:nvPr/>
        </p:nvGrpSpPr>
        <p:grpSpPr>
          <a:xfrm>
            <a:off x="8282676" y="584813"/>
            <a:ext cx="1409798" cy="246221"/>
            <a:chOff x="2606914" y="3476017"/>
            <a:chExt cx="1409798" cy="246221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595C1EC-D0B6-42E5-9358-BF36D6F4F369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599127"/>
              <a:ext cx="36000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9E0432B-D820-4785-B6F0-DC07048B1385}"/>
                </a:ext>
              </a:extLst>
            </p:cNvPr>
            <p:cNvSpPr txBox="1"/>
            <p:nvPr/>
          </p:nvSpPr>
          <p:spPr>
            <a:xfrm>
              <a:off x="3048000" y="3476017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后端通知前端</a:t>
              </a:r>
              <a:endParaRPr lang="zh-CN" altLang="en-US" sz="1000"/>
            </a:p>
          </p:txBody>
        </p:sp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2775CEA4-AF43-4949-BE36-FAB2DBA484AB}"/>
              </a:ext>
            </a:extLst>
          </p:cNvPr>
          <p:cNvSpPr/>
          <p:nvPr/>
        </p:nvSpPr>
        <p:spPr>
          <a:xfrm>
            <a:off x="472441" y="3930679"/>
            <a:ext cx="7010385" cy="2192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B276279-C2DA-4B5E-9C41-4E4DB8872276}"/>
              </a:ext>
            </a:extLst>
          </p:cNvPr>
          <p:cNvSpPr txBox="1"/>
          <p:nvPr/>
        </p:nvSpPr>
        <p:spPr>
          <a:xfrm>
            <a:off x="411495" y="361217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申请成为法师</a:t>
            </a: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0D341FA7-0684-4A92-B4AE-9B8B65F4585D}"/>
              </a:ext>
            </a:extLst>
          </p:cNvPr>
          <p:cNvSpPr/>
          <p:nvPr/>
        </p:nvSpPr>
        <p:spPr>
          <a:xfrm>
            <a:off x="3361692" y="4823592"/>
            <a:ext cx="806306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94051B10-8FE5-40C3-AEB0-0C1BFD46592B}"/>
              </a:ext>
            </a:extLst>
          </p:cNvPr>
          <p:cNvSpPr/>
          <p:nvPr/>
        </p:nvSpPr>
        <p:spPr>
          <a:xfrm>
            <a:off x="722720" y="4074759"/>
            <a:ext cx="503021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0CC3772F-9C87-4E2F-A8A2-1A246271D874}"/>
              </a:ext>
            </a:extLst>
          </p:cNvPr>
          <p:cNvSpPr/>
          <p:nvPr/>
        </p:nvSpPr>
        <p:spPr>
          <a:xfrm>
            <a:off x="5129486" y="4823592"/>
            <a:ext cx="1033569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批准法师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approve_master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56D432EF-B0F4-47FD-84B5-6B322835F986}"/>
              </a:ext>
            </a:extLst>
          </p:cNvPr>
          <p:cNvSpPr/>
          <p:nvPr/>
        </p:nvSpPr>
        <p:spPr>
          <a:xfrm>
            <a:off x="2214017" y="4074759"/>
            <a:ext cx="946641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申请成为法师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apply_master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BE5F9369-6052-4D1A-83AC-E1E4BF320B97}"/>
              </a:ext>
            </a:extLst>
          </p:cNvPr>
          <p:cNvCxnSpPr>
            <a:cxnSpLocks/>
            <a:stCxn id="112" idx="3"/>
            <a:endCxn id="116" idx="1"/>
          </p:cNvCxnSpPr>
          <p:nvPr/>
        </p:nvCxnSpPr>
        <p:spPr>
          <a:xfrm>
            <a:off x="1225741" y="4254759"/>
            <a:ext cx="27139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BCB1141B-4D91-4AC3-ABF3-76AC3BCE5229}"/>
              </a:ext>
            </a:extLst>
          </p:cNvPr>
          <p:cNvSpPr/>
          <p:nvPr/>
        </p:nvSpPr>
        <p:spPr>
          <a:xfrm>
            <a:off x="1497133" y="4074759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1B10D57F-F5A5-4D94-A24F-0BC4C77E1B3D}"/>
              </a:ext>
            </a:extLst>
          </p:cNvPr>
          <p:cNvCxnSpPr>
            <a:cxnSpLocks/>
            <a:stCxn id="116" idx="3"/>
            <a:endCxn id="114" idx="1"/>
          </p:cNvCxnSpPr>
          <p:nvPr/>
        </p:nvCxnSpPr>
        <p:spPr>
          <a:xfrm>
            <a:off x="1884680" y="4254759"/>
            <a:ext cx="32933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629826E-3620-42BE-A87F-3AE9628D9CA2}"/>
              </a:ext>
            </a:extLst>
          </p:cNvPr>
          <p:cNvCxnSpPr>
            <a:cxnSpLocks/>
            <a:stCxn id="114" idx="2"/>
            <a:endCxn id="119" idx="0"/>
          </p:cNvCxnSpPr>
          <p:nvPr/>
        </p:nvCxnSpPr>
        <p:spPr>
          <a:xfrm>
            <a:off x="2687338" y="4434759"/>
            <a:ext cx="0" cy="388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22F74092-EF15-448B-94D7-C034C5BF410A}"/>
              </a:ext>
            </a:extLst>
          </p:cNvPr>
          <p:cNvSpPr/>
          <p:nvPr/>
        </p:nvSpPr>
        <p:spPr>
          <a:xfrm>
            <a:off x="2493564" y="4823592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9238D1B0-9D96-490E-8736-262CE2974D48}"/>
              </a:ext>
            </a:extLst>
          </p:cNvPr>
          <p:cNvCxnSpPr>
            <a:cxnSpLocks/>
            <a:stCxn id="119" idx="3"/>
            <a:endCxn id="111" idx="1"/>
          </p:cNvCxnSpPr>
          <p:nvPr/>
        </p:nvCxnSpPr>
        <p:spPr>
          <a:xfrm>
            <a:off x="2881111" y="5003592"/>
            <a:ext cx="48058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CF6DC00-D2B7-42E7-B1A0-0AA2DE3F3641}"/>
              </a:ext>
            </a:extLst>
          </p:cNvPr>
          <p:cNvCxnSpPr>
            <a:cxnSpLocks/>
            <a:stCxn id="111" idx="3"/>
            <a:endCxn id="122" idx="1"/>
          </p:cNvCxnSpPr>
          <p:nvPr/>
        </p:nvCxnSpPr>
        <p:spPr>
          <a:xfrm>
            <a:off x="4167998" y="5003592"/>
            <a:ext cx="26747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3085DEE5-4FAF-4A4C-B817-6FBD90D8AC94}"/>
              </a:ext>
            </a:extLst>
          </p:cNvPr>
          <p:cNvSpPr/>
          <p:nvPr/>
        </p:nvSpPr>
        <p:spPr>
          <a:xfrm>
            <a:off x="4435470" y="4823592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56E74B3-9074-41E6-BD38-96A59F716BEB}"/>
              </a:ext>
            </a:extLst>
          </p:cNvPr>
          <p:cNvCxnSpPr>
            <a:cxnSpLocks/>
            <a:stCxn id="122" idx="3"/>
            <a:endCxn id="113" idx="1"/>
          </p:cNvCxnSpPr>
          <p:nvPr/>
        </p:nvCxnSpPr>
        <p:spPr>
          <a:xfrm>
            <a:off x="4823017" y="5003592"/>
            <a:ext cx="3064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39883E4-B203-4294-ACD4-E1CBF8AA9BFA}"/>
              </a:ext>
            </a:extLst>
          </p:cNvPr>
          <p:cNvCxnSpPr>
            <a:cxnSpLocks/>
            <a:stCxn id="113" idx="2"/>
            <a:endCxn id="125" idx="0"/>
          </p:cNvCxnSpPr>
          <p:nvPr/>
        </p:nvCxnSpPr>
        <p:spPr>
          <a:xfrm>
            <a:off x="5646271" y="5183592"/>
            <a:ext cx="0" cy="327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3419127-6BB4-4588-AC16-05731ADE3E3A}"/>
              </a:ext>
            </a:extLst>
          </p:cNvPr>
          <p:cNvSpPr/>
          <p:nvPr/>
        </p:nvSpPr>
        <p:spPr>
          <a:xfrm>
            <a:off x="5452497" y="5511493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A8A68D1-B9DF-4970-9879-59BCDEDFADE8}"/>
              </a:ext>
            </a:extLst>
          </p:cNvPr>
          <p:cNvCxnSpPr>
            <a:cxnSpLocks/>
            <a:stCxn id="125" idx="3"/>
            <a:endCxn id="128" idx="1"/>
          </p:cNvCxnSpPr>
          <p:nvPr/>
        </p:nvCxnSpPr>
        <p:spPr>
          <a:xfrm>
            <a:off x="5840044" y="5691493"/>
            <a:ext cx="6312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92D6173D-AAB3-46F1-A2C1-41CFC4E297C5}"/>
              </a:ext>
            </a:extLst>
          </p:cNvPr>
          <p:cNvSpPr/>
          <p:nvPr/>
        </p:nvSpPr>
        <p:spPr>
          <a:xfrm>
            <a:off x="6471304" y="5511493"/>
            <a:ext cx="468992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08C7892-41F1-4236-B0DD-A2791C654F97}"/>
              </a:ext>
            </a:extLst>
          </p:cNvPr>
          <p:cNvSpPr/>
          <p:nvPr/>
        </p:nvSpPr>
        <p:spPr>
          <a:xfrm>
            <a:off x="533387" y="1022827"/>
            <a:ext cx="6949439" cy="233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869F522-CF40-4B8C-8D5F-EA8217788F9F}"/>
              </a:ext>
            </a:extLst>
          </p:cNvPr>
          <p:cNvSpPr txBox="1"/>
          <p:nvPr/>
        </p:nvSpPr>
        <p:spPr>
          <a:xfrm>
            <a:off x="472441" y="70432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申请加入寺院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8717F61-86CA-4BDE-9471-F8F3F4C55C11}"/>
              </a:ext>
            </a:extLst>
          </p:cNvPr>
          <p:cNvSpPr/>
          <p:nvPr/>
        </p:nvSpPr>
        <p:spPr>
          <a:xfrm>
            <a:off x="3365314" y="2043757"/>
            <a:ext cx="806306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3159212-D623-43DB-BA4A-70231FE1649E}"/>
              </a:ext>
            </a:extLst>
          </p:cNvPr>
          <p:cNvSpPr/>
          <p:nvPr/>
        </p:nvSpPr>
        <p:spPr>
          <a:xfrm>
            <a:off x="5131348" y="2043757"/>
            <a:ext cx="1385675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批准加入寺院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approve__join_temple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AF460DF-1605-408F-8B6D-874B5EC4D485}"/>
              </a:ext>
            </a:extLst>
          </p:cNvPr>
          <p:cNvSpPr/>
          <p:nvPr/>
        </p:nvSpPr>
        <p:spPr>
          <a:xfrm>
            <a:off x="2220101" y="1182416"/>
            <a:ext cx="1145213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申请加入寺院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apply_join_temple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989F058-2315-4CCC-A137-CA6B6CFBA465}"/>
              </a:ext>
            </a:extLst>
          </p:cNvPr>
          <p:cNvSpPr/>
          <p:nvPr/>
        </p:nvSpPr>
        <p:spPr>
          <a:xfrm>
            <a:off x="1597118" y="1182416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ABDE980-BFA0-49A0-B8DD-36220747D1A3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1984665" y="1362416"/>
            <a:ext cx="23543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B6B8C0D-6608-434A-838D-45D8FE51F6D3}"/>
              </a:ext>
            </a:extLst>
          </p:cNvPr>
          <p:cNvCxnSpPr>
            <a:cxnSpLocks/>
            <a:stCxn id="56" idx="2"/>
            <a:endCxn id="64" idx="0"/>
          </p:cNvCxnSpPr>
          <p:nvPr/>
        </p:nvCxnSpPr>
        <p:spPr>
          <a:xfrm>
            <a:off x="2792708" y="1542416"/>
            <a:ext cx="0" cy="501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1F5F467-0688-43EB-BB26-7F5A804C62DE}"/>
              </a:ext>
            </a:extLst>
          </p:cNvPr>
          <p:cNvSpPr/>
          <p:nvPr/>
        </p:nvSpPr>
        <p:spPr>
          <a:xfrm>
            <a:off x="2598934" y="2043757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3FC5E4E-9FA4-4935-A8F0-2D77CB8A3ED9}"/>
              </a:ext>
            </a:extLst>
          </p:cNvPr>
          <p:cNvCxnSpPr>
            <a:cxnSpLocks/>
            <a:stCxn id="64" idx="3"/>
            <a:endCxn id="52" idx="1"/>
          </p:cNvCxnSpPr>
          <p:nvPr/>
        </p:nvCxnSpPr>
        <p:spPr>
          <a:xfrm>
            <a:off x="2986481" y="2223757"/>
            <a:ext cx="378833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820DA7B-714F-4B5E-B232-FCFA92181D64}"/>
              </a:ext>
            </a:extLst>
          </p:cNvPr>
          <p:cNvCxnSpPr>
            <a:cxnSpLocks/>
            <a:stCxn id="52" idx="3"/>
            <a:endCxn id="70" idx="1"/>
          </p:cNvCxnSpPr>
          <p:nvPr/>
        </p:nvCxnSpPr>
        <p:spPr>
          <a:xfrm>
            <a:off x="4171620" y="2223757"/>
            <a:ext cx="22175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B94E8E5F-5164-4133-A45C-E3F93ED689D6}"/>
              </a:ext>
            </a:extLst>
          </p:cNvPr>
          <p:cNvSpPr/>
          <p:nvPr/>
        </p:nvSpPr>
        <p:spPr>
          <a:xfrm>
            <a:off x="4393372" y="2043757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F325164-43B6-4D39-83A7-CBA9241FBB59}"/>
              </a:ext>
            </a:extLst>
          </p:cNvPr>
          <p:cNvCxnSpPr>
            <a:cxnSpLocks/>
            <a:stCxn id="70" idx="3"/>
            <a:endCxn id="55" idx="1"/>
          </p:cNvCxnSpPr>
          <p:nvPr/>
        </p:nvCxnSpPr>
        <p:spPr>
          <a:xfrm>
            <a:off x="4780919" y="2223757"/>
            <a:ext cx="35042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15C96D9-F5EC-43E7-9083-CA56188EF2A6}"/>
              </a:ext>
            </a:extLst>
          </p:cNvPr>
          <p:cNvCxnSpPr>
            <a:cxnSpLocks/>
            <a:stCxn id="55" idx="2"/>
            <a:endCxn id="74" idx="0"/>
          </p:cNvCxnSpPr>
          <p:nvPr/>
        </p:nvCxnSpPr>
        <p:spPr>
          <a:xfrm>
            <a:off x="5824186" y="2403757"/>
            <a:ext cx="0" cy="327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8ADF79E-67D5-4451-B69B-FF313B2856C0}"/>
              </a:ext>
            </a:extLst>
          </p:cNvPr>
          <p:cNvSpPr/>
          <p:nvPr/>
        </p:nvSpPr>
        <p:spPr>
          <a:xfrm>
            <a:off x="5630412" y="2731658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E8AF293-F5E4-4E26-AB1A-2C8920A13EC0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>
            <a:off x="6017959" y="2911658"/>
            <a:ext cx="621559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A6ACDE2-8107-4355-A309-FE329FF973BB}"/>
              </a:ext>
            </a:extLst>
          </p:cNvPr>
          <p:cNvSpPr/>
          <p:nvPr/>
        </p:nvSpPr>
        <p:spPr>
          <a:xfrm>
            <a:off x="6639518" y="2731658"/>
            <a:ext cx="468992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寺院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6B652A3-178E-41F2-8EDF-A0285B02C4D1}"/>
              </a:ext>
            </a:extLst>
          </p:cNvPr>
          <p:cNvSpPr/>
          <p:nvPr/>
        </p:nvSpPr>
        <p:spPr>
          <a:xfrm>
            <a:off x="722720" y="1182416"/>
            <a:ext cx="503021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0709D46-B423-4234-9614-E62A5E28E4DC}"/>
              </a:ext>
            </a:extLst>
          </p:cNvPr>
          <p:cNvCxnSpPr>
            <a:cxnSpLocks/>
            <a:stCxn id="80" idx="3"/>
            <a:endCxn id="59" idx="1"/>
          </p:cNvCxnSpPr>
          <p:nvPr/>
        </p:nvCxnSpPr>
        <p:spPr>
          <a:xfrm>
            <a:off x="1225741" y="1362416"/>
            <a:ext cx="37137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8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>
            <a:extLst>
              <a:ext uri="{FF2B5EF4-FFF2-40B4-BE49-F238E27FC236}">
                <a16:creationId xmlns:a16="http://schemas.microsoft.com/office/drawing/2014/main" id="{2ADFC412-FC8E-40C0-A9B6-727AE6C4A7AC}"/>
              </a:ext>
            </a:extLst>
          </p:cNvPr>
          <p:cNvSpPr/>
          <p:nvPr/>
        </p:nvSpPr>
        <p:spPr>
          <a:xfrm>
            <a:off x="472441" y="1167652"/>
            <a:ext cx="9028463" cy="2705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421BB-C840-460E-A60A-16F3B0411457}"/>
              </a:ext>
            </a:extLst>
          </p:cNvPr>
          <p:cNvSpPr txBox="1"/>
          <p:nvPr/>
        </p:nvSpPr>
        <p:spPr>
          <a:xfrm>
            <a:off x="3024554" y="18463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流程</a:t>
            </a:r>
            <a:r>
              <a:rPr lang="en-US" altLang="zh-CN" sz="1200" b="1"/>
              <a:t>-</a:t>
            </a:r>
            <a:r>
              <a:rPr lang="zh-CN" altLang="en-US" sz="1200" b="1"/>
              <a:t>角色</a:t>
            </a:r>
            <a:r>
              <a:rPr lang="en-US" altLang="zh-CN" sz="1200" b="1"/>
              <a:t>-</a:t>
            </a:r>
            <a:r>
              <a:rPr lang="zh-CN" altLang="en-US" sz="1200" b="1"/>
              <a:t>方面对应关系图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5D3473-021A-4960-82A4-A830167CDC19}"/>
              </a:ext>
            </a:extLst>
          </p:cNvPr>
          <p:cNvSpPr txBox="1"/>
          <p:nvPr/>
        </p:nvSpPr>
        <p:spPr>
          <a:xfrm>
            <a:off x="411495" y="80851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申请善举上架下架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651957" y="1779093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D402C3-9D68-4660-83D0-40229B324883}"/>
              </a:ext>
            </a:extLst>
          </p:cNvPr>
          <p:cNvCxnSpPr>
            <a:cxnSpLocks/>
            <a:stCxn id="48" idx="3"/>
            <a:endCxn id="60" idx="1"/>
          </p:cNvCxnSpPr>
          <p:nvPr/>
        </p:nvCxnSpPr>
        <p:spPr>
          <a:xfrm>
            <a:off x="1371957" y="1959093"/>
            <a:ext cx="19883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E979948-2673-4DFB-8A65-C49927893609}"/>
              </a:ext>
            </a:extLst>
          </p:cNvPr>
          <p:cNvSpPr/>
          <p:nvPr/>
        </p:nvSpPr>
        <p:spPr>
          <a:xfrm>
            <a:off x="1570793" y="1779093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6F5EA98-BA87-4C0C-8EFE-79B9B6041A4D}"/>
              </a:ext>
            </a:extLst>
          </p:cNvPr>
          <p:cNvCxnSpPr>
            <a:cxnSpLocks/>
            <a:stCxn id="60" idx="3"/>
            <a:endCxn id="143" idx="1"/>
          </p:cNvCxnSpPr>
          <p:nvPr/>
        </p:nvCxnSpPr>
        <p:spPr>
          <a:xfrm>
            <a:off x="1958340" y="1959093"/>
            <a:ext cx="26731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E1E8DE9-9571-4532-B2C0-CF05C7652144}"/>
              </a:ext>
            </a:extLst>
          </p:cNvPr>
          <p:cNvCxnSpPr>
            <a:cxnSpLocks/>
            <a:stCxn id="144" idx="2"/>
            <a:endCxn id="67" idx="0"/>
          </p:cNvCxnSpPr>
          <p:nvPr/>
        </p:nvCxnSpPr>
        <p:spPr>
          <a:xfrm flipH="1">
            <a:off x="3679751" y="2139194"/>
            <a:ext cx="743558" cy="391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BA7F1C4-AC2D-4833-BC4A-C654159529A6}"/>
              </a:ext>
            </a:extLst>
          </p:cNvPr>
          <p:cNvSpPr/>
          <p:nvPr/>
        </p:nvSpPr>
        <p:spPr>
          <a:xfrm>
            <a:off x="3485977" y="2530466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9B735DE-9D23-4610-84C0-82132CADD9C6}"/>
              </a:ext>
            </a:extLst>
          </p:cNvPr>
          <p:cNvGrpSpPr/>
          <p:nvPr/>
        </p:nvGrpSpPr>
        <p:grpSpPr>
          <a:xfrm>
            <a:off x="8282676" y="109771"/>
            <a:ext cx="1218228" cy="246221"/>
            <a:chOff x="2606914" y="2848575"/>
            <a:chExt cx="1218228" cy="246221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191E07F-F2B2-41B9-8592-B988D8E3C30A}"/>
                </a:ext>
              </a:extLst>
            </p:cNvPr>
            <p:cNvSpPr txBox="1"/>
            <p:nvPr/>
          </p:nvSpPr>
          <p:spPr>
            <a:xfrm>
              <a:off x="3048000" y="2848575"/>
              <a:ext cx="77714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调用关系</a:t>
              </a:r>
              <a:endParaRPr lang="zh-CN" altLang="en-US" sz="1000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3BCA1A3-4ABB-4506-B0B3-31A0F18C82F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2971685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4CDAB4D-5630-45B9-AD10-87D685803227}"/>
              </a:ext>
            </a:extLst>
          </p:cNvPr>
          <p:cNvGrpSpPr/>
          <p:nvPr/>
        </p:nvGrpSpPr>
        <p:grpSpPr>
          <a:xfrm>
            <a:off x="8282676" y="347292"/>
            <a:ext cx="1409798" cy="246221"/>
            <a:chOff x="2606914" y="3052824"/>
            <a:chExt cx="1409798" cy="246221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4F372F9D-459A-44DB-96C0-DB03CFDDB336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175934"/>
              <a:ext cx="3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EB93444-FD52-40CE-B897-B30C8F1F556A}"/>
                </a:ext>
              </a:extLst>
            </p:cNvPr>
            <p:cNvSpPr txBox="1"/>
            <p:nvPr/>
          </p:nvSpPr>
          <p:spPr>
            <a:xfrm>
              <a:off x="3048000" y="3052824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后端事件扫描</a:t>
              </a:r>
              <a:endParaRPr lang="zh-CN" altLang="en-US" sz="10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E692E94-2E26-41D9-BC27-F83344FD3692}"/>
              </a:ext>
            </a:extLst>
          </p:cNvPr>
          <p:cNvGrpSpPr/>
          <p:nvPr/>
        </p:nvGrpSpPr>
        <p:grpSpPr>
          <a:xfrm>
            <a:off x="8282676" y="584813"/>
            <a:ext cx="1409798" cy="246221"/>
            <a:chOff x="2606914" y="3476017"/>
            <a:chExt cx="1409798" cy="246221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595C1EC-D0B6-42E5-9358-BF36D6F4F369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599127"/>
              <a:ext cx="36000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9E0432B-D820-4785-B6F0-DC07048B1385}"/>
                </a:ext>
              </a:extLst>
            </p:cNvPr>
            <p:cNvSpPr txBox="1"/>
            <p:nvPr/>
          </p:nvSpPr>
          <p:spPr>
            <a:xfrm>
              <a:off x="3048000" y="3476017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后端通知前端</a:t>
              </a:r>
              <a:endParaRPr lang="zh-CN" altLang="en-US" sz="100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EE83CB-22E4-41E8-A854-A32925D029BD}"/>
              </a:ext>
            </a:extLst>
          </p:cNvPr>
          <p:cNvCxnSpPr>
            <a:cxnSpLocks/>
            <a:stCxn id="143" idx="2"/>
            <a:endCxn id="67" idx="0"/>
          </p:cNvCxnSpPr>
          <p:nvPr/>
        </p:nvCxnSpPr>
        <p:spPr>
          <a:xfrm>
            <a:off x="2936191" y="2139093"/>
            <a:ext cx="743560" cy="391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C4FF7E89-30A1-4ABF-BDB9-B7ECD826ACA3}"/>
              </a:ext>
            </a:extLst>
          </p:cNvPr>
          <p:cNvSpPr/>
          <p:nvPr/>
        </p:nvSpPr>
        <p:spPr>
          <a:xfrm>
            <a:off x="4295062" y="2530462"/>
            <a:ext cx="806306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79D706-F21C-4E76-844F-67CD7B249C1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73524" y="2710462"/>
            <a:ext cx="421538" cy="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42AA069-23CD-4A71-9233-1E1A6B00EAAA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5101368" y="2710462"/>
            <a:ext cx="21603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66DC2E1-5702-42A2-99B4-8F00F403CFE5}"/>
              </a:ext>
            </a:extLst>
          </p:cNvPr>
          <p:cNvSpPr/>
          <p:nvPr/>
        </p:nvSpPr>
        <p:spPr>
          <a:xfrm>
            <a:off x="5317405" y="2530462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1CC438F-A859-4A5B-A4C0-76EBA1F729AD}"/>
              </a:ext>
            </a:extLst>
          </p:cNvPr>
          <p:cNvCxnSpPr>
            <a:cxnSpLocks/>
            <a:stCxn id="74" idx="3"/>
            <a:endCxn id="140" idx="1"/>
          </p:cNvCxnSpPr>
          <p:nvPr/>
        </p:nvCxnSpPr>
        <p:spPr>
          <a:xfrm>
            <a:off x="5704952" y="2710462"/>
            <a:ext cx="23701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5865907-5830-496D-B639-2CD8510BC2D9}"/>
              </a:ext>
            </a:extLst>
          </p:cNvPr>
          <p:cNvCxnSpPr>
            <a:cxnSpLocks/>
            <a:stCxn id="140" idx="2"/>
            <a:endCxn id="77" idx="0"/>
          </p:cNvCxnSpPr>
          <p:nvPr/>
        </p:nvCxnSpPr>
        <p:spPr>
          <a:xfrm>
            <a:off x="6764112" y="2890462"/>
            <a:ext cx="848786" cy="404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11505B1-D127-48DD-9B46-47FF5AAB3B6C}"/>
              </a:ext>
            </a:extLst>
          </p:cNvPr>
          <p:cNvSpPr/>
          <p:nvPr/>
        </p:nvSpPr>
        <p:spPr>
          <a:xfrm>
            <a:off x="7419124" y="3294563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8E1B373-C08D-4E4A-BC77-EF6323BBB2F2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7806671" y="3474563"/>
            <a:ext cx="58644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CBD1392E-E069-4CD7-B6F3-D801A640CF23}"/>
              </a:ext>
            </a:extLst>
          </p:cNvPr>
          <p:cNvSpPr/>
          <p:nvPr/>
        </p:nvSpPr>
        <p:spPr>
          <a:xfrm>
            <a:off x="8393115" y="3294563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9F42D88E-B4A6-44C9-B5A5-127F11DCA10D}"/>
              </a:ext>
            </a:extLst>
          </p:cNvPr>
          <p:cNvSpPr/>
          <p:nvPr/>
        </p:nvSpPr>
        <p:spPr>
          <a:xfrm>
            <a:off x="651957" y="1329705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4C4B19F3-0328-48BC-97D8-DAC8E749C950}"/>
              </a:ext>
            </a:extLst>
          </p:cNvPr>
          <p:cNvSpPr/>
          <p:nvPr/>
        </p:nvSpPr>
        <p:spPr>
          <a:xfrm>
            <a:off x="2201396" y="1329705"/>
            <a:ext cx="920899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323236A-51D1-45A9-B579-8C9C1CB489DF}"/>
              </a:ext>
            </a:extLst>
          </p:cNvPr>
          <p:cNvCxnSpPr>
            <a:cxnSpLocks/>
            <a:stCxn id="127" idx="3"/>
            <a:endCxn id="134" idx="1"/>
          </p:cNvCxnSpPr>
          <p:nvPr/>
        </p:nvCxnSpPr>
        <p:spPr>
          <a:xfrm>
            <a:off x="1371957" y="1509705"/>
            <a:ext cx="198836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5DA657E1-31BD-4904-B1E1-85DD7D4FFCAD}"/>
              </a:ext>
            </a:extLst>
          </p:cNvPr>
          <p:cNvSpPr/>
          <p:nvPr/>
        </p:nvSpPr>
        <p:spPr>
          <a:xfrm>
            <a:off x="1570793" y="132970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DC4F5F2-B2B3-464F-80C8-F7A6B6D30764}"/>
              </a:ext>
            </a:extLst>
          </p:cNvPr>
          <p:cNvCxnSpPr>
            <a:cxnSpLocks/>
            <a:stCxn id="134" idx="3"/>
            <a:endCxn id="129" idx="1"/>
          </p:cNvCxnSpPr>
          <p:nvPr/>
        </p:nvCxnSpPr>
        <p:spPr>
          <a:xfrm>
            <a:off x="1958340" y="1509705"/>
            <a:ext cx="243056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A70EB2BD-D172-4FC5-A7A1-18587394ACCC}"/>
              </a:ext>
            </a:extLst>
          </p:cNvPr>
          <p:cNvSpPr/>
          <p:nvPr/>
        </p:nvSpPr>
        <p:spPr>
          <a:xfrm>
            <a:off x="3207672" y="1329705"/>
            <a:ext cx="1047374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delete_kinddeed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97BC0456-EB21-4D2F-A602-2974F1C5A34E}"/>
              </a:ext>
            </a:extLst>
          </p:cNvPr>
          <p:cNvSpPr/>
          <p:nvPr/>
        </p:nvSpPr>
        <p:spPr>
          <a:xfrm>
            <a:off x="4329988" y="1341643"/>
            <a:ext cx="1092192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update_kinddeed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7A57498-8D75-4736-B785-0369DF9EF72D}"/>
              </a:ext>
            </a:extLst>
          </p:cNvPr>
          <p:cNvGrpSpPr/>
          <p:nvPr/>
        </p:nvGrpSpPr>
        <p:grpSpPr>
          <a:xfrm>
            <a:off x="5941964" y="2530462"/>
            <a:ext cx="3341867" cy="360000"/>
            <a:chOff x="6322964" y="2832917"/>
            <a:chExt cx="3341867" cy="360000"/>
          </a:xfrm>
        </p:grpSpPr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CC58FB55-2AAA-4EE7-9AAE-10A6446FCB77}"/>
                </a:ext>
              </a:extLst>
            </p:cNvPr>
            <p:cNvSpPr/>
            <p:nvPr/>
          </p:nvSpPr>
          <p:spPr>
            <a:xfrm>
              <a:off x="6322964" y="2832917"/>
              <a:ext cx="1644296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批准善举上架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approve_online_kinddeed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96453972-9F6D-4B36-9730-7739DE5DBD3A}"/>
                </a:ext>
              </a:extLst>
            </p:cNvPr>
            <p:cNvSpPr/>
            <p:nvPr/>
          </p:nvSpPr>
          <p:spPr>
            <a:xfrm>
              <a:off x="8012888" y="2832917"/>
              <a:ext cx="1651943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批准善举下架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approve_offline_kinddeed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27B287-B0F5-4D9D-AA91-FE2B7D4FE4D1}"/>
              </a:ext>
            </a:extLst>
          </p:cNvPr>
          <p:cNvGrpSpPr/>
          <p:nvPr/>
        </p:nvGrpSpPr>
        <p:grpSpPr>
          <a:xfrm>
            <a:off x="2225652" y="1779093"/>
            <a:ext cx="2908196" cy="360101"/>
            <a:chOff x="2353162" y="3675185"/>
            <a:chExt cx="2908196" cy="360101"/>
          </a:xfrm>
        </p:grpSpPr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9A6A9BDE-A966-4EDB-A01C-1F56194E2590}"/>
                </a:ext>
              </a:extLst>
            </p:cNvPr>
            <p:cNvSpPr/>
            <p:nvPr/>
          </p:nvSpPr>
          <p:spPr>
            <a:xfrm>
              <a:off x="2353162" y="3675185"/>
              <a:ext cx="1421078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申请上架善举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apply_online_kinddeed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0BC7F2CD-DE79-4552-BA88-35BA8F763D7E}"/>
                </a:ext>
              </a:extLst>
            </p:cNvPr>
            <p:cNvSpPr/>
            <p:nvPr/>
          </p:nvSpPr>
          <p:spPr>
            <a:xfrm>
              <a:off x="3840280" y="3675286"/>
              <a:ext cx="1421078" cy="360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申请下架善举</a:t>
              </a:r>
              <a:endPara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apply_offline_kinddeed</a:t>
              </a:r>
              <a:endPara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4EA27B9-725E-495D-822F-CA0F86EE82D1}"/>
              </a:ext>
            </a:extLst>
          </p:cNvPr>
          <p:cNvCxnSpPr>
            <a:cxnSpLocks/>
            <a:stCxn id="141" idx="2"/>
            <a:endCxn id="77" idx="0"/>
          </p:cNvCxnSpPr>
          <p:nvPr/>
        </p:nvCxnSpPr>
        <p:spPr>
          <a:xfrm flipH="1">
            <a:off x="7612898" y="2890462"/>
            <a:ext cx="844962" cy="404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F95C99F-6BBC-4D7C-9B25-D2D1C7595816}"/>
              </a:ext>
            </a:extLst>
          </p:cNvPr>
          <p:cNvSpPr/>
          <p:nvPr/>
        </p:nvSpPr>
        <p:spPr>
          <a:xfrm>
            <a:off x="472441" y="4379091"/>
            <a:ext cx="8811390" cy="2192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1C7285D-466D-4ECA-8B11-2E61E2A5CDC4}"/>
              </a:ext>
            </a:extLst>
          </p:cNvPr>
          <p:cNvSpPr txBox="1"/>
          <p:nvPr/>
        </p:nvSpPr>
        <p:spPr>
          <a:xfrm>
            <a:off x="411495" y="4060591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基金会成员授权法师或寺院上传的善举凭证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C0D6DA9-96A1-4B85-BBB0-BCEADF0D6421}"/>
              </a:ext>
            </a:extLst>
          </p:cNvPr>
          <p:cNvSpPr/>
          <p:nvPr/>
        </p:nvSpPr>
        <p:spPr>
          <a:xfrm>
            <a:off x="3908929" y="5272004"/>
            <a:ext cx="806306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0CEE7C4-D377-4548-A2C1-E5D65C05267A}"/>
              </a:ext>
            </a:extLst>
          </p:cNvPr>
          <p:cNvCxnSpPr>
            <a:cxnSpLocks/>
            <a:stCxn id="89" idx="3"/>
            <a:endCxn id="68" idx="1"/>
          </p:cNvCxnSpPr>
          <p:nvPr/>
        </p:nvCxnSpPr>
        <p:spPr>
          <a:xfrm>
            <a:off x="1371957" y="4703171"/>
            <a:ext cx="18145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039D72B-8BE6-455B-8A56-84DC795926E7}"/>
              </a:ext>
            </a:extLst>
          </p:cNvPr>
          <p:cNvSpPr/>
          <p:nvPr/>
        </p:nvSpPr>
        <p:spPr>
          <a:xfrm>
            <a:off x="1553407" y="4523171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D2299AC-0E50-4656-B598-6D0419739805}"/>
              </a:ext>
            </a:extLst>
          </p:cNvPr>
          <p:cNvCxnSpPr>
            <a:cxnSpLocks/>
            <a:stCxn id="68" idx="3"/>
            <a:endCxn id="90" idx="1"/>
          </p:cNvCxnSpPr>
          <p:nvPr/>
        </p:nvCxnSpPr>
        <p:spPr>
          <a:xfrm flipV="1">
            <a:off x="1940954" y="4697590"/>
            <a:ext cx="284698" cy="558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0E9F8D0-1EA6-4C7D-A209-D7ECA7224C9E}"/>
              </a:ext>
            </a:extLst>
          </p:cNvPr>
          <p:cNvCxnSpPr>
            <a:cxnSpLocks/>
            <a:stCxn id="90" idx="2"/>
            <a:endCxn id="79" idx="0"/>
          </p:cNvCxnSpPr>
          <p:nvPr/>
        </p:nvCxnSpPr>
        <p:spPr>
          <a:xfrm>
            <a:off x="2978528" y="4877590"/>
            <a:ext cx="0" cy="3944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7F8969B1-F6FC-439F-8E5E-87275B8E7C7E}"/>
              </a:ext>
            </a:extLst>
          </p:cNvPr>
          <p:cNvSpPr/>
          <p:nvPr/>
        </p:nvSpPr>
        <p:spPr>
          <a:xfrm>
            <a:off x="2784754" y="5272004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87C1668-E3F0-455C-948B-3BF3673FA5EA}"/>
              </a:ext>
            </a:extLst>
          </p:cNvPr>
          <p:cNvCxnSpPr>
            <a:cxnSpLocks/>
            <a:stCxn id="79" idx="3"/>
            <a:endCxn id="58" idx="1"/>
          </p:cNvCxnSpPr>
          <p:nvPr/>
        </p:nvCxnSpPr>
        <p:spPr>
          <a:xfrm>
            <a:off x="3172301" y="5452004"/>
            <a:ext cx="73662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CDB0C7B-BCB4-4F79-B54B-778D657D7528}"/>
              </a:ext>
            </a:extLst>
          </p:cNvPr>
          <p:cNvCxnSpPr>
            <a:cxnSpLocks/>
            <a:stCxn id="58" idx="3"/>
            <a:endCxn id="83" idx="1"/>
          </p:cNvCxnSpPr>
          <p:nvPr/>
        </p:nvCxnSpPr>
        <p:spPr>
          <a:xfrm>
            <a:off x="4715235" y="5452004"/>
            <a:ext cx="22175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B161FCCC-3427-4E36-AD3B-052185B0BEC9}"/>
              </a:ext>
            </a:extLst>
          </p:cNvPr>
          <p:cNvSpPr/>
          <p:nvPr/>
        </p:nvSpPr>
        <p:spPr>
          <a:xfrm>
            <a:off x="4936987" y="5272004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FA28F7D-D3D7-4F7B-86B5-B15578FD7732}"/>
              </a:ext>
            </a:extLst>
          </p:cNvPr>
          <p:cNvCxnSpPr>
            <a:cxnSpLocks/>
            <a:stCxn id="83" idx="3"/>
            <a:endCxn id="91" idx="1"/>
          </p:cNvCxnSpPr>
          <p:nvPr/>
        </p:nvCxnSpPr>
        <p:spPr>
          <a:xfrm flipV="1">
            <a:off x="5324534" y="5451818"/>
            <a:ext cx="251488" cy="1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EB8D0D6-83C3-46FB-A365-1EA7E174A5D5}"/>
              </a:ext>
            </a:extLst>
          </p:cNvPr>
          <p:cNvCxnSpPr>
            <a:cxnSpLocks/>
            <a:stCxn id="91" idx="2"/>
            <a:endCxn id="86" idx="0"/>
          </p:cNvCxnSpPr>
          <p:nvPr/>
        </p:nvCxnSpPr>
        <p:spPr>
          <a:xfrm>
            <a:off x="6376061" y="5631818"/>
            <a:ext cx="1" cy="3280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B35D4D94-01AD-42E3-9FC5-7DEC93659296}"/>
              </a:ext>
            </a:extLst>
          </p:cNvPr>
          <p:cNvSpPr/>
          <p:nvPr/>
        </p:nvSpPr>
        <p:spPr>
          <a:xfrm>
            <a:off x="6182288" y="595990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37B6127-2B1B-4B9C-A54C-2296F76A8BB3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6569835" y="6139905"/>
            <a:ext cx="86898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DF005EBF-325A-4F3F-9E7D-46D508115CBB}"/>
              </a:ext>
            </a:extLst>
          </p:cNvPr>
          <p:cNvSpPr/>
          <p:nvPr/>
        </p:nvSpPr>
        <p:spPr>
          <a:xfrm>
            <a:off x="7438815" y="5959905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78DB536-A8FF-4A8B-ACAA-8C8C00A6C295}"/>
              </a:ext>
            </a:extLst>
          </p:cNvPr>
          <p:cNvSpPr/>
          <p:nvPr/>
        </p:nvSpPr>
        <p:spPr>
          <a:xfrm>
            <a:off x="651957" y="4523171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8530F58A-D064-4AFA-8988-A0A1B8F56010}"/>
              </a:ext>
            </a:extLst>
          </p:cNvPr>
          <p:cNvSpPr/>
          <p:nvPr/>
        </p:nvSpPr>
        <p:spPr>
          <a:xfrm>
            <a:off x="2225652" y="4517590"/>
            <a:ext cx="1505751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上传善举凭证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BB6DB12F-E071-4921-BE08-4F0140422434}"/>
              </a:ext>
            </a:extLst>
          </p:cNvPr>
          <p:cNvSpPr/>
          <p:nvPr/>
        </p:nvSpPr>
        <p:spPr>
          <a:xfrm>
            <a:off x="5576022" y="5271818"/>
            <a:ext cx="1600078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批准善举凭证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approve_kinddeed_proof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66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C5BAF906-CA6E-4744-8006-FBA604155293}"/>
              </a:ext>
            </a:extLst>
          </p:cNvPr>
          <p:cNvSpPr/>
          <p:nvPr/>
        </p:nvSpPr>
        <p:spPr>
          <a:xfrm>
            <a:off x="472441" y="1485173"/>
            <a:ext cx="9713505" cy="378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D747885-BD41-406F-83C7-9D529382B855}"/>
              </a:ext>
            </a:extLst>
          </p:cNvPr>
          <p:cNvSpPr txBox="1"/>
          <p:nvPr/>
        </p:nvSpPr>
        <p:spPr>
          <a:xfrm>
            <a:off x="411495" y="112603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用户祈求善举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421BB-C840-460E-A60A-16F3B0411457}"/>
              </a:ext>
            </a:extLst>
          </p:cNvPr>
          <p:cNvSpPr txBox="1"/>
          <p:nvPr/>
        </p:nvSpPr>
        <p:spPr>
          <a:xfrm>
            <a:off x="3024554" y="18463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流程</a:t>
            </a:r>
            <a:r>
              <a:rPr lang="en-US" altLang="zh-CN" sz="1200" b="1"/>
              <a:t>-</a:t>
            </a:r>
            <a:r>
              <a:rPr lang="zh-CN" altLang="en-US" sz="1200" b="1"/>
              <a:t>角色</a:t>
            </a:r>
            <a:r>
              <a:rPr lang="en-US" altLang="zh-CN" sz="1200" b="1"/>
              <a:t>-</a:t>
            </a:r>
            <a:r>
              <a:rPr lang="zh-CN" altLang="en-US" sz="1200" b="1"/>
              <a:t>方面对应关系图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D402C3-9D68-4660-83D0-40229B324883}"/>
              </a:ext>
            </a:extLst>
          </p:cNvPr>
          <p:cNvCxnSpPr>
            <a:cxnSpLocks/>
            <a:stCxn id="81" idx="3"/>
            <a:endCxn id="60" idx="1"/>
          </p:cNvCxnSpPr>
          <p:nvPr/>
        </p:nvCxnSpPr>
        <p:spPr>
          <a:xfrm flipV="1">
            <a:off x="1241350" y="1849683"/>
            <a:ext cx="155823" cy="32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E979948-2673-4DFB-8A65-C49927893609}"/>
              </a:ext>
            </a:extLst>
          </p:cNvPr>
          <p:cNvSpPr/>
          <p:nvPr/>
        </p:nvSpPr>
        <p:spPr>
          <a:xfrm>
            <a:off x="1397173" y="1669683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6F5EA98-BA87-4C0C-8EFE-79B9B6041A4D}"/>
              </a:ext>
            </a:extLst>
          </p:cNvPr>
          <p:cNvCxnSpPr>
            <a:cxnSpLocks/>
            <a:stCxn id="60" idx="3"/>
            <a:endCxn id="82" idx="1"/>
          </p:cNvCxnSpPr>
          <p:nvPr/>
        </p:nvCxnSpPr>
        <p:spPr>
          <a:xfrm>
            <a:off x="1784720" y="1849683"/>
            <a:ext cx="2213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BA7F1C4-AC2D-4833-BC4A-C654159529A6}"/>
              </a:ext>
            </a:extLst>
          </p:cNvPr>
          <p:cNvSpPr/>
          <p:nvPr/>
        </p:nvSpPr>
        <p:spPr>
          <a:xfrm>
            <a:off x="2278876" y="2280999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9B735DE-9D23-4610-84C0-82132CADD9C6}"/>
              </a:ext>
            </a:extLst>
          </p:cNvPr>
          <p:cNvGrpSpPr/>
          <p:nvPr/>
        </p:nvGrpSpPr>
        <p:grpSpPr>
          <a:xfrm>
            <a:off x="8282676" y="109771"/>
            <a:ext cx="1218228" cy="246221"/>
            <a:chOff x="2606914" y="2848575"/>
            <a:chExt cx="1218228" cy="246221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191E07F-F2B2-41B9-8592-B988D8E3C30A}"/>
                </a:ext>
              </a:extLst>
            </p:cNvPr>
            <p:cNvSpPr txBox="1"/>
            <p:nvPr/>
          </p:nvSpPr>
          <p:spPr>
            <a:xfrm>
              <a:off x="3048000" y="2848575"/>
              <a:ext cx="77714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调用关系</a:t>
              </a:r>
              <a:endParaRPr lang="zh-CN" altLang="en-US" sz="1000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3BCA1A3-4ABB-4506-B0B3-31A0F18C82F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2971685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4CDAB4D-5630-45B9-AD10-87D685803227}"/>
              </a:ext>
            </a:extLst>
          </p:cNvPr>
          <p:cNvGrpSpPr/>
          <p:nvPr/>
        </p:nvGrpSpPr>
        <p:grpSpPr>
          <a:xfrm>
            <a:off x="8282676" y="347292"/>
            <a:ext cx="1409798" cy="246221"/>
            <a:chOff x="2606914" y="3052824"/>
            <a:chExt cx="1409798" cy="246221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4F372F9D-459A-44DB-96C0-DB03CFDDB336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175934"/>
              <a:ext cx="3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EB93444-FD52-40CE-B897-B30C8F1F556A}"/>
                </a:ext>
              </a:extLst>
            </p:cNvPr>
            <p:cNvSpPr txBox="1"/>
            <p:nvPr/>
          </p:nvSpPr>
          <p:spPr>
            <a:xfrm>
              <a:off x="3048000" y="3052824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后端事件扫描</a:t>
              </a:r>
              <a:endParaRPr lang="zh-CN" altLang="en-US" sz="10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E692E94-2E26-41D9-BC27-F83344FD3692}"/>
              </a:ext>
            </a:extLst>
          </p:cNvPr>
          <p:cNvGrpSpPr/>
          <p:nvPr/>
        </p:nvGrpSpPr>
        <p:grpSpPr>
          <a:xfrm>
            <a:off x="8282676" y="584813"/>
            <a:ext cx="1409798" cy="246221"/>
            <a:chOff x="2606914" y="3476017"/>
            <a:chExt cx="1409798" cy="246221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595C1EC-D0B6-42E5-9358-BF36D6F4F369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599127"/>
              <a:ext cx="36000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9E0432B-D820-4785-B6F0-DC07048B1385}"/>
                </a:ext>
              </a:extLst>
            </p:cNvPr>
            <p:cNvSpPr txBox="1"/>
            <p:nvPr/>
          </p:nvSpPr>
          <p:spPr>
            <a:xfrm>
              <a:off x="3048000" y="3476017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后端通知前端</a:t>
              </a:r>
              <a:endParaRPr lang="zh-CN" altLang="en-US" sz="100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EE83CB-22E4-41E8-A854-A32925D029BD}"/>
              </a:ext>
            </a:extLst>
          </p:cNvPr>
          <p:cNvCxnSpPr>
            <a:cxnSpLocks/>
            <a:stCxn id="82" idx="2"/>
            <a:endCxn id="67" idx="0"/>
          </p:cNvCxnSpPr>
          <p:nvPr/>
        </p:nvCxnSpPr>
        <p:spPr>
          <a:xfrm>
            <a:off x="2472650" y="2029683"/>
            <a:ext cx="0" cy="251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79D706-F21C-4E76-844F-67CD7B249C19}"/>
              </a:ext>
            </a:extLst>
          </p:cNvPr>
          <p:cNvCxnSpPr>
            <a:cxnSpLocks/>
            <a:stCxn id="67" idx="3"/>
            <a:endCxn id="86" idx="1"/>
          </p:cNvCxnSpPr>
          <p:nvPr/>
        </p:nvCxnSpPr>
        <p:spPr>
          <a:xfrm flipV="1">
            <a:off x="2666423" y="2460995"/>
            <a:ext cx="553418" cy="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42AA069-23CD-4A71-9233-1E1A6B00EAAA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3881966" y="2460995"/>
            <a:ext cx="25954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66DC2E1-5702-42A2-99B4-8F00F403CFE5}"/>
              </a:ext>
            </a:extLst>
          </p:cNvPr>
          <p:cNvSpPr/>
          <p:nvPr/>
        </p:nvSpPr>
        <p:spPr>
          <a:xfrm>
            <a:off x="4141511" y="228099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1CC438F-A859-4A5B-A4C0-76EBA1F729AD}"/>
              </a:ext>
            </a:extLst>
          </p:cNvPr>
          <p:cNvCxnSpPr>
            <a:cxnSpLocks/>
            <a:stCxn id="74" idx="3"/>
            <a:endCxn id="88" idx="1"/>
          </p:cNvCxnSpPr>
          <p:nvPr/>
        </p:nvCxnSpPr>
        <p:spPr>
          <a:xfrm flipV="1">
            <a:off x="4529058" y="2458906"/>
            <a:ext cx="245691" cy="20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5865907-5830-496D-B639-2CD8510BC2D9}"/>
              </a:ext>
            </a:extLst>
          </p:cNvPr>
          <p:cNvCxnSpPr>
            <a:cxnSpLocks/>
            <a:stCxn id="88" idx="2"/>
            <a:endCxn id="77" idx="0"/>
          </p:cNvCxnSpPr>
          <p:nvPr/>
        </p:nvCxnSpPr>
        <p:spPr>
          <a:xfrm>
            <a:off x="5530623" y="2638906"/>
            <a:ext cx="1" cy="297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11505B1-D127-48DD-9B46-47FF5AAB3B6C}"/>
              </a:ext>
            </a:extLst>
          </p:cNvPr>
          <p:cNvSpPr/>
          <p:nvPr/>
        </p:nvSpPr>
        <p:spPr>
          <a:xfrm>
            <a:off x="5336850" y="2936101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8E1B373-C08D-4E4A-BC77-EF6323BBB2F2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724397" y="3110999"/>
            <a:ext cx="636619" cy="510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20B6580-106C-403A-9426-2938714602A1}"/>
              </a:ext>
            </a:extLst>
          </p:cNvPr>
          <p:cNvSpPr/>
          <p:nvPr/>
        </p:nvSpPr>
        <p:spPr>
          <a:xfrm>
            <a:off x="665350" y="1672950"/>
            <a:ext cx="576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89ADEB32-5CFC-4B71-97BF-E1C7AFED4ACC}"/>
              </a:ext>
            </a:extLst>
          </p:cNvPr>
          <p:cNvSpPr/>
          <p:nvPr/>
        </p:nvSpPr>
        <p:spPr>
          <a:xfrm>
            <a:off x="2006054" y="1669683"/>
            <a:ext cx="933191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祈求善举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pray_kinddeed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E3A81773-DD1F-4CF6-B70A-4788185F5A43}"/>
              </a:ext>
            </a:extLst>
          </p:cNvPr>
          <p:cNvSpPr/>
          <p:nvPr/>
        </p:nvSpPr>
        <p:spPr>
          <a:xfrm>
            <a:off x="7940148" y="3332030"/>
            <a:ext cx="576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合约账户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44FDD9C2-AEA0-4723-9874-108D1652766A}"/>
              </a:ext>
            </a:extLst>
          </p:cNvPr>
          <p:cNvSpPr/>
          <p:nvPr/>
        </p:nvSpPr>
        <p:spPr>
          <a:xfrm>
            <a:off x="7940147" y="3728495"/>
            <a:ext cx="869223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转账给法师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transfer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E40F4FB-D462-4B2E-9583-92F4578B412E}"/>
              </a:ext>
            </a:extLst>
          </p:cNvPr>
          <p:cNvSpPr/>
          <p:nvPr/>
        </p:nvSpPr>
        <p:spPr>
          <a:xfrm>
            <a:off x="3219841" y="2280995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C83B1AB-638F-4064-91FE-AB9703AB246E}"/>
              </a:ext>
            </a:extLst>
          </p:cNvPr>
          <p:cNvSpPr/>
          <p:nvPr/>
        </p:nvSpPr>
        <p:spPr>
          <a:xfrm>
            <a:off x="4774749" y="2278906"/>
            <a:ext cx="1511748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上传善举凭证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F3BF54BC-EE03-4136-9998-6218E27206F4}"/>
              </a:ext>
            </a:extLst>
          </p:cNvPr>
          <p:cNvSpPr/>
          <p:nvPr/>
        </p:nvSpPr>
        <p:spPr>
          <a:xfrm>
            <a:off x="7944117" y="2936101"/>
            <a:ext cx="1472446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批准善举凭证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approve_kinddeed_proof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B5ED96A-8692-4AB5-AD3E-3D4CCAAB9C5E}"/>
              </a:ext>
            </a:extLst>
          </p:cNvPr>
          <p:cNvSpPr/>
          <p:nvPr/>
        </p:nvSpPr>
        <p:spPr>
          <a:xfrm>
            <a:off x="6361016" y="2930998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C2471C1-B9B8-4F70-83F7-3A231DD777E6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7081016" y="3110998"/>
            <a:ext cx="20701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F7E61DD7-D58E-4B05-9F5E-47BE8A362509}"/>
              </a:ext>
            </a:extLst>
          </p:cNvPr>
          <p:cNvSpPr/>
          <p:nvPr/>
        </p:nvSpPr>
        <p:spPr>
          <a:xfrm>
            <a:off x="7288031" y="2930998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51B26F9-E57E-45F7-9507-5381C57357AB}"/>
              </a:ext>
            </a:extLst>
          </p:cNvPr>
          <p:cNvCxnSpPr>
            <a:cxnSpLocks/>
            <a:stCxn id="96" idx="3"/>
            <a:endCxn id="89" idx="1"/>
          </p:cNvCxnSpPr>
          <p:nvPr/>
        </p:nvCxnSpPr>
        <p:spPr>
          <a:xfrm>
            <a:off x="7675578" y="3110998"/>
            <a:ext cx="268539" cy="51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A717F0C-8FF0-4D32-9B4E-1486884FDCCF}"/>
              </a:ext>
            </a:extLst>
          </p:cNvPr>
          <p:cNvCxnSpPr>
            <a:cxnSpLocks/>
            <a:stCxn id="84" idx="2"/>
            <a:endCxn id="105" idx="0"/>
          </p:cNvCxnSpPr>
          <p:nvPr/>
        </p:nvCxnSpPr>
        <p:spPr>
          <a:xfrm>
            <a:off x="8374759" y="4088495"/>
            <a:ext cx="0" cy="3377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7B58C411-727B-4A74-9DAD-2347618D8974}"/>
              </a:ext>
            </a:extLst>
          </p:cNvPr>
          <p:cNvSpPr/>
          <p:nvPr/>
        </p:nvSpPr>
        <p:spPr>
          <a:xfrm>
            <a:off x="8180985" y="442622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CF8DE07-5EC4-4008-8CD3-72D26EC2434E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8568532" y="4606225"/>
            <a:ext cx="657130" cy="2188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79B3821-B38F-4BEC-99A8-9782091347D5}"/>
              </a:ext>
            </a:extLst>
          </p:cNvPr>
          <p:cNvGrpSpPr/>
          <p:nvPr/>
        </p:nvGrpSpPr>
        <p:grpSpPr>
          <a:xfrm>
            <a:off x="9225662" y="4207396"/>
            <a:ext cx="720000" cy="797658"/>
            <a:chOff x="9225662" y="4056924"/>
            <a:chExt cx="720000" cy="797658"/>
          </a:xfrm>
        </p:grpSpPr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2B5E1813-6341-4BDC-A63C-3B1660BA72B1}"/>
                </a:ext>
              </a:extLst>
            </p:cNvPr>
            <p:cNvSpPr/>
            <p:nvPr/>
          </p:nvSpPr>
          <p:spPr>
            <a:xfrm>
              <a:off x="9225662" y="4494582"/>
              <a:ext cx="576000" cy="36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</a:t>
              </a: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F1B8FE20-F5B5-445D-AB89-C81E47ED2A68}"/>
                </a:ext>
              </a:extLst>
            </p:cNvPr>
            <p:cNvSpPr/>
            <p:nvPr/>
          </p:nvSpPr>
          <p:spPr>
            <a:xfrm>
              <a:off x="9225662" y="4056924"/>
              <a:ext cx="720000" cy="36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法师或寺院</a:t>
              </a:r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91350D1-63DA-4FD5-BEFC-FE3C0615CDFE}"/>
              </a:ext>
            </a:extLst>
          </p:cNvPr>
          <p:cNvCxnSpPr>
            <a:cxnSpLocks/>
            <a:stCxn id="105" idx="3"/>
            <a:endCxn id="114" idx="1"/>
          </p:cNvCxnSpPr>
          <p:nvPr/>
        </p:nvCxnSpPr>
        <p:spPr>
          <a:xfrm flipV="1">
            <a:off x="8568532" y="4387396"/>
            <a:ext cx="657130" cy="2188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0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C5BAF906-CA6E-4744-8006-FBA604155293}"/>
              </a:ext>
            </a:extLst>
          </p:cNvPr>
          <p:cNvSpPr/>
          <p:nvPr/>
        </p:nvSpPr>
        <p:spPr>
          <a:xfrm>
            <a:off x="472441" y="1485173"/>
            <a:ext cx="9713505" cy="3781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D747885-BD41-406F-83C7-9D529382B855}"/>
              </a:ext>
            </a:extLst>
          </p:cNvPr>
          <p:cNvSpPr txBox="1"/>
          <p:nvPr/>
        </p:nvSpPr>
        <p:spPr>
          <a:xfrm>
            <a:off x="411495" y="1126035"/>
            <a:ext cx="2534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用户善举活动评价， 此节后续再写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421BB-C840-460E-A60A-16F3B0411457}"/>
              </a:ext>
            </a:extLst>
          </p:cNvPr>
          <p:cNvSpPr txBox="1"/>
          <p:nvPr/>
        </p:nvSpPr>
        <p:spPr>
          <a:xfrm>
            <a:off x="3024554" y="18463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流程</a:t>
            </a:r>
            <a:r>
              <a:rPr lang="en-US" altLang="zh-CN" sz="1200" b="1"/>
              <a:t>-</a:t>
            </a:r>
            <a:r>
              <a:rPr lang="zh-CN" altLang="en-US" sz="1200" b="1"/>
              <a:t>角色</a:t>
            </a:r>
            <a:r>
              <a:rPr lang="en-US" altLang="zh-CN" sz="1200" b="1"/>
              <a:t>-</a:t>
            </a:r>
            <a:r>
              <a:rPr lang="zh-CN" altLang="en-US" sz="1200" b="1"/>
              <a:t>方面对应关系图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D402C3-9D68-4660-83D0-40229B324883}"/>
              </a:ext>
            </a:extLst>
          </p:cNvPr>
          <p:cNvCxnSpPr>
            <a:cxnSpLocks/>
            <a:stCxn id="81" idx="3"/>
            <a:endCxn id="60" idx="1"/>
          </p:cNvCxnSpPr>
          <p:nvPr/>
        </p:nvCxnSpPr>
        <p:spPr>
          <a:xfrm flipV="1">
            <a:off x="1241350" y="1849683"/>
            <a:ext cx="155823" cy="32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E979948-2673-4DFB-8A65-C49927893609}"/>
              </a:ext>
            </a:extLst>
          </p:cNvPr>
          <p:cNvSpPr/>
          <p:nvPr/>
        </p:nvSpPr>
        <p:spPr>
          <a:xfrm>
            <a:off x="1397173" y="1669683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6F5EA98-BA87-4C0C-8EFE-79B9B6041A4D}"/>
              </a:ext>
            </a:extLst>
          </p:cNvPr>
          <p:cNvCxnSpPr>
            <a:cxnSpLocks/>
            <a:stCxn id="60" idx="3"/>
            <a:endCxn id="82" idx="1"/>
          </p:cNvCxnSpPr>
          <p:nvPr/>
        </p:nvCxnSpPr>
        <p:spPr>
          <a:xfrm>
            <a:off x="1784720" y="1849683"/>
            <a:ext cx="2213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BA7F1C4-AC2D-4833-BC4A-C654159529A6}"/>
              </a:ext>
            </a:extLst>
          </p:cNvPr>
          <p:cNvSpPr/>
          <p:nvPr/>
        </p:nvSpPr>
        <p:spPr>
          <a:xfrm>
            <a:off x="2278876" y="2280999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9B735DE-9D23-4610-84C0-82132CADD9C6}"/>
              </a:ext>
            </a:extLst>
          </p:cNvPr>
          <p:cNvGrpSpPr/>
          <p:nvPr/>
        </p:nvGrpSpPr>
        <p:grpSpPr>
          <a:xfrm>
            <a:off x="8282676" y="109771"/>
            <a:ext cx="1218228" cy="246221"/>
            <a:chOff x="2606914" y="2848575"/>
            <a:chExt cx="1218228" cy="246221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191E07F-F2B2-41B9-8592-B988D8E3C30A}"/>
                </a:ext>
              </a:extLst>
            </p:cNvPr>
            <p:cNvSpPr txBox="1"/>
            <p:nvPr/>
          </p:nvSpPr>
          <p:spPr>
            <a:xfrm>
              <a:off x="3048000" y="2848575"/>
              <a:ext cx="77714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调用关系</a:t>
              </a:r>
              <a:endParaRPr lang="zh-CN" altLang="en-US" sz="1000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3BCA1A3-4ABB-4506-B0B3-31A0F18C82F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2971685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4CDAB4D-5630-45B9-AD10-87D685803227}"/>
              </a:ext>
            </a:extLst>
          </p:cNvPr>
          <p:cNvGrpSpPr/>
          <p:nvPr/>
        </p:nvGrpSpPr>
        <p:grpSpPr>
          <a:xfrm>
            <a:off x="8282676" y="347292"/>
            <a:ext cx="1409798" cy="246221"/>
            <a:chOff x="2606914" y="3052824"/>
            <a:chExt cx="1409798" cy="246221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4F372F9D-459A-44DB-96C0-DB03CFDDB336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175934"/>
              <a:ext cx="3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EB93444-FD52-40CE-B897-B30C8F1F556A}"/>
                </a:ext>
              </a:extLst>
            </p:cNvPr>
            <p:cNvSpPr txBox="1"/>
            <p:nvPr/>
          </p:nvSpPr>
          <p:spPr>
            <a:xfrm>
              <a:off x="3048000" y="3052824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后端事件扫描</a:t>
              </a:r>
              <a:endParaRPr lang="zh-CN" altLang="en-US" sz="10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E692E94-2E26-41D9-BC27-F83344FD3692}"/>
              </a:ext>
            </a:extLst>
          </p:cNvPr>
          <p:cNvGrpSpPr/>
          <p:nvPr/>
        </p:nvGrpSpPr>
        <p:grpSpPr>
          <a:xfrm>
            <a:off x="8282676" y="584813"/>
            <a:ext cx="1409798" cy="246221"/>
            <a:chOff x="2606914" y="3476017"/>
            <a:chExt cx="1409798" cy="246221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595C1EC-D0B6-42E5-9358-BF36D6F4F369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14" y="3599127"/>
              <a:ext cx="36000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9E0432B-D820-4785-B6F0-DC07048B1385}"/>
                </a:ext>
              </a:extLst>
            </p:cNvPr>
            <p:cNvSpPr txBox="1"/>
            <p:nvPr/>
          </p:nvSpPr>
          <p:spPr>
            <a:xfrm>
              <a:off x="3048000" y="3476017"/>
              <a:ext cx="9687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000" b="1">
                  <a:solidFill>
                    <a:srgbClr val="00B05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后端通知前端</a:t>
              </a:r>
              <a:endParaRPr lang="zh-CN" altLang="en-US" sz="1000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EE83CB-22E4-41E8-A854-A32925D029BD}"/>
              </a:ext>
            </a:extLst>
          </p:cNvPr>
          <p:cNvCxnSpPr>
            <a:cxnSpLocks/>
            <a:stCxn id="82" idx="2"/>
            <a:endCxn id="67" idx="0"/>
          </p:cNvCxnSpPr>
          <p:nvPr/>
        </p:nvCxnSpPr>
        <p:spPr>
          <a:xfrm>
            <a:off x="2472650" y="2029683"/>
            <a:ext cx="0" cy="251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79D706-F21C-4E76-844F-67CD7B249C19}"/>
              </a:ext>
            </a:extLst>
          </p:cNvPr>
          <p:cNvCxnSpPr>
            <a:cxnSpLocks/>
            <a:stCxn id="67" idx="3"/>
            <a:endCxn id="86" idx="1"/>
          </p:cNvCxnSpPr>
          <p:nvPr/>
        </p:nvCxnSpPr>
        <p:spPr>
          <a:xfrm flipV="1">
            <a:off x="2666423" y="2460995"/>
            <a:ext cx="553418" cy="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42AA069-23CD-4A71-9233-1E1A6B00EAAA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3881966" y="2460995"/>
            <a:ext cx="25954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66DC2E1-5702-42A2-99B4-8F00F403CFE5}"/>
              </a:ext>
            </a:extLst>
          </p:cNvPr>
          <p:cNvSpPr/>
          <p:nvPr/>
        </p:nvSpPr>
        <p:spPr>
          <a:xfrm>
            <a:off x="4141511" y="228099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1CC438F-A859-4A5B-A4C0-76EBA1F729AD}"/>
              </a:ext>
            </a:extLst>
          </p:cNvPr>
          <p:cNvCxnSpPr>
            <a:cxnSpLocks/>
            <a:stCxn id="74" idx="3"/>
            <a:endCxn id="88" idx="1"/>
          </p:cNvCxnSpPr>
          <p:nvPr/>
        </p:nvCxnSpPr>
        <p:spPr>
          <a:xfrm flipV="1">
            <a:off x="4529058" y="2458906"/>
            <a:ext cx="245691" cy="20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5865907-5830-496D-B639-2CD8510BC2D9}"/>
              </a:ext>
            </a:extLst>
          </p:cNvPr>
          <p:cNvCxnSpPr>
            <a:cxnSpLocks/>
            <a:stCxn id="88" idx="2"/>
            <a:endCxn id="77" idx="0"/>
          </p:cNvCxnSpPr>
          <p:nvPr/>
        </p:nvCxnSpPr>
        <p:spPr>
          <a:xfrm>
            <a:off x="5477565" y="2638906"/>
            <a:ext cx="1" cy="297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11505B1-D127-48DD-9B46-47FF5AAB3B6C}"/>
              </a:ext>
            </a:extLst>
          </p:cNvPr>
          <p:cNvSpPr/>
          <p:nvPr/>
        </p:nvSpPr>
        <p:spPr>
          <a:xfrm>
            <a:off x="5283792" y="2936101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8E1B373-C08D-4E4A-BC77-EF6323BBB2F2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671339" y="3110998"/>
            <a:ext cx="689677" cy="51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220B6580-106C-403A-9426-2938714602A1}"/>
              </a:ext>
            </a:extLst>
          </p:cNvPr>
          <p:cNvSpPr/>
          <p:nvPr/>
        </p:nvSpPr>
        <p:spPr>
          <a:xfrm>
            <a:off x="665350" y="1672950"/>
            <a:ext cx="576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89ADEB32-5CFC-4B71-97BF-E1C7AFED4ACC}"/>
              </a:ext>
            </a:extLst>
          </p:cNvPr>
          <p:cNvSpPr/>
          <p:nvPr/>
        </p:nvSpPr>
        <p:spPr>
          <a:xfrm>
            <a:off x="2006054" y="1669683"/>
            <a:ext cx="933191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祈求善举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pray_kinddeed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E3A81773-DD1F-4CF6-B70A-4788185F5A43}"/>
              </a:ext>
            </a:extLst>
          </p:cNvPr>
          <p:cNvSpPr/>
          <p:nvPr/>
        </p:nvSpPr>
        <p:spPr>
          <a:xfrm>
            <a:off x="7940148" y="3332030"/>
            <a:ext cx="576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合约账户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44FDD9C2-AEA0-4723-9874-108D1652766A}"/>
              </a:ext>
            </a:extLst>
          </p:cNvPr>
          <p:cNvSpPr/>
          <p:nvPr/>
        </p:nvSpPr>
        <p:spPr>
          <a:xfrm>
            <a:off x="7940147" y="3728495"/>
            <a:ext cx="869223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转账给法师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</a:t>
            </a:r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transfer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E40F4FB-D462-4B2E-9583-92F4578B412E}"/>
              </a:ext>
            </a:extLst>
          </p:cNvPr>
          <p:cNvSpPr/>
          <p:nvPr/>
        </p:nvSpPr>
        <p:spPr>
          <a:xfrm>
            <a:off x="3219841" y="2280995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法师或寺院</a:t>
            </a: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C83B1AB-638F-4064-91FE-AB9703AB246E}"/>
              </a:ext>
            </a:extLst>
          </p:cNvPr>
          <p:cNvSpPr/>
          <p:nvPr/>
        </p:nvSpPr>
        <p:spPr>
          <a:xfrm>
            <a:off x="4774749" y="2278906"/>
            <a:ext cx="1405632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上传善举凭证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F3BF54BC-EE03-4136-9998-6218E27206F4}"/>
              </a:ext>
            </a:extLst>
          </p:cNvPr>
          <p:cNvSpPr/>
          <p:nvPr/>
        </p:nvSpPr>
        <p:spPr>
          <a:xfrm>
            <a:off x="7944117" y="2936101"/>
            <a:ext cx="1405632" cy="36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批准善举凭证</a:t>
            </a:r>
            <a:endParaRPr lang="en-US" altLang="zh-CN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upload_kinddeed_proof</a:t>
            </a:r>
            <a:endParaRPr lang="zh-CN" altLang="en-US" sz="1000" b="1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B5ED96A-8692-4AB5-AD3E-3D4CCAAB9C5E}"/>
              </a:ext>
            </a:extLst>
          </p:cNvPr>
          <p:cNvSpPr/>
          <p:nvPr/>
        </p:nvSpPr>
        <p:spPr>
          <a:xfrm>
            <a:off x="6361016" y="2930998"/>
            <a:ext cx="720000" cy="360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基金会成员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C2471C1-B9B8-4F70-83F7-3A231DD777E6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7081016" y="3110998"/>
            <a:ext cx="20701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F7E61DD7-D58E-4B05-9F5E-47BE8A362509}"/>
              </a:ext>
            </a:extLst>
          </p:cNvPr>
          <p:cNvSpPr/>
          <p:nvPr/>
        </p:nvSpPr>
        <p:spPr>
          <a:xfrm>
            <a:off x="7288031" y="2930998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51B26F9-E57E-45F7-9507-5381C57357AB}"/>
              </a:ext>
            </a:extLst>
          </p:cNvPr>
          <p:cNvCxnSpPr>
            <a:cxnSpLocks/>
            <a:stCxn id="96" idx="3"/>
            <a:endCxn id="89" idx="1"/>
          </p:cNvCxnSpPr>
          <p:nvPr/>
        </p:nvCxnSpPr>
        <p:spPr>
          <a:xfrm>
            <a:off x="7675578" y="3110998"/>
            <a:ext cx="268539" cy="51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A717F0C-8FF0-4D32-9B4E-1486884FDCCF}"/>
              </a:ext>
            </a:extLst>
          </p:cNvPr>
          <p:cNvCxnSpPr>
            <a:cxnSpLocks/>
            <a:stCxn id="84" idx="2"/>
            <a:endCxn id="105" idx="0"/>
          </p:cNvCxnSpPr>
          <p:nvPr/>
        </p:nvCxnSpPr>
        <p:spPr>
          <a:xfrm>
            <a:off x="8374759" y="4088495"/>
            <a:ext cx="0" cy="3377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7B58C411-727B-4A74-9DAD-2347618D8974}"/>
              </a:ext>
            </a:extLst>
          </p:cNvPr>
          <p:cNvSpPr/>
          <p:nvPr/>
        </p:nvSpPr>
        <p:spPr>
          <a:xfrm>
            <a:off x="8180985" y="4426225"/>
            <a:ext cx="387547" cy="36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zh-CN" altLang="en-US" sz="10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CF8DE07-5EC4-4008-8CD3-72D26EC2434E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8568532" y="4606225"/>
            <a:ext cx="657130" cy="2188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79B3821-B38F-4BEC-99A8-9782091347D5}"/>
              </a:ext>
            </a:extLst>
          </p:cNvPr>
          <p:cNvGrpSpPr/>
          <p:nvPr/>
        </p:nvGrpSpPr>
        <p:grpSpPr>
          <a:xfrm>
            <a:off x="9225662" y="4207396"/>
            <a:ext cx="720000" cy="797658"/>
            <a:chOff x="9225662" y="4056924"/>
            <a:chExt cx="720000" cy="797658"/>
          </a:xfrm>
        </p:grpSpPr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2B5E1813-6341-4BDC-A63C-3B1660BA72B1}"/>
                </a:ext>
              </a:extLst>
            </p:cNvPr>
            <p:cNvSpPr/>
            <p:nvPr/>
          </p:nvSpPr>
          <p:spPr>
            <a:xfrm>
              <a:off x="9225662" y="4494582"/>
              <a:ext cx="576000" cy="36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用户</a:t>
              </a: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F1B8FE20-F5B5-445D-AB89-C81E47ED2A68}"/>
                </a:ext>
              </a:extLst>
            </p:cNvPr>
            <p:cNvSpPr/>
            <p:nvPr/>
          </p:nvSpPr>
          <p:spPr>
            <a:xfrm>
              <a:off x="9225662" y="4056924"/>
              <a:ext cx="720000" cy="360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r>
                <a:rPr lang="zh-CN" altLang="en-US" sz="1000" b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法师或寺院</a:t>
              </a:r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91350D1-63DA-4FD5-BEFC-FE3C0615CDFE}"/>
              </a:ext>
            </a:extLst>
          </p:cNvPr>
          <p:cNvCxnSpPr>
            <a:cxnSpLocks/>
            <a:stCxn id="105" idx="3"/>
            <a:endCxn id="114" idx="1"/>
          </p:cNvCxnSpPr>
          <p:nvPr/>
        </p:nvCxnSpPr>
        <p:spPr>
          <a:xfrm flipV="1">
            <a:off x="8568532" y="4387396"/>
            <a:ext cx="657130" cy="21882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8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402</Words>
  <Application>Microsoft Office PowerPoint</Application>
  <PresentationFormat>宽屏</PresentationFormat>
  <Paragraphs>149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128</cp:revision>
  <dcterms:created xsi:type="dcterms:W3CDTF">2021-01-27T12:05:21Z</dcterms:created>
  <dcterms:modified xsi:type="dcterms:W3CDTF">2021-02-28T12:51:24Z</dcterms:modified>
</cp:coreProperties>
</file>