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8" r:id="rId3"/>
    <p:sldId id="280" r:id="rId4"/>
    <p:sldId id="279" r:id="rId5"/>
    <p:sldId id="28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2" autoAdjust="0"/>
    <p:restoredTop sz="94660"/>
  </p:normalViewPr>
  <p:slideViewPr>
    <p:cSldViewPr snapToGrid="0">
      <p:cViewPr varScale="1">
        <p:scale>
          <a:sx n="82" d="100"/>
          <a:sy n="82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338BB-5BF2-4819-B801-A7B349BA6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70137A-C702-446C-895B-65D043F83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DA9C1E-1FF0-4D6A-AD67-3B463B24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5DD22-87E9-414C-ADC1-15DFFF50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DBE836-E48D-4E00-93EF-1E8F09A3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78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D9FEF-88B7-40A8-B3ED-DD33276F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87E9E1-1BDF-4400-B575-EDB30A3F3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BDF354-38C0-4C32-9588-56B17B58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BA85D0-889B-468B-B40D-CCB5AAED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13B4C-1BA8-49FC-B2CE-2DF0C048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3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E2796C-2D5E-4EA2-AF9D-A2BFAFF88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F3C389-CC0A-41C9-8253-D0D9A5198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75D6A-AAC2-44EA-A3C6-360F90D6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4F094-8CEF-4C7F-9853-3F944C5E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7B5C8A-F386-4F2F-9761-AD318DEF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1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238B8-4FBF-42F4-9B7F-E439DCDC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81E86-D6B0-47C6-8610-4EF34B44D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A942A-5BF9-496B-9C69-DD816E9D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B97153-0DF0-4ECB-92EB-2577454C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DE239-9AEF-4AA2-80A6-C49A7F7E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11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7D174-4E92-431D-B543-70C876B81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7C5599-F54E-4593-94D6-E58CE5331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714544-6855-4E0C-A6C8-D4D4C561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68BAD6-816C-4A8E-961B-CB067DE9D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394645-023E-4131-B747-62F42EA2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84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638A1-3EA6-4DE9-BD57-0866F57F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EDE31-0EBB-4B24-9126-143874632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75EC30-44C2-4E81-ADAE-2C416A96F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650966-E23F-4938-92B6-B8D0255D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724541-433C-4C89-91B2-647A240C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D120C2-55DB-498D-B484-3D6A16593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4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145BA-8380-4943-A476-4A2CED78D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23F82A-F9AD-465D-8899-BC2A23656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D51E70-1B36-4F42-8A99-0DDD172A2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F44BA3-C71D-44EC-AE56-D830E4806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D6E21C-B42C-42CC-87FF-4EBA7E9AF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12504B-2B6E-488A-BD2A-A2C7A6A6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60B065-786B-4E97-9DCF-6635B5FA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3EF936-4C91-487C-869D-A4CAAE45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94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C2B50-4DA9-46C0-9DB5-5D4B50DC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168267-CF41-4373-8611-5DF3C424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67BDBF-1143-42ED-8982-1BDDD75DF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9DB1CC-55D3-4D82-8271-04867588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11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4DF7AE-0A63-4FEB-940A-2DA092D6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0F2CF3-4A2A-440A-B79C-EA61703B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B8F547-C20F-42AD-A291-85DDD36B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89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DE756-B0F3-4C35-8E99-02ABD95AC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B0911D-0416-40A3-AD7C-9B4F21E7A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BB0998-34E3-45B0-A4C3-3F590B43D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BB16E8-BC86-4C9D-B65A-4689DECE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31F648-FC52-40AC-9916-18242E0E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F49126-AD97-4B64-86CD-5FBAD802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02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B0E8E-0E8F-4F9C-8FAF-A689437D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A14FBC-7DC4-4A71-A860-128F10C40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915E2E-D82F-41C8-9A95-304E49B27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E0A487-4E70-4A96-943F-069F6523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A26767-43A3-41DD-956A-84ABF0ED5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D66E9D-3896-46FE-94CB-47DB8774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27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96112B-77E7-4BA3-BEA1-3558DB66B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E0F35A-1C74-49BE-90C1-3ADB3457F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0DE411-D933-457D-918B-E4B6E9092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6A2BD-5C6A-455D-8DC8-E31EEFC29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FE7B4B-C887-4DA4-8A27-3B7CB61FC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70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22687" y="1384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2D31011-83A8-48E3-A445-683729F5CFCA}"/>
              </a:ext>
            </a:extLst>
          </p:cNvPr>
          <p:cNvGrpSpPr/>
          <p:nvPr/>
        </p:nvGrpSpPr>
        <p:grpSpPr>
          <a:xfrm>
            <a:off x="1199043" y="1123475"/>
            <a:ext cx="6634783" cy="369332"/>
            <a:chOff x="2259623" y="2182542"/>
            <a:chExt cx="6634783" cy="369332"/>
          </a:xfrm>
        </p:grpSpPr>
        <p:sp>
          <p:nvSpPr>
            <p:cNvPr id="2" name="箭头: V 形 1">
              <a:extLst>
                <a:ext uri="{FF2B5EF4-FFF2-40B4-BE49-F238E27FC236}">
                  <a16:creationId xmlns:a16="http://schemas.microsoft.com/office/drawing/2014/main" id="{A312C813-5C09-41A4-BD42-47B352CFF218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A6A0843-B96B-43C1-A646-5113A82BCB5A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接口</a:t>
              </a:r>
              <a:endParaRPr lang="zh-CN" altLang="en-US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97626578-461A-4C8B-85C6-BC8B55F881D2}"/>
              </a:ext>
            </a:extLst>
          </p:cNvPr>
          <p:cNvGrpSpPr/>
          <p:nvPr/>
        </p:nvGrpSpPr>
        <p:grpSpPr>
          <a:xfrm>
            <a:off x="1199043" y="4103376"/>
            <a:ext cx="6634783" cy="369332"/>
            <a:chOff x="2259623" y="2182542"/>
            <a:chExt cx="6634783" cy="369332"/>
          </a:xfrm>
        </p:grpSpPr>
        <p:sp>
          <p:nvSpPr>
            <p:cNvPr id="36" name="箭头: V 形 35">
              <a:extLst>
                <a:ext uri="{FF2B5EF4-FFF2-40B4-BE49-F238E27FC236}">
                  <a16:creationId xmlns:a16="http://schemas.microsoft.com/office/drawing/2014/main" id="{C985E1AC-A52C-4E6D-9FB8-CDA8CE9EE64C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E6267DE6-D213-43F0-B468-7B0EEB116C03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BC521525-960C-48FD-9CC4-86982E1A08D1}"/>
              </a:ext>
            </a:extLst>
          </p:cNvPr>
          <p:cNvGrpSpPr/>
          <p:nvPr/>
        </p:nvGrpSpPr>
        <p:grpSpPr>
          <a:xfrm>
            <a:off x="1199043" y="4571743"/>
            <a:ext cx="6634783" cy="369332"/>
            <a:chOff x="2259623" y="2182542"/>
            <a:chExt cx="6634783" cy="369332"/>
          </a:xfrm>
        </p:grpSpPr>
        <p:sp>
          <p:nvSpPr>
            <p:cNvPr id="39" name="箭头: V 形 38">
              <a:extLst>
                <a:ext uri="{FF2B5EF4-FFF2-40B4-BE49-F238E27FC236}">
                  <a16:creationId xmlns:a16="http://schemas.microsoft.com/office/drawing/2014/main" id="{4A68BB4A-7C53-4396-9A18-70EB469EDEE9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E9F6A35D-F1C7-493E-B064-A2FADF049FBD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EB51D245-B715-4332-A0DB-60096F4B151D}"/>
              </a:ext>
            </a:extLst>
          </p:cNvPr>
          <p:cNvGrpSpPr/>
          <p:nvPr/>
        </p:nvGrpSpPr>
        <p:grpSpPr>
          <a:xfrm>
            <a:off x="1199043" y="5040110"/>
            <a:ext cx="6634783" cy="369332"/>
            <a:chOff x="2259623" y="2182542"/>
            <a:chExt cx="6634783" cy="369332"/>
          </a:xfrm>
        </p:grpSpPr>
        <p:sp>
          <p:nvSpPr>
            <p:cNvPr id="42" name="箭头: V 形 41">
              <a:extLst>
                <a:ext uri="{FF2B5EF4-FFF2-40B4-BE49-F238E27FC236}">
                  <a16:creationId xmlns:a16="http://schemas.microsoft.com/office/drawing/2014/main" id="{3BC4E077-AC6F-4955-9786-E646B8FE9CAC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5D269F70-BA56-4E86-991F-3E2FE3DFF7B6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9B711DA0-10CD-461C-B9CE-F3E272C1D39C}"/>
              </a:ext>
            </a:extLst>
          </p:cNvPr>
          <p:cNvGrpSpPr/>
          <p:nvPr/>
        </p:nvGrpSpPr>
        <p:grpSpPr>
          <a:xfrm>
            <a:off x="1199043" y="5508477"/>
            <a:ext cx="6634783" cy="369332"/>
            <a:chOff x="2259623" y="2182542"/>
            <a:chExt cx="6634783" cy="369332"/>
          </a:xfrm>
        </p:grpSpPr>
        <p:sp>
          <p:nvSpPr>
            <p:cNvPr id="45" name="箭头: V 形 44">
              <a:extLst>
                <a:ext uri="{FF2B5EF4-FFF2-40B4-BE49-F238E27FC236}">
                  <a16:creationId xmlns:a16="http://schemas.microsoft.com/office/drawing/2014/main" id="{24CFCFE2-EA6A-4F81-A4B0-ECC7577EC338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4B7A6BFD-5584-4F59-AC3B-3373DE532DC9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FF46345E-F881-4720-9E57-0F287CBFCBEB}"/>
              </a:ext>
            </a:extLst>
          </p:cNvPr>
          <p:cNvGrpSpPr/>
          <p:nvPr/>
        </p:nvGrpSpPr>
        <p:grpSpPr>
          <a:xfrm>
            <a:off x="1199043" y="5976844"/>
            <a:ext cx="6634783" cy="369332"/>
            <a:chOff x="2259623" y="2182542"/>
            <a:chExt cx="6634783" cy="369332"/>
          </a:xfrm>
        </p:grpSpPr>
        <p:sp>
          <p:nvSpPr>
            <p:cNvPr id="54" name="箭头: V 形 53">
              <a:extLst>
                <a:ext uri="{FF2B5EF4-FFF2-40B4-BE49-F238E27FC236}">
                  <a16:creationId xmlns:a16="http://schemas.microsoft.com/office/drawing/2014/main" id="{63CE485E-4401-4C5D-9356-AC0CFFD3223E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A613690C-F156-42CA-877A-61ABC9EEB003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C2FC795F-5A4D-46B5-BE93-147D6B853AE8}"/>
              </a:ext>
            </a:extLst>
          </p:cNvPr>
          <p:cNvGrpSpPr/>
          <p:nvPr/>
        </p:nvGrpSpPr>
        <p:grpSpPr>
          <a:xfrm>
            <a:off x="1199043" y="1548091"/>
            <a:ext cx="6634783" cy="369332"/>
            <a:chOff x="2259623" y="2182542"/>
            <a:chExt cx="6634783" cy="369332"/>
          </a:xfrm>
        </p:grpSpPr>
        <p:sp>
          <p:nvSpPr>
            <p:cNvPr id="57" name="箭头: V 形 56">
              <a:extLst>
                <a:ext uri="{FF2B5EF4-FFF2-40B4-BE49-F238E27FC236}">
                  <a16:creationId xmlns:a16="http://schemas.microsoft.com/office/drawing/2014/main" id="{4587E532-9F76-416E-8C53-6DCB35B93B3C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7DB18B8A-4E84-438F-98A9-6CD82AF26E8F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场外交易流程</a:t>
              </a:r>
              <a:endParaRPr lang="zh-CN" altLang="en-US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965CE586-B14C-4597-8EA2-94CEE04DDDC9}"/>
              </a:ext>
            </a:extLst>
          </p:cNvPr>
          <p:cNvGrpSpPr/>
          <p:nvPr/>
        </p:nvGrpSpPr>
        <p:grpSpPr>
          <a:xfrm>
            <a:off x="1199043" y="2463498"/>
            <a:ext cx="6634783" cy="369332"/>
            <a:chOff x="2259623" y="2182542"/>
            <a:chExt cx="6634783" cy="369332"/>
          </a:xfrm>
        </p:grpSpPr>
        <p:sp>
          <p:nvSpPr>
            <p:cNvPr id="60" name="箭头: V 形 59">
              <a:extLst>
                <a:ext uri="{FF2B5EF4-FFF2-40B4-BE49-F238E27FC236}">
                  <a16:creationId xmlns:a16="http://schemas.microsoft.com/office/drawing/2014/main" id="{91A6148C-E43F-492A-87EF-B62C8C7592D8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D090A073-C345-4667-86B0-3251D95E066F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0EF5A4A7-48B1-4709-80E8-37B4D2932327}"/>
              </a:ext>
            </a:extLst>
          </p:cNvPr>
          <p:cNvGrpSpPr/>
          <p:nvPr/>
        </p:nvGrpSpPr>
        <p:grpSpPr>
          <a:xfrm>
            <a:off x="1199043" y="3317940"/>
            <a:ext cx="6634783" cy="369332"/>
            <a:chOff x="2259623" y="2182542"/>
            <a:chExt cx="6634783" cy="369332"/>
          </a:xfrm>
        </p:grpSpPr>
        <p:sp>
          <p:nvSpPr>
            <p:cNvPr id="64" name="箭头: V 形 63">
              <a:extLst>
                <a:ext uri="{FF2B5EF4-FFF2-40B4-BE49-F238E27FC236}">
                  <a16:creationId xmlns:a16="http://schemas.microsoft.com/office/drawing/2014/main" id="{8962BB1B-9B55-4A6A-A48E-2B537436D840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262C7383-EFF1-46E8-8722-A9BB33649D15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B5049300-E4FE-47E7-BF55-6FDDCA2DA854}"/>
              </a:ext>
            </a:extLst>
          </p:cNvPr>
          <p:cNvGrpSpPr/>
          <p:nvPr/>
        </p:nvGrpSpPr>
        <p:grpSpPr>
          <a:xfrm>
            <a:off x="1199043" y="1988082"/>
            <a:ext cx="6634783" cy="369332"/>
            <a:chOff x="2259623" y="2182542"/>
            <a:chExt cx="6634783" cy="369332"/>
          </a:xfrm>
        </p:grpSpPr>
        <p:sp>
          <p:nvSpPr>
            <p:cNvPr id="67" name="箭头: V 形 66">
              <a:extLst>
                <a:ext uri="{FF2B5EF4-FFF2-40B4-BE49-F238E27FC236}">
                  <a16:creationId xmlns:a16="http://schemas.microsoft.com/office/drawing/2014/main" id="{53E611AC-53D4-4567-83B4-7DC54F6FCCBF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9D8DB7C7-F8A6-49B7-996B-4513FDDD26B5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B80D706B-BBBE-437E-BA7A-BD2A6BCE1CDB}"/>
              </a:ext>
            </a:extLst>
          </p:cNvPr>
          <p:cNvGrpSpPr/>
          <p:nvPr/>
        </p:nvGrpSpPr>
        <p:grpSpPr>
          <a:xfrm>
            <a:off x="1199043" y="2893329"/>
            <a:ext cx="6634783" cy="369332"/>
            <a:chOff x="2259623" y="2182542"/>
            <a:chExt cx="6634783" cy="369332"/>
          </a:xfrm>
        </p:grpSpPr>
        <p:sp>
          <p:nvSpPr>
            <p:cNvPr id="70" name="箭头: V 形 69">
              <a:extLst>
                <a:ext uri="{FF2B5EF4-FFF2-40B4-BE49-F238E27FC236}">
                  <a16:creationId xmlns:a16="http://schemas.microsoft.com/office/drawing/2014/main" id="{21BE0F97-BEC9-4858-A7B4-F92944619E3C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D56178FA-4BE2-44D2-B3F1-82F74213983D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3045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表存储结构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2FD962FE-C602-4E1B-BB84-0915EC240DD7}"/>
              </a:ext>
            </a:extLst>
          </p:cNvPr>
          <p:cNvSpPr/>
          <p:nvPr/>
        </p:nvSpPr>
        <p:spPr>
          <a:xfrm>
            <a:off x="590551" y="1452677"/>
            <a:ext cx="1885631" cy="57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抵押表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guaranty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51B7A53-F543-44FB-A879-6B319210B8D3}"/>
              </a:ext>
            </a:extLst>
          </p:cNvPr>
          <p:cNvSpPr/>
          <p:nvPr/>
        </p:nvSpPr>
        <p:spPr>
          <a:xfrm>
            <a:off x="590552" y="2028677"/>
            <a:ext cx="1885630" cy="488381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总抵押额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0A99EFB-83D3-44D9-AD9A-877A72D17173}"/>
              </a:ext>
            </a:extLst>
          </p:cNvPr>
          <p:cNvSpPr/>
          <p:nvPr/>
        </p:nvSpPr>
        <p:spPr>
          <a:xfrm>
            <a:off x="3237179" y="1452677"/>
            <a:ext cx="2180394" cy="57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抵押历史表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guarant_history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CA55F188-DECC-43FB-99A3-87113B2A6069}"/>
              </a:ext>
            </a:extLst>
          </p:cNvPr>
          <p:cNvSpPr/>
          <p:nvPr/>
        </p:nvSpPr>
        <p:spPr>
          <a:xfrm>
            <a:off x="3237180" y="2028677"/>
            <a:ext cx="2180394" cy="919789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操作类型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抵押，赎回，售出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时间戳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数量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2095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40CB1BC0-9F2F-42B0-8691-F1896B1D2EE4}"/>
              </a:ext>
            </a:extLst>
          </p:cNvPr>
          <p:cNvSpPr/>
          <p:nvPr/>
        </p:nvSpPr>
        <p:spPr>
          <a:xfrm>
            <a:off x="590551" y="1308012"/>
            <a:ext cx="1661562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获取余额</a:t>
            </a:r>
            <a:endParaRPr lang="en-US" altLang="zh-CN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get_balance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接口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4137A88-869F-416A-8646-1580C7F6EBA7}"/>
              </a:ext>
            </a:extLst>
          </p:cNvPr>
          <p:cNvSpPr/>
          <p:nvPr/>
        </p:nvSpPr>
        <p:spPr>
          <a:xfrm>
            <a:off x="590551" y="2073972"/>
            <a:ext cx="1661562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发布卖单</a:t>
            </a:r>
            <a:endParaRPr lang="en-US" altLang="zh-CN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publish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14C95C4-5567-4F0E-A8BA-9A71ED175E36}"/>
              </a:ext>
            </a:extLst>
          </p:cNvPr>
          <p:cNvSpPr/>
          <p:nvPr/>
        </p:nvSpPr>
        <p:spPr>
          <a:xfrm>
            <a:off x="590551" y="3605892"/>
            <a:ext cx="1661562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buy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DB37A54-F632-4EEA-999C-2B3AC5620E51}"/>
              </a:ext>
            </a:extLst>
          </p:cNvPr>
          <p:cNvSpPr/>
          <p:nvPr/>
        </p:nvSpPr>
        <p:spPr>
          <a:xfrm>
            <a:off x="590551" y="2839932"/>
            <a:ext cx="1661562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赎回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redeem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7855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场外交易流程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236F8C08-DD78-4896-91EF-2809AC83CE3C}"/>
              </a:ext>
            </a:extLst>
          </p:cNvPr>
          <p:cNvGrpSpPr/>
          <p:nvPr/>
        </p:nvGrpSpPr>
        <p:grpSpPr>
          <a:xfrm>
            <a:off x="851642" y="2408674"/>
            <a:ext cx="7588577" cy="648000"/>
            <a:chOff x="787736" y="2258843"/>
            <a:chExt cx="7588577" cy="648000"/>
          </a:xfrm>
        </p:grpSpPr>
        <p:sp>
          <p:nvSpPr>
            <p:cNvPr id="61" name="矩形: 圆角 60">
              <a:extLst>
                <a:ext uri="{FF2B5EF4-FFF2-40B4-BE49-F238E27FC236}">
                  <a16:creationId xmlns:a16="http://schemas.microsoft.com/office/drawing/2014/main" id="{E3777F73-EAAB-43DE-8A90-6B6D895B1B1F}"/>
                </a:ext>
              </a:extLst>
            </p:cNvPr>
            <p:cNvSpPr/>
            <p:nvPr/>
          </p:nvSpPr>
          <p:spPr>
            <a:xfrm>
              <a:off x="787736" y="2310636"/>
              <a:ext cx="1357162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卖单用户</a:t>
              </a:r>
            </a:p>
          </p:txBody>
        </p:sp>
        <p:sp>
          <p:nvSpPr>
            <p:cNvPr id="101" name="矩形: 圆角 100">
              <a:extLst>
                <a:ext uri="{FF2B5EF4-FFF2-40B4-BE49-F238E27FC236}">
                  <a16:creationId xmlns:a16="http://schemas.microsoft.com/office/drawing/2014/main" id="{2FD8AFDB-B92D-4C27-ABEC-799C66831DBB}"/>
                </a:ext>
              </a:extLst>
            </p:cNvPr>
            <p:cNvSpPr/>
            <p:nvPr/>
          </p:nvSpPr>
          <p:spPr>
            <a:xfrm>
              <a:off x="3631990" y="2258843"/>
              <a:ext cx="1547082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发布卖单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publish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2" name="直接箭头连接符 111">
              <a:extLst>
                <a:ext uri="{FF2B5EF4-FFF2-40B4-BE49-F238E27FC236}">
                  <a16:creationId xmlns:a16="http://schemas.microsoft.com/office/drawing/2014/main" id="{769CDA3F-50AD-4BDB-9B81-EAEAFEAC2A92}"/>
                </a:ext>
              </a:extLst>
            </p:cNvPr>
            <p:cNvCxnSpPr>
              <a:cxnSpLocks/>
              <a:stCxn id="101" idx="3"/>
              <a:endCxn id="42" idx="1"/>
            </p:cNvCxnSpPr>
            <p:nvPr/>
          </p:nvCxnSpPr>
          <p:spPr>
            <a:xfrm>
              <a:off x="5179072" y="2582843"/>
              <a:ext cx="1650152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72E3ADA6-A1D7-4020-A2AA-532AFDCEC56C}"/>
                </a:ext>
              </a:extLst>
            </p:cNvPr>
            <p:cNvSpPr/>
            <p:nvPr/>
          </p:nvSpPr>
          <p:spPr>
            <a:xfrm>
              <a:off x="6829224" y="2312843"/>
              <a:ext cx="1547089" cy="54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抵押给合约账户</a:t>
              </a:r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838C77E9-6039-4E89-975D-8D8DC3ED531F}"/>
                </a:ext>
              </a:extLst>
            </p:cNvPr>
            <p:cNvCxnSpPr>
              <a:cxnSpLocks/>
              <a:stCxn id="61" idx="3"/>
              <a:endCxn id="101" idx="1"/>
            </p:cNvCxnSpPr>
            <p:nvPr/>
          </p:nvCxnSpPr>
          <p:spPr>
            <a:xfrm>
              <a:off x="2144898" y="2580636"/>
              <a:ext cx="1487092" cy="2207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858D696-71E0-4307-82F3-0B633BA0FE25}"/>
              </a:ext>
            </a:extLst>
          </p:cNvPr>
          <p:cNvGrpSpPr/>
          <p:nvPr/>
        </p:nvGrpSpPr>
        <p:grpSpPr>
          <a:xfrm>
            <a:off x="851642" y="3497487"/>
            <a:ext cx="7423232" cy="540000"/>
            <a:chOff x="763154" y="3377438"/>
            <a:chExt cx="7423232" cy="540000"/>
          </a:xfrm>
        </p:grpSpPr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412BE305-D42D-4A74-94DC-D1DE6FBE1C09}"/>
                </a:ext>
              </a:extLst>
            </p:cNvPr>
            <p:cNvSpPr/>
            <p:nvPr/>
          </p:nvSpPr>
          <p:spPr>
            <a:xfrm>
              <a:off x="763154" y="3377438"/>
              <a:ext cx="1357162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买单用户</a:t>
              </a:r>
            </a:p>
          </p:txBody>
        </p: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B26E3E05-7D02-4551-9073-5CBF0CA8489A}"/>
                </a:ext>
              </a:extLst>
            </p:cNvPr>
            <p:cNvCxnSpPr>
              <a:cxnSpLocks/>
              <a:stCxn id="52" idx="3"/>
              <a:endCxn id="55" idx="1"/>
            </p:cNvCxnSpPr>
            <p:nvPr/>
          </p:nvCxnSpPr>
          <p:spPr>
            <a:xfrm>
              <a:off x="5179079" y="3647438"/>
              <a:ext cx="1650145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47091E74-4263-45AC-96A0-F48249A1428D}"/>
                </a:ext>
              </a:extLst>
            </p:cNvPr>
            <p:cNvSpPr/>
            <p:nvPr/>
          </p:nvSpPr>
          <p:spPr>
            <a:xfrm>
              <a:off x="3631990" y="3377438"/>
              <a:ext cx="1547089" cy="54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场外支付</a:t>
              </a:r>
            </a:p>
          </p:txBody>
        </p: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34743039-6C7C-4A83-9F14-70E4F511ACFC}"/>
                </a:ext>
              </a:extLst>
            </p:cNvPr>
            <p:cNvCxnSpPr>
              <a:cxnSpLocks/>
              <a:stCxn id="49" idx="3"/>
              <a:endCxn id="52" idx="1"/>
            </p:cNvCxnSpPr>
            <p:nvPr/>
          </p:nvCxnSpPr>
          <p:spPr>
            <a:xfrm>
              <a:off x="2120316" y="3647438"/>
              <a:ext cx="1511674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51E46C4A-7DFB-40C1-B3C2-2F680522A617}"/>
                </a:ext>
              </a:extLst>
            </p:cNvPr>
            <p:cNvSpPr/>
            <p:nvPr/>
          </p:nvSpPr>
          <p:spPr>
            <a:xfrm>
              <a:off x="6829224" y="3377438"/>
              <a:ext cx="1357162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卖单用户</a:t>
              </a: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527BDBCD-28BA-4B52-8FF6-362DC5FA2F86}"/>
              </a:ext>
            </a:extLst>
          </p:cNvPr>
          <p:cNvGrpSpPr/>
          <p:nvPr/>
        </p:nvGrpSpPr>
        <p:grpSpPr>
          <a:xfrm>
            <a:off x="851642" y="4478300"/>
            <a:ext cx="10272398" cy="648000"/>
            <a:chOff x="753322" y="4446527"/>
            <a:chExt cx="10272398" cy="648000"/>
          </a:xfrm>
        </p:grpSpPr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65E9B693-9316-4E9F-82F7-2796C6B9FCD2}"/>
                </a:ext>
              </a:extLst>
            </p:cNvPr>
            <p:cNvSpPr/>
            <p:nvPr/>
          </p:nvSpPr>
          <p:spPr>
            <a:xfrm>
              <a:off x="753322" y="4498320"/>
              <a:ext cx="1357162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卖单用户</a:t>
              </a:r>
            </a:p>
          </p:txBody>
        </p:sp>
        <p:sp>
          <p:nvSpPr>
            <p:cNvPr id="58" name="矩形: 圆角 57">
              <a:extLst>
                <a:ext uri="{FF2B5EF4-FFF2-40B4-BE49-F238E27FC236}">
                  <a16:creationId xmlns:a16="http://schemas.microsoft.com/office/drawing/2014/main" id="{1A415BD8-5740-4984-A8EF-0B45AE86E344}"/>
                </a:ext>
              </a:extLst>
            </p:cNvPr>
            <p:cNvSpPr/>
            <p:nvPr/>
          </p:nvSpPr>
          <p:spPr>
            <a:xfrm>
              <a:off x="3597576" y="4446527"/>
              <a:ext cx="1547082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确认收款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confirm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E8CE606D-E7F8-4193-A90B-32217CC6FE96}"/>
                </a:ext>
              </a:extLst>
            </p:cNvPr>
            <p:cNvCxnSpPr>
              <a:cxnSpLocks/>
              <a:stCxn id="58" idx="3"/>
              <a:endCxn id="60" idx="1"/>
            </p:cNvCxnSpPr>
            <p:nvPr/>
          </p:nvCxnSpPr>
          <p:spPr>
            <a:xfrm>
              <a:off x="5144658" y="4770527"/>
              <a:ext cx="1650152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矩形: 圆角 59">
              <a:extLst>
                <a:ext uri="{FF2B5EF4-FFF2-40B4-BE49-F238E27FC236}">
                  <a16:creationId xmlns:a16="http://schemas.microsoft.com/office/drawing/2014/main" id="{439E5E02-6BA2-41DE-AC3B-ECEDEFD1F385}"/>
                </a:ext>
              </a:extLst>
            </p:cNvPr>
            <p:cNvSpPr/>
            <p:nvPr/>
          </p:nvSpPr>
          <p:spPr>
            <a:xfrm>
              <a:off x="6794810" y="4500527"/>
              <a:ext cx="1547089" cy="54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合约账户转账</a:t>
              </a:r>
            </a:p>
          </p:txBody>
        </p: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5E333993-C0A6-4C5E-86E9-7F2027329CE7}"/>
                </a:ext>
              </a:extLst>
            </p:cNvPr>
            <p:cNvCxnSpPr>
              <a:cxnSpLocks/>
              <a:stCxn id="57" idx="3"/>
              <a:endCxn id="58" idx="1"/>
            </p:cNvCxnSpPr>
            <p:nvPr/>
          </p:nvCxnSpPr>
          <p:spPr>
            <a:xfrm>
              <a:off x="2110484" y="4768320"/>
              <a:ext cx="1487092" cy="2207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: 圆角 62">
              <a:extLst>
                <a:ext uri="{FF2B5EF4-FFF2-40B4-BE49-F238E27FC236}">
                  <a16:creationId xmlns:a16="http://schemas.microsoft.com/office/drawing/2014/main" id="{277DE9D7-2400-47B2-8AB5-32DC77E2F2B6}"/>
                </a:ext>
              </a:extLst>
            </p:cNvPr>
            <p:cNvSpPr/>
            <p:nvPr/>
          </p:nvSpPr>
          <p:spPr>
            <a:xfrm>
              <a:off x="9668558" y="4498320"/>
              <a:ext cx="1357162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买单用户</a:t>
              </a:r>
            </a:p>
          </p:txBody>
        </p: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5E3981A5-3200-4516-8486-750739C1C0F0}"/>
                </a:ext>
              </a:extLst>
            </p:cNvPr>
            <p:cNvCxnSpPr>
              <a:cxnSpLocks/>
              <a:stCxn id="60" idx="3"/>
              <a:endCxn id="63" idx="1"/>
            </p:cNvCxnSpPr>
            <p:nvPr/>
          </p:nvCxnSpPr>
          <p:spPr>
            <a:xfrm flipV="1">
              <a:off x="8341899" y="4768320"/>
              <a:ext cx="1326659" cy="2207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427139BC-F750-4035-A434-E69730E7D2C2}"/>
              </a:ext>
            </a:extLst>
          </p:cNvPr>
          <p:cNvGrpSpPr/>
          <p:nvPr/>
        </p:nvGrpSpPr>
        <p:grpSpPr>
          <a:xfrm>
            <a:off x="851642" y="1319861"/>
            <a:ext cx="4391336" cy="648000"/>
            <a:chOff x="841815" y="1319861"/>
            <a:chExt cx="4391336" cy="648000"/>
          </a:xfrm>
        </p:grpSpPr>
        <p:sp>
          <p:nvSpPr>
            <p:cNvPr id="66" name="矩形: 圆角 65">
              <a:extLst>
                <a:ext uri="{FF2B5EF4-FFF2-40B4-BE49-F238E27FC236}">
                  <a16:creationId xmlns:a16="http://schemas.microsoft.com/office/drawing/2014/main" id="{54B0461E-8C57-4A8F-A0DB-2F3805273D5B}"/>
                </a:ext>
              </a:extLst>
            </p:cNvPr>
            <p:cNvSpPr/>
            <p:nvPr/>
          </p:nvSpPr>
          <p:spPr>
            <a:xfrm>
              <a:off x="841815" y="1371654"/>
              <a:ext cx="1357162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卖单用户</a:t>
              </a:r>
            </a:p>
          </p:txBody>
        </p:sp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FF107A7B-CA8C-4F28-A77E-B00A64D58B20}"/>
                </a:ext>
              </a:extLst>
            </p:cNvPr>
            <p:cNvSpPr/>
            <p:nvPr/>
          </p:nvSpPr>
          <p:spPr>
            <a:xfrm>
              <a:off x="3686069" y="1319861"/>
              <a:ext cx="1547082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查询余额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get_balance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D176530E-2AB1-42E8-8852-01EA257676B4}"/>
                </a:ext>
              </a:extLst>
            </p:cNvPr>
            <p:cNvCxnSpPr>
              <a:cxnSpLocks/>
              <a:stCxn id="66" idx="3"/>
              <a:endCxn id="67" idx="1"/>
            </p:cNvCxnSpPr>
            <p:nvPr/>
          </p:nvCxnSpPr>
          <p:spPr>
            <a:xfrm>
              <a:off x="2198977" y="1641654"/>
              <a:ext cx="1487092" cy="2207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1B92EC4C-9F49-4062-BF74-8058568B3B4F}"/>
              </a:ext>
            </a:extLst>
          </p:cNvPr>
          <p:cNvGrpSpPr/>
          <p:nvPr/>
        </p:nvGrpSpPr>
        <p:grpSpPr>
          <a:xfrm>
            <a:off x="851642" y="5567111"/>
            <a:ext cx="4391336" cy="648000"/>
            <a:chOff x="763154" y="5567111"/>
            <a:chExt cx="4391336" cy="648000"/>
          </a:xfrm>
        </p:grpSpPr>
        <p:sp>
          <p:nvSpPr>
            <p:cNvPr id="69" name="矩形: 圆角 68">
              <a:extLst>
                <a:ext uri="{FF2B5EF4-FFF2-40B4-BE49-F238E27FC236}">
                  <a16:creationId xmlns:a16="http://schemas.microsoft.com/office/drawing/2014/main" id="{606AFD27-F17A-43E3-987E-8C2BB1EA9F28}"/>
                </a:ext>
              </a:extLst>
            </p:cNvPr>
            <p:cNvSpPr/>
            <p:nvPr/>
          </p:nvSpPr>
          <p:spPr>
            <a:xfrm>
              <a:off x="763154" y="5618904"/>
              <a:ext cx="1357162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买单用户</a:t>
              </a:r>
            </a:p>
          </p:txBody>
        </p:sp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AF8A14E6-37BC-461A-B9F7-0E69F1879271}"/>
                </a:ext>
              </a:extLst>
            </p:cNvPr>
            <p:cNvSpPr/>
            <p:nvPr/>
          </p:nvSpPr>
          <p:spPr>
            <a:xfrm>
              <a:off x="3607408" y="5567111"/>
              <a:ext cx="1547082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查询余额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get_balance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424442DE-D8BD-4D6C-BE0B-A1AA906FB968}"/>
                </a:ext>
              </a:extLst>
            </p:cNvPr>
            <p:cNvCxnSpPr>
              <a:cxnSpLocks/>
              <a:stCxn id="69" idx="3"/>
              <a:endCxn id="70" idx="1"/>
            </p:cNvCxnSpPr>
            <p:nvPr/>
          </p:nvCxnSpPr>
          <p:spPr>
            <a:xfrm>
              <a:off x="2120316" y="5888904"/>
              <a:ext cx="1487092" cy="2207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1845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卖家赎回流程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527BDBCD-28BA-4B52-8FF6-362DC5FA2F86}"/>
              </a:ext>
            </a:extLst>
          </p:cNvPr>
          <p:cNvGrpSpPr/>
          <p:nvPr/>
        </p:nvGrpSpPr>
        <p:grpSpPr>
          <a:xfrm>
            <a:off x="851642" y="1479458"/>
            <a:ext cx="10272398" cy="648000"/>
            <a:chOff x="753322" y="4446527"/>
            <a:chExt cx="10272398" cy="648000"/>
          </a:xfrm>
        </p:grpSpPr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65E9B693-9316-4E9F-82F7-2796C6B9FCD2}"/>
                </a:ext>
              </a:extLst>
            </p:cNvPr>
            <p:cNvSpPr/>
            <p:nvPr/>
          </p:nvSpPr>
          <p:spPr>
            <a:xfrm>
              <a:off x="753322" y="4498320"/>
              <a:ext cx="1357162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卖单用户</a:t>
              </a:r>
            </a:p>
          </p:txBody>
        </p:sp>
        <p:sp>
          <p:nvSpPr>
            <p:cNvPr id="58" name="矩形: 圆角 57">
              <a:extLst>
                <a:ext uri="{FF2B5EF4-FFF2-40B4-BE49-F238E27FC236}">
                  <a16:creationId xmlns:a16="http://schemas.microsoft.com/office/drawing/2014/main" id="{1A415BD8-5740-4984-A8EF-0B45AE86E344}"/>
                </a:ext>
              </a:extLst>
            </p:cNvPr>
            <p:cNvSpPr/>
            <p:nvPr/>
          </p:nvSpPr>
          <p:spPr>
            <a:xfrm>
              <a:off x="3597576" y="4446527"/>
              <a:ext cx="1547082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赎回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redeem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E8CE606D-E7F8-4193-A90B-32217CC6FE96}"/>
                </a:ext>
              </a:extLst>
            </p:cNvPr>
            <p:cNvCxnSpPr>
              <a:cxnSpLocks/>
              <a:stCxn id="58" idx="3"/>
              <a:endCxn id="60" idx="1"/>
            </p:cNvCxnSpPr>
            <p:nvPr/>
          </p:nvCxnSpPr>
          <p:spPr>
            <a:xfrm>
              <a:off x="5144658" y="4770527"/>
              <a:ext cx="1650152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矩形: 圆角 59">
              <a:extLst>
                <a:ext uri="{FF2B5EF4-FFF2-40B4-BE49-F238E27FC236}">
                  <a16:creationId xmlns:a16="http://schemas.microsoft.com/office/drawing/2014/main" id="{439E5E02-6BA2-41DE-AC3B-ECEDEFD1F385}"/>
                </a:ext>
              </a:extLst>
            </p:cNvPr>
            <p:cNvSpPr/>
            <p:nvPr/>
          </p:nvSpPr>
          <p:spPr>
            <a:xfrm>
              <a:off x="6794810" y="4500527"/>
              <a:ext cx="1547089" cy="54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合约账户转账</a:t>
              </a:r>
            </a:p>
          </p:txBody>
        </p: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5E333993-C0A6-4C5E-86E9-7F2027329CE7}"/>
                </a:ext>
              </a:extLst>
            </p:cNvPr>
            <p:cNvCxnSpPr>
              <a:cxnSpLocks/>
              <a:stCxn id="57" idx="3"/>
              <a:endCxn id="58" idx="1"/>
            </p:cNvCxnSpPr>
            <p:nvPr/>
          </p:nvCxnSpPr>
          <p:spPr>
            <a:xfrm>
              <a:off x="2110484" y="4768320"/>
              <a:ext cx="1487092" cy="2207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: 圆角 62">
              <a:extLst>
                <a:ext uri="{FF2B5EF4-FFF2-40B4-BE49-F238E27FC236}">
                  <a16:creationId xmlns:a16="http://schemas.microsoft.com/office/drawing/2014/main" id="{277DE9D7-2400-47B2-8AB5-32DC77E2F2B6}"/>
                </a:ext>
              </a:extLst>
            </p:cNvPr>
            <p:cNvSpPr/>
            <p:nvPr/>
          </p:nvSpPr>
          <p:spPr>
            <a:xfrm>
              <a:off x="9668558" y="4498320"/>
              <a:ext cx="1357162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卖单用户</a:t>
              </a:r>
            </a:p>
          </p:txBody>
        </p: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5E3981A5-3200-4516-8486-750739C1C0F0}"/>
                </a:ext>
              </a:extLst>
            </p:cNvPr>
            <p:cNvCxnSpPr>
              <a:cxnSpLocks/>
              <a:stCxn id="60" idx="3"/>
              <a:endCxn id="63" idx="1"/>
            </p:cNvCxnSpPr>
            <p:nvPr/>
          </p:nvCxnSpPr>
          <p:spPr>
            <a:xfrm flipV="1">
              <a:off x="8341899" y="4768320"/>
              <a:ext cx="1326659" cy="2207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0757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5284</TotalTime>
  <Words>110</Words>
  <Application>Microsoft Office PowerPoint</Application>
  <PresentationFormat>宽屏</PresentationFormat>
  <Paragraphs>48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微软雅黑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351</cp:revision>
  <dcterms:created xsi:type="dcterms:W3CDTF">2021-01-27T12:05:21Z</dcterms:created>
  <dcterms:modified xsi:type="dcterms:W3CDTF">2021-04-13T11:13:29Z</dcterms:modified>
</cp:coreProperties>
</file>