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87" r:id="rId4"/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大纲及流程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D31011-83A8-48E3-A445-683729F5CFCA}"/>
              </a:ext>
            </a:extLst>
          </p:cNvPr>
          <p:cNvGrpSpPr/>
          <p:nvPr/>
        </p:nvGrpSpPr>
        <p:grpSpPr>
          <a:xfrm>
            <a:off x="1199043" y="1123475"/>
            <a:ext cx="6634783" cy="369332"/>
            <a:chOff x="2259623" y="2182542"/>
            <a:chExt cx="6634783" cy="369332"/>
          </a:xfrm>
        </p:grpSpPr>
        <p:sp>
          <p:nvSpPr>
            <p:cNvPr id="2" name="箭头: V 形 1">
              <a:extLst>
                <a:ext uri="{FF2B5EF4-FFF2-40B4-BE49-F238E27FC236}">
                  <a16:creationId xmlns:a16="http://schemas.microsoft.com/office/drawing/2014/main" id="{A312C813-5C09-41A4-BD42-47B352CFF21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A6A0843-B96B-43C1-A646-5113A82BCB5A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平台商品</a:t>
              </a:r>
              <a:r>
                <a:rPr lang="zh-CN" altLang="en-US" sz="18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7626578-461A-4C8B-85C6-BC8B55F881D2}"/>
              </a:ext>
            </a:extLst>
          </p:cNvPr>
          <p:cNvGrpSpPr/>
          <p:nvPr/>
        </p:nvGrpSpPr>
        <p:grpSpPr>
          <a:xfrm>
            <a:off x="1199043" y="4103376"/>
            <a:ext cx="6634783" cy="369332"/>
            <a:chOff x="2259623" y="2182542"/>
            <a:chExt cx="6634783" cy="369332"/>
          </a:xfrm>
        </p:grpSpPr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C985E1AC-A52C-4E6D-9FB8-CDA8CE9EE64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6267DE6-D213-43F0-B468-7B0EEB116C03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平台商品上架</a:t>
              </a:r>
              <a:endParaRPr lang="zh-CN" altLang="en-US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C521525-960C-48FD-9CC4-86982E1A08D1}"/>
              </a:ext>
            </a:extLst>
          </p:cNvPr>
          <p:cNvGrpSpPr/>
          <p:nvPr/>
        </p:nvGrpSpPr>
        <p:grpSpPr>
          <a:xfrm>
            <a:off x="1199043" y="4571743"/>
            <a:ext cx="6634783" cy="369332"/>
            <a:chOff x="2259623" y="2182542"/>
            <a:chExt cx="6634783" cy="369332"/>
          </a:xfrm>
        </p:grpSpPr>
        <p:sp>
          <p:nvSpPr>
            <p:cNvPr id="39" name="箭头: V 形 38">
              <a:extLst>
                <a:ext uri="{FF2B5EF4-FFF2-40B4-BE49-F238E27FC236}">
                  <a16:creationId xmlns:a16="http://schemas.microsoft.com/office/drawing/2014/main" id="{4A68BB4A-7C53-4396-9A18-70EB469EDEE9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9F6A35D-F1C7-493E-B064-A2FADF049FB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用户购买平台商品</a:t>
              </a:r>
              <a:endParaRPr lang="zh-CN" altLang="en-US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B51D245-B715-4332-A0DB-60096F4B151D}"/>
              </a:ext>
            </a:extLst>
          </p:cNvPr>
          <p:cNvGrpSpPr/>
          <p:nvPr/>
        </p:nvGrpSpPr>
        <p:grpSpPr>
          <a:xfrm>
            <a:off x="1199043" y="5040110"/>
            <a:ext cx="6634783" cy="369332"/>
            <a:chOff x="2259623" y="2182542"/>
            <a:chExt cx="6634783" cy="369332"/>
          </a:xfrm>
        </p:grpSpPr>
        <p:sp>
          <p:nvSpPr>
            <p:cNvPr id="42" name="箭头: V 形 41">
              <a:extLst>
                <a:ext uri="{FF2B5EF4-FFF2-40B4-BE49-F238E27FC236}">
                  <a16:creationId xmlns:a16="http://schemas.microsoft.com/office/drawing/2014/main" id="{3BC4E077-AC6F-4955-9786-E646B8FE9CA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D269F70-BA56-4E86-991F-3E2FE3DFF7B6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用户发布商品</a:t>
              </a:r>
              <a:endParaRPr lang="zh-CN" altLang="en-US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B711DA0-10CD-461C-B9CE-F3E272C1D39C}"/>
              </a:ext>
            </a:extLst>
          </p:cNvPr>
          <p:cNvGrpSpPr/>
          <p:nvPr/>
        </p:nvGrpSpPr>
        <p:grpSpPr>
          <a:xfrm>
            <a:off x="1199043" y="5508477"/>
            <a:ext cx="6634783" cy="369332"/>
            <a:chOff x="2259623" y="2182542"/>
            <a:chExt cx="6634783" cy="369332"/>
          </a:xfrm>
        </p:grpSpPr>
        <p:sp>
          <p:nvSpPr>
            <p:cNvPr id="45" name="箭头: V 形 44">
              <a:extLst>
                <a:ext uri="{FF2B5EF4-FFF2-40B4-BE49-F238E27FC236}">
                  <a16:creationId xmlns:a16="http://schemas.microsoft.com/office/drawing/2014/main" id="{24CFCFE2-EA6A-4F81-A4B0-ECC7577EC33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B7A6BFD-5584-4F59-AC3B-3373DE532DC9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购买用户商品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平台商品表结构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2590657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平台商品表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platform_goods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07948"/>
            <a:ext cx="2590657" cy="84529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商品类型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[1~n][aaa,bbb,ccc…]</a:t>
            </a:r>
            <a:endParaRPr lang="zh-CN" altLang="en-US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用户信息表结构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E765455-F3CE-4BD4-B63C-95A07F485C37}"/>
              </a:ext>
            </a:extLst>
          </p:cNvPr>
          <p:cNvSpPr/>
          <p:nvPr/>
        </p:nvSpPr>
        <p:spPr>
          <a:xfrm>
            <a:off x="832597" y="1425219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user_asset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BAC5D00-5686-490B-8234-1795587BADF0}"/>
              </a:ext>
            </a:extLst>
          </p:cNvPr>
          <p:cNvSpPr/>
          <p:nvPr/>
        </p:nvSpPr>
        <p:spPr>
          <a:xfrm>
            <a:off x="832597" y="2001219"/>
            <a:ext cx="1728000" cy="69140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商品数量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3BBD3911-4E8D-4A8D-9961-2481EAB97CCE}"/>
              </a:ext>
            </a:extLst>
          </p:cNvPr>
          <p:cNvSpPr/>
          <p:nvPr/>
        </p:nvSpPr>
        <p:spPr>
          <a:xfrm>
            <a:off x="3049155" y="1413348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用户资产出售表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user_asset_sail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A77C51C-F25E-4C75-9804-504006BA2206}"/>
              </a:ext>
            </a:extLst>
          </p:cNvPr>
          <p:cNvSpPr/>
          <p:nvPr/>
        </p:nvSpPr>
        <p:spPr>
          <a:xfrm>
            <a:off x="3049155" y="1983554"/>
            <a:ext cx="1728000" cy="92272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商品价格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7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F74794A-989B-4942-A8C3-F9BCD0CF02BA}"/>
              </a:ext>
            </a:extLst>
          </p:cNvPr>
          <p:cNvGrpSpPr/>
          <p:nvPr/>
        </p:nvGrpSpPr>
        <p:grpSpPr>
          <a:xfrm>
            <a:off x="433387" y="1440000"/>
            <a:ext cx="2925869" cy="1620000"/>
            <a:chOff x="433388" y="2041965"/>
            <a:chExt cx="2592000" cy="16200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2041965"/>
              <a:ext cx="2592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E726350-4632-46AC-A43B-F61EC4E715EC}"/>
                </a:ext>
              </a:extLst>
            </p:cNvPr>
            <p:cNvGrpSpPr/>
            <p:nvPr/>
          </p:nvGrpSpPr>
          <p:grpSpPr>
            <a:xfrm>
              <a:off x="548356" y="2207911"/>
              <a:ext cx="2362064" cy="1321027"/>
              <a:chOff x="530356" y="2228872"/>
              <a:chExt cx="2362064" cy="1321027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30356" y="2901899"/>
                <a:ext cx="236206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发布商品</a:t>
                </a:r>
                <a:endPara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publish_platform_goods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EBD4EA97-5025-4DE6-B38D-69D50269EB33}"/>
                  </a:ext>
                </a:extLst>
              </p:cNvPr>
              <p:cNvSpPr/>
              <p:nvPr/>
            </p:nvSpPr>
            <p:spPr>
              <a:xfrm>
                <a:off x="1423388" y="2228872"/>
                <a:ext cx="576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平台</a:t>
                </a:r>
              </a:p>
            </p:txBody>
          </p:sp>
        </p:grp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3359256" y="2250000"/>
            <a:ext cx="171524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平台上架商品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60FB41-DE08-4DD7-8455-98B356B7A0EF}"/>
              </a:ext>
            </a:extLst>
          </p:cNvPr>
          <p:cNvSpPr/>
          <p:nvPr/>
        </p:nvSpPr>
        <p:spPr>
          <a:xfrm>
            <a:off x="5074500" y="2052000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</p:spTree>
    <p:extLst>
      <p:ext uri="{BB962C8B-B14F-4D97-AF65-F5344CB8AC3E}">
        <p14:creationId xmlns:p14="http://schemas.microsoft.com/office/powerpoint/2010/main" val="219209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06D3BDB6-8CD9-4D0D-86D3-F419524EEC47}"/>
              </a:ext>
            </a:extLst>
          </p:cNvPr>
          <p:cNvSpPr/>
          <p:nvPr/>
        </p:nvSpPr>
        <p:spPr>
          <a:xfrm>
            <a:off x="590550" y="1388848"/>
            <a:ext cx="252857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9E3B73-73BE-4D56-A0AD-4BB8E60670E7}"/>
              </a:ext>
            </a:extLst>
          </p:cNvPr>
          <p:cNvGrpSpPr/>
          <p:nvPr/>
        </p:nvGrpSpPr>
        <p:grpSpPr>
          <a:xfrm>
            <a:off x="689021" y="1540621"/>
            <a:ext cx="2297156" cy="1339772"/>
            <a:chOff x="3906523" y="2210127"/>
            <a:chExt cx="2071764" cy="1339772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E3777F73-EAAB-43DE-8A90-6B6D895B1B1F}"/>
                </a:ext>
              </a:extLst>
            </p:cNvPr>
            <p:cNvSpPr/>
            <p:nvPr/>
          </p:nvSpPr>
          <p:spPr>
            <a:xfrm>
              <a:off x="4330405" y="2210127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2FD8AFDB-B92D-4C27-ABEC-799C66831DBB}"/>
                </a:ext>
              </a:extLst>
            </p:cNvPr>
            <p:cNvSpPr/>
            <p:nvPr/>
          </p:nvSpPr>
          <p:spPr>
            <a:xfrm>
              <a:off x="3906523" y="2901899"/>
              <a:ext cx="2071764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查看商品列表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list_platform_goods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41" idx="1"/>
          </p:cNvCxnSpPr>
          <p:nvPr/>
        </p:nvCxnSpPr>
        <p:spPr>
          <a:xfrm>
            <a:off x="3119120" y="2198848"/>
            <a:ext cx="118019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用户购买平台商品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AB26556-475F-4211-BE3F-1C3D107794D2}"/>
              </a:ext>
            </a:extLst>
          </p:cNvPr>
          <p:cNvGrpSpPr/>
          <p:nvPr/>
        </p:nvGrpSpPr>
        <p:grpSpPr>
          <a:xfrm>
            <a:off x="4299310" y="1388848"/>
            <a:ext cx="2619649" cy="1620000"/>
            <a:chOff x="6354718" y="2036282"/>
            <a:chExt cx="2214000" cy="1620000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2822772-3F3E-496B-A2BE-84B52ECDCDFE}"/>
                </a:ext>
              </a:extLst>
            </p:cNvPr>
            <p:cNvGrpSpPr/>
            <p:nvPr/>
          </p:nvGrpSpPr>
          <p:grpSpPr>
            <a:xfrm>
              <a:off x="6453718" y="2166468"/>
              <a:ext cx="2016000" cy="1359628"/>
              <a:chOff x="6453718" y="2190271"/>
              <a:chExt cx="2016000" cy="1359628"/>
            </a:xfrm>
          </p:grpSpPr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72E3ADA6-A1D7-4020-A2AA-532AFDCEC56C}"/>
                  </a:ext>
                </a:extLst>
              </p:cNvPr>
              <p:cNvSpPr/>
              <p:nvPr/>
            </p:nvSpPr>
            <p:spPr>
              <a:xfrm>
                <a:off x="6849718" y="2190271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AF78721D-EB12-43C3-8382-22A430D952EC}"/>
                  </a:ext>
                </a:extLst>
              </p:cNvPr>
              <p:cNvSpPr/>
              <p:nvPr/>
            </p:nvSpPr>
            <p:spPr>
              <a:xfrm>
                <a:off x="6453718" y="2901899"/>
                <a:ext cx="201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购买商品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buy_platform_goods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D24487D4-553C-4441-B83E-398D4190BCF1}"/>
                </a:ext>
              </a:extLst>
            </p:cNvPr>
            <p:cNvSpPr/>
            <p:nvPr/>
          </p:nvSpPr>
          <p:spPr>
            <a:xfrm>
              <a:off x="6354718" y="2036282"/>
              <a:ext cx="221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A35C32-DA37-4EB7-A556-6952BCC806F0}"/>
              </a:ext>
            </a:extLst>
          </p:cNvPr>
          <p:cNvCxnSpPr>
            <a:cxnSpLocks/>
            <a:stCxn id="41" idx="3"/>
            <a:endCxn id="35" idx="1"/>
          </p:cNvCxnSpPr>
          <p:nvPr/>
        </p:nvCxnSpPr>
        <p:spPr>
          <a:xfrm>
            <a:off x="6918959" y="2198848"/>
            <a:ext cx="1654848" cy="37466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F499228-7684-41C5-9D8A-AF8960D92B69}"/>
              </a:ext>
            </a:extLst>
          </p:cNvPr>
          <p:cNvSpPr/>
          <p:nvPr/>
        </p:nvSpPr>
        <p:spPr>
          <a:xfrm>
            <a:off x="8573807" y="2375509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9768FC4-939C-4617-9AC3-78B6BFF6246A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 flipV="1">
            <a:off x="6918959" y="1951448"/>
            <a:ext cx="1654848" cy="2474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9CB9022-016E-4FCA-8096-9D0AE8DC4761}"/>
              </a:ext>
            </a:extLst>
          </p:cNvPr>
          <p:cNvSpPr/>
          <p:nvPr/>
        </p:nvSpPr>
        <p:spPr>
          <a:xfrm>
            <a:off x="8573807" y="1753448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F24D3AC-21B0-4B18-8F14-8830524BC267}"/>
              </a:ext>
            </a:extLst>
          </p:cNvPr>
          <p:cNvSpPr/>
          <p:nvPr/>
        </p:nvSpPr>
        <p:spPr>
          <a:xfrm>
            <a:off x="990835" y="357437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BCB4EAE-C253-482B-A279-5E6370E88DCC}"/>
              </a:ext>
            </a:extLst>
          </p:cNvPr>
          <p:cNvCxnSpPr>
            <a:cxnSpLocks/>
            <a:stCxn id="22" idx="0"/>
            <a:endCxn id="108" idx="2"/>
          </p:cNvCxnSpPr>
          <p:nvPr/>
        </p:nvCxnSpPr>
        <p:spPr>
          <a:xfrm flipV="1">
            <a:off x="1854835" y="3008848"/>
            <a:ext cx="0" cy="5655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84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06D3BDB6-8CD9-4D0D-86D3-F419524EEC47}"/>
              </a:ext>
            </a:extLst>
          </p:cNvPr>
          <p:cNvSpPr/>
          <p:nvPr/>
        </p:nvSpPr>
        <p:spPr>
          <a:xfrm>
            <a:off x="590550" y="1434875"/>
            <a:ext cx="2703156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9E3B73-73BE-4D56-A0AD-4BB8E60670E7}"/>
              </a:ext>
            </a:extLst>
          </p:cNvPr>
          <p:cNvGrpSpPr/>
          <p:nvPr/>
        </p:nvGrpSpPr>
        <p:grpSpPr>
          <a:xfrm>
            <a:off x="689021" y="1569875"/>
            <a:ext cx="2511377" cy="1356545"/>
            <a:chOff x="3906523" y="2193354"/>
            <a:chExt cx="2511377" cy="1356545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E3777F73-EAAB-43DE-8A90-6B6D895B1B1F}"/>
                </a:ext>
              </a:extLst>
            </p:cNvPr>
            <p:cNvSpPr/>
            <p:nvPr/>
          </p:nvSpPr>
          <p:spPr>
            <a:xfrm>
              <a:off x="4547630" y="219335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2FD8AFDB-B92D-4C27-ABEC-799C66831DBB}"/>
                </a:ext>
              </a:extLst>
            </p:cNvPr>
            <p:cNvSpPr/>
            <p:nvPr/>
          </p:nvSpPr>
          <p:spPr>
            <a:xfrm>
              <a:off x="3906523" y="2901899"/>
              <a:ext cx="2511377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发布出售商品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publish_person_goods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用户出售商品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A35C32-DA37-4EB7-A556-6952BCC806F0}"/>
              </a:ext>
            </a:extLst>
          </p:cNvPr>
          <p:cNvCxnSpPr>
            <a:cxnSpLocks/>
            <a:stCxn id="108" idx="3"/>
            <a:endCxn id="35" idx="1"/>
          </p:cNvCxnSpPr>
          <p:nvPr/>
        </p:nvCxnSpPr>
        <p:spPr>
          <a:xfrm>
            <a:off x="3293706" y="2244875"/>
            <a:ext cx="1889356" cy="43562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F499228-7684-41C5-9D8A-AF8960D92B69}"/>
              </a:ext>
            </a:extLst>
          </p:cNvPr>
          <p:cNvSpPr/>
          <p:nvPr/>
        </p:nvSpPr>
        <p:spPr>
          <a:xfrm>
            <a:off x="5183062" y="2482496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用户资产出售表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9768FC4-939C-4617-9AC3-78B6BFF6246A}"/>
              </a:ext>
            </a:extLst>
          </p:cNvPr>
          <p:cNvCxnSpPr>
            <a:cxnSpLocks/>
            <a:stCxn id="108" idx="3"/>
            <a:endCxn id="38" idx="1"/>
          </p:cNvCxnSpPr>
          <p:nvPr/>
        </p:nvCxnSpPr>
        <p:spPr>
          <a:xfrm flipV="1">
            <a:off x="3293706" y="2027955"/>
            <a:ext cx="1889356" cy="2169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9CB9022-016E-4FCA-8096-9D0AE8DC4761}"/>
              </a:ext>
            </a:extLst>
          </p:cNvPr>
          <p:cNvSpPr/>
          <p:nvPr/>
        </p:nvSpPr>
        <p:spPr>
          <a:xfrm>
            <a:off x="5183062" y="1829955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</a:p>
        </p:txBody>
      </p:sp>
    </p:spTree>
    <p:extLst>
      <p:ext uri="{BB962C8B-B14F-4D97-AF65-F5344CB8AC3E}">
        <p14:creationId xmlns:p14="http://schemas.microsoft.com/office/powerpoint/2010/main" val="303082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购买用户商品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590551" y="150019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689021" y="163501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查看出售者出售表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list_person_goods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05F72D-E2A4-46C8-9922-6D9B9117A242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2930551" y="2310197"/>
            <a:ext cx="90139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84A5A26-4CC7-4EDA-AEF4-33C95D453965}"/>
              </a:ext>
            </a:extLst>
          </p:cNvPr>
          <p:cNvGrpSpPr/>
          <p:nvPr/>
        </p:nvGrpSpPr>
        <p:grpSpPr>
          <a:xfrm>
            <a:off x="3930951" y="1635017"/>
            <a:ext cx="2219996" cy="1354994"/>
            <a:chOff x="6453718" y="2194905"/>
            <a:chExt cx="2219996" cy="1354994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DE79CEAC-65D3-4CF0-B5C1-3C5CD4003A5E}"/>
                </a:ext>
              </a:extLst>
            </p:cNvPr>
            <p:cNvSpPr/>
            <p:nvPr/>
          </p:nvSpPr>
          <p:spPr>
            <a:xfrm>
              <a:off x="6951716" y="2194905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A25478A8-4FB0-427C-BBD8-232A2989DAF4}"/>
                </a:ext>
              </a:extLst>
            </p:cNvPr>
            <p:cNvSpPr/>
            <p:nvPr/>
          </p:nvSpPr>
          <p:spPr>
            <a:xfrm>
              <a:off x="6453718" y="2901899"/>
              <a:ext cx="221999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购买商品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buy_person_goods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BFE3668-F479-4254-8692-0367AA9EE00A}"/>
              </a:ext>
            </a:extLst>
          </p:cNvPr>
          <p:cNvSpPr/>
          <p:nvPr/>
        </p:nvSpPr>
        <p:spPr>
          <a:xfrm>
            <a:off x="3831950" y="1500197"/>
            <a:ext cx="2421633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A27B01A-2CF1-4568-9DDF-C176DAE4F787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6253583" y="2310197"/>
            <a:ext cx="1537904" cy="44287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EDAD88-DAEB-4482-B899-6955EFC36603}"/>
              </a:ext>
            </a:extLst>
          </p:cNvPr>
          <p:cNvSpPr/>
          <p:nvPr/>
        </p:nvSpPr>
        <p:spPr>
          <a:xfrm>
            <a:off x="7791487" y="255507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出售者资产出售表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253583" y="1968453"/>
            <a:ext cx="1537904" cy="34174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7791487" y="177045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购买者当前资产表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C96FCF3-319E-41E0-9440-B3425E185258}"/>
              </a:ext>
            </a:extLst>
          </p:cNvPr>
          <p:cNvSpPr/>
          <p:nvPr/>
        </p:nvSpPr>
        <p:spPr>
          <a:xfrm>
            <a:off x="896551" y="363728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出售者资产出售表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20B478C-7917-4430-A03D-CBC06DB3A6E2}"/>
              </a:ext>
            </a:extLst>
          </p:cNvPr>
          <p:cNvCxnSpPr>
            <a:cxnSpLocks/>
            <a:stCxn id="20" idx="0"/>
            <a:endCxn id="14" idx="2"/>
          </p:cNvCxnSpPr>
          <p:nvPr/>
        </p:nvCxnSpPr>
        <p:spPr>
          <a:xfrm flipV="1">
            <a:off x="1760551" y="3120197"/>
            <a:ext cx="0" cy="517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62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5173</TotalTime>
  <Words>182</Words>
  <Application>Microsoft Office PowerPoint</Application>
  <PresentationFormat>宽屏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341</cp:revision>
  <dcterms:created xsi:type="dcterms:W3CDTF">2021-01-27T12:05:21Z</dcterms:created>
  <dcterms:modified xsi:type="dcterms:W3CDTF">2021-04-13T10:22:01Z</dcterms:modified>
</cp:coreProperties>
</file>