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7" r:id="rId3"/>
    <p:sldId id="288" r:id="rId4"/>
    <p:sldId id="290" r:id="rId5"/>
    <p:sldId id="292" r:id="rId6"/>
    <p:sldId id="291" r:id="rId7"/>
    <p:sldId id="282" r:id="rId8"/>
    <p:sldId id="283" r:id="rId9"/>
    <p:sldId id="286" r:id="rId10"/>
    <p:sldId id="284" r:id="rId11"/>
    <p:sldId id="28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大纲及流程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C521525-960C-48FD-9CC4-86982E1A08D1}"/>
              </a:ext>
            </a:extLst>
          </p:cNvPr>
          <p:cNvGrpSpPr/>
          <p:nvPr/>
        </p:nvGrpSpPr>
        <p:grpSpPr>
          <a:xfrm>
            <a:off x="1031092" y="4258290"/>
            <a:ext cx="6634783" cy="369332"/>
            <a:chOff x="2259623" y="2182542"/>
            <a:chExt cx="6634783" cy="369332"/>
          </a:xfrm>
        </p:grpSpPr>
        <p:sp>
          <p:nvSpPr>
            <p:cNvPr id="39" name="箭头: V 形 38">
              <a:extLst>
                <a:ext uri="{FF2B5EF4-FFF2-40B4-BE49-F238E27FC236}">
                  <a16:creationId xmlns:a16="http://schemas.microsoft.com/office/drawing/2014/main" id="{4A68BB4A-7C53-4396-9A18-70EB469EDEE9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9F6A35D-F1C7-493E-B064-A2FADF049FBD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祭奠</a:t>
              </a:r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B51D245-B715-4332-A0DB-60096F4B151D}"/>
              </a:ext>
            </a:extLst>
          </p:cNvPr>
          <p:cNvGrpSpPr/>
          <p:nvPr/>
        </p:nvGrpSpPr>
        <p:grpSpPr>
          <a:xfrm>
            <a:off x="1031092" y="4752480"/>
            <a:ext cx="6634783" cy="369332"/>
            <a:chOff x="2259623" y="2182542"/>
            <a:chExt cx="6634783" cy="369332"/>
          </a:xfrm>
        </p:grpSpPr>
        <p:sp>
          <p:nvSpPr>
            <p:cNvPr id="42" name="箭头: V 形 41">
              <a:extLst>
                <a:ext uri="{FF2B5EF4-FFF2-40B4-BE49-F238E27FC236}">
                  <a16:creationId xmlns:a16="http://schemas.microsoft.com/office/drawing/2014/main" id="{3BC4E077-AC6F-4955-9786-E646B8FE9CA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D269F70-BA56-4E86-991F-3E2FE3DFF7B6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查看用户孝爱及排名</a:t>
              </a:r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B711DA0-10CD-461C-B9CE-F3E272C1D39C}"/>
              </a:ext>
            </a:extLst>
          </p:cNvPr>
          <p:cNvGrpSpPr/>
          <p:nvPr/>
        </p:nvGrpSpPr>
        <p:grpSpPr>
          <a:xfrm>
            <a:off x="1031092" y="5246670"/>
            <a:ext cx="6634783" cy="369332"/>
            <a:chOff x="2259623" y="2182542"/>
            <a:chExt cx="6634783" cy="369332"/>
          </a:xfrm>
        </p:grpSpPr>
        <p:sp>
          <p:nvSpPr>
            <p:cNvPr id="45" name="箭头: V 形 44">
              <a:extLst>
                <a:ext uri="{FF2B5EF4-FFF2-40B4-BE49-F238E27FC236}">
                  <a16:creationId xmlns:a16="http://schemas.microsoft.com/office/drawing/2014/main" id="{24CFCFE2-EA6A-4F81-A4B0-ECC7577EC338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B7A6BFD-5584-4F59-AC3B-3373DE532DC9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查看纪念馆及排名</a:t>
              </a:r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F46345E-F881-4720-9E57-0F287CBFCBEB}"/>
              </a:ext>
            </a:extLst>
          </p:cNvPr>
          <p:cNvGrpSpPr/>
          <p:nvPr/>
        </p:nvGrpSpPr>
        <p:grpSpPr>
          <a:xfrm>
            <a:off x="1031092" y="3764100"/>
            <a:ext cx="6634783" cy="369332"/>
            <a:chOff x="2259623" y="2182542"/>
            <a:chExt cx="6634783" cy="369332"/>
          </a:xfrm>
        </p:grpSpPr>
        <p:sp>
          <p:nvSpPr>
            <p:cNvPr id="54" name="箭头: V 形 53">
              <a:extLst>
                <a:ext uri="{FF2B5EF4-FFF2-40B4-BE49-F238E27FC236}">
                  <a16:creationId xmlns:a16="http://schemas.microsoft.com/office/drawing/2014/main" id="{63CE485E-4401-4C5D-9356-AC0CFFD3223E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613690C-F156-42CA-877A-61ABC9EEB003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添加</a:t>
              </a:r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纪念馆记录</a:t>
              </a:r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65CE586-B14C-4597-8EA2-94CEE04DDDC9}"/>
              </a:ext>
            </a:extLst>
          </p:cNvPr>
          <p:cNvGrpSpPr/>
          <p:nvPr/>
        </p:nvGrpSpPr>
        <p:grpSpPr>
          <a:xfrm>
            <a:off x="1031092" y="1654729"/>
            <a:ext cx="6634783" cy="369332"/>
            <a:chOff x="2259623" y="2182542"/>
            <a:chExt cx="6634783" cy="369332"/>
          </a:xfrm>
        </p:grpSpPr>
        <p:sp>
          <p:nvSpPr>
            <p:cNvPr id="60" name="箭头: V 形 59">
              <a:extLst>
                <a:ext uri="{FF2B5EF4-FFF2-40B4-BE49-F238E27FC236}">
                  <a16:creationId xmlns:a16="http://schemas.microsoft.com/office/drawing/2014/main" id="{91A6148C-E43F-492A-87EF-B62C8C7592D8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D090A073-C345-4667-86B0-3251D95E066F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逝者表结构</a:t>
              </a:r>
              <a:endParaRPr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0EF5A4A7-48B1-4709-80E8-37B4D2932327}"/>
              </a:ext>
            </a:extLst>
          </p:cNvPr>
          <p:cNvGrpSpPr/>
          <p:nvPr/>
        </p:nvGrpSpPr>
        <p:grpSpPr>
          <a:xfrm>
            <a:off x="1031092" y="2518243"/>
            <a:ext cx="6634783" cy="369332"/>
            <a:chOff x="2259623" y="2182542"/>
            <a:chExt cx="6634783" cy="369332"/>
          </a:xfrm>
        </p:grpSpPr>
        <p:sp>
          <p:nvSpPr>
            <p:cNvPr id="64" name="箭头: V 形 63">
              <a:extLst>
                <a:ext uri="{FF2B5EF4-FFF2-40B4-BE49-F238E27FC236}">
                  <a16:creationId xmlns:a16="http://schemas.microsoft.com/office/drawing/2014/main" id="{8962BB1B-9B55-4A6A-A48E-2B537436D840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262C7383-EFF1-46E8-8722-A9BB33649D15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纪念馆亲友团表结构</a:t>
              </a:r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5049300-E4FE-47E7-BF55-6FDDCA2DA854}"/>
              </a:ext>
            </a:extLst>
          </p:cNvPr>
          <p:cNvGrpSpPr/>
          <p:nvPr/>
        </p:nvGrpSpPr>
        <p:grpSpPr>
          <a:xfrm>
            <a:off x="1031092" y="1222972"/>
            <a:ext cx="6634783" cy="369332"/>
            <a:chOff x="2259623" y="2182542"/>
            <a:chExt cx="6634783" cy="369332"/>
          </a:xfrm>
        </p:grpSpPr>
        <p:sp>
          <p:nvSpPr>
            <p:cNvPr id="67" name="箭头: V 形 66">
              <a:extLst>
                <a:ext uri="{FF2B5EF4-FFF2-40B4-BE49-F238E27FC236}">
                  <a16:creationId xmlns:a16="http://schemas.microsoft.com/office/drawing/2014/main" id="{53E611AC-53D4-4567-83B4-7DC54F6FCCBF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D8DB7C7-F8A6-49B7-996B-4513FDDD26B5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用户孝爱表结构</a:t>
              </a:r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B80D706B-BBBE-437E-BA7A-BD2A6BCE1CDB}"/>
              </a:ext>
            </a:extLst>
          </p:cNvPr>
          <p:cNvGrpSpPr/>
          <p:nvPr/>
        </p:nvGrpSpPr>
        <p:grpSpPr>
          <a:xfrm>
            <a:off x="1031092" y="2086486"/>
            <a:ext cx="6634783" cy="369332"/>
            <a:chOff x="2259623" y="2182542"/>
            <a:chExt cx="6634783" cy="369332"/>
          </a:xfrm>
        </p:grpSpPr>
        <p:sp>
          <p:nvSpPr>
            <p:cNvPr id="70" name="箭头: V 形 69">
              <a:extLst>
                <a:ext uri="{FF2B5EF4-FFF2-40B4-BE49-F238E27FC236}">
                  <a16:creationId xmlns:a16="http://schemas.microsoft.com/office/drawing/2014/main" id="{21BE0F97-BEC9-4858-A7B4-F92944619E3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D56178FA-4BE2-44D2-B3F1-82F74213983D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纪念馆表结构</a:t>
              </a:r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769CAC2-A6AB-4207-B305-F3005353CF67}"/>
              </a:ext>
            </a:extLst>
          </p:cNvPr>
          <p:cNvGrpSpPr/>
          <p:nvPr/>
        </p:nvGrpSpPr>
        <p:grpSpPr>
          <a:xfrm>
            <a:off x="1031092" y="5740860"/>
            <a:ext cx="6634783" cy="369332"/>
            <a:chOff x="2259623" y="2182542"/>
            <a:chExt cx="6634783" cy="369332"/>
          </a:xfrm>
        </p:grpSpPr>
        <p:sp>
          <p:nvSpPr>
            <p:cNvPr id="48" name="箭头: V 形 47">
              <a:extLst>
                <a:ext uri="{FF2B5EF4-FFF2-40B4-BE49-F238E27FC236}">
                  <a16:creationId xmlns:a16="http://schemas.microsoft.com/office/drawing/2014/main" id="{2662AEC8-5EFA-45D1-9A09-562C9F8BB33A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52E0FFCC-3540-4A81-90F5-ADC6AA0608B6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查看纪念馆亲友团</a:t>
              </a:r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7C11784-8890-4485-B500-3396817DC1C7}"/>
              </a:ext>
            </a:extLst>
          </p:cNvPr>
          <p:cNvGrpSpPr/>
          <p:nvPr/>
        </p:nvGrpSpPr>
        <p:grpSpPr>
          <a:xfrm>
            <a:off x="1031092" y="2950002"/>
            <a:ext cx="6634783" cy="369332"/>
            <a:chOff x="2259623" y="2182542"/>
            <a:chExt cx="6634783" cy="369332"/>
          </a:xfrm>
        </p:grpSpPr>
        <p:sp>
          <p:nvSpPr>
            <p:cNvPr id="51" name="箭头: V 形 50">
              <a:extLst>
                <a:ext uri="{FF2B5EF4-FFF2-40B4-BE49-F238E27FC236}">
                  <a16:creationId xmlns:a16="http://schemas.microsoft.com/office/drawing/2014/main" id="{4D110F8E-9BEA-40B0-B7F0-9A46BA3C7032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BCDBB79-01E6-4049-849E-9DDE93D2275A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祭奠历史表结构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查看纪念馆及排名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F3ED206-3EB1-4CF1-941F-BCC627677CF7}"/>
              </a:ext>
            </a:extLst>
          </p:cNvPr>
          <p:cNvSpPr/>
          <p:nvPr/>
        </p:nvSpPr>
        <p:spPr>
          <a:xfrm>
            <a:off x="742951" y="1581477"/>
            <a:ext cx="2340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1795C0A-BF60-4C70-A034-A78582707CE8}"/>
              </a:ext>
            </a:extLst>
          </p:cNvPr>
          <p:cNvGrpSpPr/>
          <p:nvPr/>
        </p:nvGrpSpPr>
        <p:grpSpPr>
          <a:xfrm>
            <a:off x="841421" y="1716297"/>
            <a:ext cx="2153706" cy="1356725"/>
            <a:chOff x="3906523" y="2193174"/>
            <a:chExt cx="2153706" cy="135672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F567187-0C43-4575-8464-C3D2C859E137}"/>
                </a:ext>
              </a:extLst>
            </p:cNvPr>
            <p:cNvSpPr/>
            <p:nvPr/>
          </p:nvSpPr>
          <p:spPr>
            <a:xfrm>
              <a:off x="4366053" y="219317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32C2575-AD02-407D-A122-B9AB14435E0D}"/>
                </a:ext>
              </a:extLst>
            </p:cNvPr>
            <p:cNvSpPr/>
            <p:nvPr/>
          </p:nvSpPr>
          <p:spPr>
            <a:xfrm>
              <a:off x="3906523" y="2901899"/>
              <a:ext cx="215370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查看纪念馆列表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list_memorial_hall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V="1">
            <a:off x="1912951" y="3201477"/>
            <a:ext cx="0" cy="6455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1048951" y="3847022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0718DC3-4B0E-4CDD-8132-E5463459FAC2}"/>
              </a:ext>
            </a:extLst>
          </p:cNvPr>
          <p:cNvGrpSpPr/>
          <p:nvPr/>
        </p:nvGrpSpPr>
        <p:grpSpPr>
          <a:xfrm>
            <a:off x="4280942" y="1581477"/>
            <a:ext cx="3071580" cy="1620000"/>
            <a:chOff x="4280942" y="1581477"/>
            <a:chExt cx="3071580" cy="1620000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50D4052A-CE0E-4367-B009-33EF244160A8}"/>
                </a:ext>
              </a:extLst>
            </p:cNvPr>
            <p:cNvSpPr/>
            <p:nvPr/>
          </p:nvSpPr>
          <p:spPr>
            <a:xfrm>
              <a:off x="4280942" y="1581477"/>
              <a:ext cx="307158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F1417B56-D56F-4B9C-B05B-4FD70F1BA473}"/>
                </a:ext>
              </a:extLst>
            </p:cNvPr>
            <p:cNvSpPr/>
            <p:nvPr/>
          </p:nvSpPr>
          <p:spPr>
            <a:xfrm>
              <a:off x="5202649" y="1716297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35A6945C-1DE0-45FD-A904-A0A450675CE4}"/>
                </a:ext>
              </a:extLst>
            </p:cNvPr>
            <p:cNvSpPr/>
            <p:nvPr/>
          </p:nvSpPr>
          <p:spPr>
            <a:xfrm>
              <a:off x="4379413" y="2425022"/>
              <a:ext cx="2870472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查看纪念馆排名表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list_memorial_hall_ranking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5219E1A-3D4F-4189-A029-093CE0A916A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5814649" y="3201477"/>
            <a:ext cx="2083" cy="6455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CC1ECFC-EDEB-4D3B-A5A2-363D573E287E}"/>
              </a:ext>
            </a:extLst>
          </p:cNvPr>
          <p:cNvSpPr/>
          <p:nvPr/>
        </p:nvSpPr>
        <p:spPr>
          <a:xfrm>
            <a:off x="4950649" y="3847022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纪念馆排名表</a:t>
            </a:r>
          </a:p>
        </p:txBody>
      </p:sp>
    </p:spTree>
    <p:extLst>
      <p:ext uri="{BB962C8B-B14F-4D97-AF65-F5344CB8AC3E}">
        <p14:creationId xmlns:p14="http://schemas.microsoft.com/office/powerpoint/2010/main" val="1382855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查看亲友团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F3ED206-3EB1-4CF1-941F-BCC627677CF7}"/>
              </a:ext>
            </a:extLst>
          </p:cNvPr>
          <p:cNvSpPr/>
          <p:nvPr/>
        </p:nvSpPr>
        <p:spPr>
          <a:xfrm>
            <a:off x="742951" y="1581477"/>
            <a:ext cx="2340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1795C0A-BF60-4C70-A034-A78582707CE8}"/>
              </a:ext>
            </a:extLst>
          </p:cNvPr>
          <p:cNvGrpSpPr/>
          <p:nvPr/>
        </p:nvGrpSpPr>
        <p:grpSpPr>
          <a:xfrm>
            <a:off x="841421" y="1716297"/>
            <a:ext cx="2153706" cy="1356725"/>
            <a:chOff x="3906523" y="2193174"/>
            <a:chExt cx="2153706" cy="135672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F567187-0C43-4575-8464-C3D2C859E137}"/>
                </a:ext>
              </a:extLst>
            </p:cNvPr>
            <p:cNvSpPr/>
            <p:nvPr/>
          </p:nvSpPr>
          <p:spPr>
            <a:xfrm>
              <a:off x="4366053" y="219317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32C2575-AD02-407D-A122-B9AB14435E0D}"/>
                </a:ext>
              </a:extLst>
            </p:cNvPr>
            <p:cNvSpPr/>
            <p:nvPr/>
          </p:nvSpPr>
          <p:spPr>
            <a:xfrm>
              <a:off x="3906523" y="2901899"/>
              <a:ext cx="215370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查看亲友团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list_relative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V="1">
            <a:off x="1912951" y="3201477"/>
            <a:ext cx="0" cy="517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1048951" y="3718567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</a:p>
        </p:txBody>
      </p:sp>
    </p:spTree>
    <p:extLst>
      <p:ext uri="{BB962C8B-B14F-4D97-AF65-F5344CB8AC3E}">
        <p14:creationId xmlns:p14="http://schemas.microsoft.com/office/powerpoint/2010/main" val="397641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用户孝爱表结构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83119C4B-BC8E-48AB-96DE-7AE19D8B7846}"/>
              </a:ext>
            </a:extLst>
          </p:cNvPr>
          <p:cNvSpPr/>
          <p:nvPr/>
        </p:nvSpPr>
        <p:spPr>
          <a:xfrm>
            <a:off x="557652" y="1425218"/>
            <a:ext cx="1728000" cy="5762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filial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67599F8A-A3F4-4877-98C3-03099CBAFA35}"/>
              </a:ext>
            </a:extLst>
          </p:cNvPr>
          <p:cNvSpPr/>
          <p:nvPr/>
        </p:nvSpPr>
        <p:spPr>
          <a:xfrm>
            <a:off x="557652" y="2001512"/>
            <a:ext cx="1728000" cy="508423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孝爱值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DF6D849A-84AE-4864-BDF0-A6FC8A43FECA}"/>
              </a:ext>
            </a:extLst>
          </p:cNvPr>
          <p:cNvSpPr/>
          <p:nvPr/>
        </p:nvSpPr>
        <p:spPr>
          <a:xfrm>
            <a:off x="2804166" y="1407554"/>
            <a:ext cx="2019784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用户孝爱排名表</a:t>
            </a:r>
            <a:endParaRPr lang="en-US" altLang="zh-CN" sz="14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filial_ranking</a:t>
            </a:r>
            <a:endParaRPr lang="zh-CN" altLang="en-US" sz="14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20EA38BA-CF3C-458C-B3BC-3FDFBF6D4622}"/>
              </a:ext>
            </a:extLst>
          </p:cNvPr>
          <p:cNvSpPr/>
          <p:nvPr/>
        </p:nvSpPr>
        <p:spPr>
          <a:xfrm>
            <a:off x="2804166" y="1983554"/>
            <a:ext cx="2019784" cy="66872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祭奠排名 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[1~10]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孝爱值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57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逝者表结构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C988999-BDF8-423F-9867-AB98087EA7B6}"/>
              </a:ext>
            </a:extLst>
          </p:cNvPr>
          <p:cNvSpPr/>
          <p:nvPr/>
        </p:nvSpPr>
        <p:spPr>
          <a:xfrm>
            <a:off x="712379" y="1133409"/>
            <a:ext cx="2051982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逝者生平表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the_dead_history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E576498-3228-4F83-808A-B233A5545944}"/>
              </a:ext>
            </a:extLst>
          </p:cNvPr>
          <p:cNvSpPr/>
          <p:nvPr/>
        </p:nvSpPr>
        <p:spPr>
          <a:xfrm>
            <a:off x="712379" y="1708161"/>
            <a:ext cx="2051982" cy="91374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年月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245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纪念馆表结构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E5098B5A-59F7-44DE-B376-1191E4BAA1D1}"/>
              </a:ext>
            </a:extLst>
          </p:cNvPr>
          <p:cNvSpPr/>
          <p:nvPr/>
        </p:nvSpPr>
        <p:spPr>
          <a:xfrm>
            <a:off x="712379" y="1637986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memorial_hall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A8FEF94-185D-4A90-974E-DDCD13BF6E27}"/>
              </a:ext>
            </a:extLst>
          </p:cNvPr>
          <p:cNvSpPr/>
          <p:nvPr/>
        </p:nvSpPr>
        <p:spPr>
          <a:xfrm>
            <a:off x="712379" y="2212739"/>
            <a:ext cx="1728000" cy="121626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建馆者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逝者个数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 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[id1,id2]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墓志铭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总福值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E4E1D623-4AF9-4E45-83B0-189A31B7FABC}"/>
              </a:ext>
            </a:extLst>
          </p:cNvPr>
          <p:cNvSpPr/>
          <p:nvPr/>
        </p:nvSpPr>
        <p:spPr>
          <a:xfrm>
            <a:off x="2811708" y="1637986"/>
            <a:ext cx="2453497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纪念馆排名表</a:t>
            </a:r>
            <a:endParaRPr lang="en-US" altLang="zh-CN" sz="14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memorial_hall_ranking</a:t>
            </a:r>
            <a:endParaRPr lang="zh-CN" altLang="en-US" sz="16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3475998-C147-4599-B7E5-51A702E6F105}"/>
              </a:ext>
            </a:extLst>
          </p:cNvPr>
          <p:cNvSpPr/>
          <p:nvPr/>
        </p:nvSpPr>
        <p:spPr>
          <a:xfrm>
            <a:off x="2811709" y="2212739"/>
            <a:ext cx="2453498" cy="69810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孝爱值排名 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[1~100]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总福值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35050CCC-3BD1-4595-A1BF-55C310D6FF61}"/>
              </a:ext>
            </a:extLst>
          </p:cNvPr>
          <p:cNvSpPr/>
          <p:nvPr/>
        </p:nvSpPr>
        <p:spPr>
          <a:xfrm>
            <a:off x="712379" y="4395513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relative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D6090A4E-4D6E-4881-81DB-A29E493F6F67}"/>
              </a:ext>
            </a:extLst>
          </p:cNvPr>
          <p:cNvSpPr/>
          <p:nvPr/>
        </p:nvSpPr>
        <p:spPr>
          <a:xfrm>
            <a:off x="712379" y="4970265"/>
            <a:ext cx="1728000" cy="143146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id(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馆内非单逝者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与逝者关系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祭奠次数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[aaa,bbb,…]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65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亲友团表结构</a:t>
            </a: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35050CCC-3BD1-4595-A1BF-55C310D6FF61}"/>
              </a:ext>
            </a:extLst>
          </p:cNvPr>
          <p:cNvSpPr/>
          <p:nvPr/>
        </p:nvSpPr>
        <p:spPr>
          <a:xfrm>
            <a:off x="712379" y="1577668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relative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D6090A4E-4D6E-4881-81DB-A29E493F6F67}"/>
              </a:ext>
            </a:extLst>
          </p:cNvPr>
          <p:cNvSpPr/>
          <p:nvPr/>
        </p:nvSpPr>
        <p:spPr>
          <a:xfrm>
            <a:off x="712379" y="2152420"/>
            <a:ext cx="1728000" cy="143146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id(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馆内非单逝者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与逝者关系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祭奠次数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[aaa,bbb,…]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411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祭奠历史表结构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2974691D-D7B7-465E-8C53-2CD62630FEF8}"/>
              </a:ext>
            </a:extLst>
          </p:cNvPr>
          <p:cNvSpPr/>
          <p:nvPr/>
        </p:nvSpPr>
        <p:spPr>
          <a:xfrm>
            <a:off x="471489" y="1518574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祭奠表</a:t>
            </a:r>
            <a:endParaRPr lang="en-US" altLang="zh-CN" sz="14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sacrifice</a:t>
            </a:r>
            <a:endParaRPr lang="zh-CN" altLang="en-US" sz="16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1D48CCBE-DB3D-4E35-9E17-DB4A478E523F}"/>
              </a:ext>
            </a:extLst>
          </p:cNvPr>
          <p:cNvSpPr/>
          <p:nvPr/>
        </p:nvSpPr>
        <p:spPr>
          <a:xfrm>
            <a:off x="471489" y="2093328"/>
            <a:ext cx="1728000" cy="121626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寄语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祭奠值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27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4E9DDD3-78CB-4BBC-8CD8-3F3E184C49A0}"/>
              </a:ext>
            </a:extLst>
          </p:cNvPr>
          <p:cNvSpPr/>
          <p:nvPr/>
        </p:nvSpPr>
        <p:spPr>
          <a:xfrm>
            <a:off x="712379" y="1485824"/>
            <a:ext cx="2592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E726350-4632-46AC-A43B-F61EC4E715EC}"/>
              </a:ext>
            </a:extLst>
          </p:cNvPr>
          <p:cNvGrpSpPr/>
          <p:nvPr/>
        </p:nvGrpSpPr>
        <p:grpSpPr>
          <a:xfrm>
            <a:off x="827347" y="1635311"/>
            <a:ext cx="2362064" cy="1337486"/>
            <a:chOff x="530356" y="2212413"/>
            <a:chExt cx="2362064" cy="1337486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40CB1BC0-9F2F-42B0-8691-F1896B1D2EE4}"/>
                </a:ext>
              </a:extLst>
            </p:cNvPr>
            <p:cNvSpPr/>
            <p:nvPr/>
          </p:nvSpPr>
          <p:spPr>
            <a:xfrm>
              <a:off x="530356" y="2901899"/>
              <a:ext cx="2362064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添加纪念馆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add_memorial_hall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EBD4EA97-5025-4DE6-B38D-69D50269EB33}"/>
                </a:ext>
              </a:extLst>
            </p:cNvPr>
            <p:cNvSpPr/>
            <p:nvPr/>
          </p:nvSpPr>
          <p:spPr>
            <a:xfrm>
              <a:off x="1051151" y="2212413"/>
              <a:ext cx="1320473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</p:grp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>
            <a:off x="3304379" y="2295824"/>
            <a:ext cx="204911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添加纪念馆记录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B60FB41-DE08-4DD7-8455-98B356B7A0EF}"/>
              </a:ext>
            </a:extLst>
          </p:cNvPr>
          <p:cNvSpPr/>
          <p:nvPr/>
        </p:nvSpPr>
        <p:spPr>
          <a:xfrm>
            <a:off x="5353491" y="2097824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468496A-4492-413D-AF6C-EBEC20B8DF31}"/>
              </a:ext>
            </a:extLst>
          </p:cNvPr>
          <p:cNvSpPr/>
          <p:nvPr/>
        </p:nvSpPr>
        <p:spPr>
          <a:xfrm>
            <a:off x="5353491" y="1512824"/>
            <a:ext cx="1728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逝者表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B0A6183-691F-4D80-96B8-6CC440ACB3B9}"/>
              </a:ext>
            </a:extLst>
          </p:cNvPr>
          <p:cNvSpPr/>
          <p:nvPr/>
        </p:nvSpPr>
        <p:spPr>
          <a:xfrm>
            <a:off x="5353491" y="2718823"/>
            <a:ext cx="1728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577120B-EB16-45E8-8672-D0EC7F454EB9}"/>
              </a:ext>
            </a:extLst>
          </p:cNvPr>
          <p:cNvCxnSpPr>
            <a:cxnSpLocks/>
            <a:stCxn id="22" idx="3"/>
            <a:endCxn id="14" idx="1"/>
          </p:cNvCxnSpPr>
          <p:nvPr/>
        </p:nvCxnSpPr>
        <p:spPr>
          <a:xfrm>
            <a:off x="3304379" y="2295824"/>
            <a:ext cx="2049112" cy="60299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138E82E-B7D2-4918-A9C7-2EDD97133DA5}"/>
              </a:ext>
            </a:extLst>
          </p:cNvPr>
          <p:cNvCxnSpPr>
            <a:cxnSpLocks/>
            <a:stCxn id="22" idx="3"/>
            <a:endCxn id="13" idx="1"/>
          </p:cNvCxnSpPr>
          <p:nvPr/>
        </p:nvCxnSpPr>
        <p:spPr>
          <a:xfrm flipV="1">
            <a:off x="3304379" y="1692824"/>
            <a:ext cx="2049112" cy="6030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3944903-F66E-4A47-B1E7-337F7945CE39}"/>
              </a:ext>
            </a:extLst>
          </p:cNvPr>
          <p:cNvSpPr/>
          <p:nvPr/>
        </p:nvSpPr>
        <p:spPr>
          <a:xfrm>
            <a:off x="1144378" y="3663825"/>
            <a:ext cx="1728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逝者表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CDE8ECE-F6FE-4FE5-9015-BA1CD17B926B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>
          <a:xfrm flipV="1">
            <a:off x="2008378" y="3105824"/>
            <a:ext cx="1" cy="5580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4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祭奠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E9824BB-B2EF-4DE4-9825-02F5BF4D537B}"/>
              </a:ext>
            </a:extLst>
          </p:cNvPr>
          <p:cNvGrpSpPr/>
          <p:nvPr/>
        </p:nvGrpSpPr>
        <p:grpSpPr>
          <a:xfrm>
            <a:off x="712379" y="2897093"/>
            <a:ext cx="1728000" cy="1620000"/>
            <a:chOff x="3577950" y="1581477"/>
            <a:chExt cx="1432589" cy="162000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84A5A26-4CC7-4EDA-AEF4-33C95D453965}"/>
                </a:ext>
              </a:extLst>
            </p:cNvPr>
            <p:cNvGrpSpPr/>
            <p:nvPr/>
          </p:nvGrpSpPr>
          <p:grpSpPr>
            <a:xfrm>
              <a:off x="3676951" y="1692062"/>
              <a:ext cx="1224000" cy="1379229"/>
              <a:chOff x="6453718" y="2170670"/>
              <a:chExt cx="1224000" cy="1379229"/>
            </a:xfrm>
          </p:grpSpPr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DE79CEAC-65D3-4CF0-B5C1-3C5CD4003A5E}"/>
                  </a:ext>
                </a:extLst>
              </p:cNvPr>
              <p:cNvSpPr/>
              <p:nvPr/>
            </p:nvSpPr>
            <p:spPr>
              <a:xfrm>
                <a:off x="6453718" y="2170670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A25478A8-4FB0-427C-BBD8-232A2989DAF4}"/>
                  </a:ext>
                </a:extLst>
              </p:cNvPr>
              <p:cNvSpPr/>
              <p:nvPr/>
            </p:nvSpPr>
            <p:spPr>
              <a:xfrm>
                <a:off x="6453718" y="2901899"/>
                <a:ext cx="122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祭奠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do_sacrifice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8BFE3668-F479-4254-8692-0367AA9EE00A}"/>
                </a:ext>
              </a:extLst>
            </p:cNvPr>
            <p:cNvSpPr/>
            <p:nvPr/>
          </p:nvSpPr>
          <p:spPr>
            <a:xfrm>
              <a:off x="3577950" y="1581477"/>
              <a:ext cx="1432589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A27B01A-2CF1-4568-9DDF-C176DAE4F787}"/>
              </a:ext>
            </a:extLst>
          </p:cNvPr>
          <p:cNvCxnSpPr>
            <a:cxnSpLocks/>
            <a:stCxn id="22" idx="3"/>
            <a:endCxn id="37" idx="1"/>
          </p:cNvCxnSpPr>
          <p:nvPr/>
        </p:nvCxnSpPr>
        <p:spPr>
          <a:xfrm>
            <a:off x="2440379" y="3707093"/>
            <a:ext cx="1466425" cy="157185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BEDAD88-DAEB-4482-B899-6955EFC36603}"/>
              </a:ext>
            </a:extLst>
          </p:cNvPr>
          <p:cNvSpPr/>
          <p:nvPr/>
        </p:nvSpPr>
        <p:spPr>
          <a:xfrm>
            <a:off x="6588841" y="4848753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用户当前资产表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2440379" y="2792503"/>
            <a:ext cx="1466425" cy="9145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3906804" y="2594503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B24206D-E2B8-4EC3-8A16-926DEB72A18B}"/>
              </a:ext>
            </a:extLst>
          </p:cNvPr>
          <p:cNvSpPr/>
          <p:nvPr/>
        </p:nvSpPr>
        <p:spPr>
          <a:xfrm>
            <a:off x="3906804" y="3095221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D9120F0-73EA-4E77-8210-D0BE1E5C8D02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 flipV="1">
            <a:off x="2440379" y="3293221"/>
            <a:ext cx="1466425" cy="41387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84D6881-0A6D-4ACA-A1AF-5073C16577F2}"/>
              </a:ext>
            </a:extLst>
          </p:cNvPr>
          <p:cNvSpPr/>
          <p:nvPr/>
        </p:nvSpPr>
        <p:spPr>
          <a:xfrm>
            <a:off x="3906804" y="3595939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纪念馆排名表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4E36B3C-C16A-4F0C-B35F-BE9E1FAF6E8E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>
            <a:off x="2440379" y="3707093"/>
            <a:ext cx="1466425" cy="8684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5FCFCE4-9AA2-4DDF-9808-B43AE74FFC92}"/>
              </a:ext>
            </a:extLst>
          </p:cNvPr>
          <p:cNvSpPr/>
          <p:nvPr/>
        </p:nvSpPr>
        <p:spPr>
          <a:xfrm>
            <a:off x="3906804" y="1617617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祭奠表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7DECFDB-1D0A-4CD9-8293-8DF3248D40F7}"/>
              </a:ext>
            </a:extLst>
          </p:cNvPr>
          <p:cNvCxnSpPr>
            <a:cxnSpLocks/>
            <a:stCxn id="22" idx="3"/>
            <a:endCxn id="34" idx="1"/>
          </p:cNvCxnSpPr>
          <p:nvPr/>
        </p:nvCxnSpPr>
        <p:spPr>
          <a:xfrm flipV="1">
            <a:off x="2440379" y="1815617"/>
            <a:ext cx="1466425" cy="189147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1F3A5D59-9089-4A11-91A8-AD4316F0B249}"/>
              </a:ext>
            </a:extLst>
          </p:cNvPr>
          <p:cNvSpPr/>
          <p:nvPr/>
        </p:nvSpPr>
        <p:spPr>
          <a:xfrm>
            <a:off x="6588841" y="5398568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用户信息表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D4D6176-5926-4D06-9765-F71313E53980}"/>
              </a:ext>
            </a:extLst>
          </p:cNvPr>
          <p:cNvSpPr/>
          <p:nvPr/>
        </p:nvSpPr>
        <p:spPr>
          <a:xfrm>
            <a:off x="3906804" y="4534140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用户祭奠排名表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13DDDFB-F18F-47AA-AC8B-49A1B28F8164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5634804" y="5278950"/>
            <a:ext cx="954037" cy="31761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5DD47D0-1995-4CED-BCB6-6B520FE7B718}"/>
              </a:ext>
            </a:extLst>
          </p:cNvPr>
          <p:cNvCxnSpPr>
            <a:cxnSpLocks/>
            <a:stCxn id="22" idx="3"/>
            <a:endCxn id="43" idx="1"/>
          </p:cNvCxnSpPr>
          <p:nvPr/>
        </p:nvCxnSpPr>
        <p:spPr>
          <a:xfrm>
            <a:off x="2440379" y="3707093"/>
            <a:ext cx="1466425" cy="102504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6053BF6-454B-4B61-950A-35850BA4354F}"/>
              </a:ext>
            </a:extLst>
          </p:cNvPr>
          <p:cNvSpPr/>
          <p:nvPr/>
        </p:nvSpPr>
        <p:spPr>
          <a:xfrm>
            <a:off x="3906804" y="4990950"/>
            <a:ext cx="1728000" cy="57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平台商品合约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888AD76-FBB5-438B-9C76-FC545294C791}"/>
              </a:ext>
            </a:extLst>
          </p:cNvPr>
          <p:cNvCxnSpPr>
            <a:cxnSpLocks/>
            <a:stCxn id="37" idx="3"/>
            <a:endCxn id="26" idx="1"/>
          </p:cNvCxnSpPr>
          <p:nvPr/>
        </p:nvCxnSpPr>
        <p:spPr>
          <a:xfrm flipV="1">
            <a:off x="5634804" y="5046753"/>
            <a:ext cx="954037" cy="23219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815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查看用户孝爱及排名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F3ED206-3EB1-4CF1-941F-BCC627677CF7}"/>
              </a:ext>
            </a:extLst>
          </p:cNvPr>
          <p:cNvSpPr/>
          <p:nvPr/>
        </p:nvSpPr>
        <p:spPr>
          <a:xfrm>
            <a:off x="742951" y="1581477"/>
            <a:ext cx="2340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1795C0A-BF60-4C70-A034-A78582707CE8}"/>
              </a:ext>
            </a:extLst>
          </p:cNvPr>
          <p:cNvGrpSpPr/>
          <p:nvPr/>
        </p:nvGrpSpPr>
        <p:grpSpPr>
          <a:xfrm>
            <a:off x="841421" y="1716297"/>
            <a:ext cx="2153706" cy="1356725"/>
            <a:chOff x="3906523" y="2193174"/>
            <a:chExt cx="2153706" cy="135672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F567187-0C43-4575-8464-C3D2C859E137}"/>
                </a:ext>
              </a:extLst>
            </p:cNvPr>
            <p:cNvSpPr/>
            <p:nvPr/>
          </p:nvSpPr>
          <p:spPr>
            <a:xfrm>
              <a:off x="4366053" y="219317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32C2575-AD02-407D-A122-B9AB14435E0D}"/>
                </a:ext>
              </a:extLst>
            </p:cNvPr>
            <p:cNvSpPr/>
            <p:nvPr/>
          </p:nvSpPr>
          <p:spPr>
            <a:xfrm>
              <a:off x="3906523" y="2901899"/>
              <a:ext cx="215370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查看用户孝爱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list_filial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V="1">
            <a:off x="1912951" y="3201477"/>
            <a:ext cx="0" cy="715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1048951" y="3916567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用户孝爱表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CB021FE-BC2E-481A-B3A2-3604BF14AC46}"/>
              </a:ext>
            </a:extLst>
          </p:cNvPr>
          <p:cNvSpPr/>
          <p:nvPr/>
        </p:nvSpPr>
        <p:spPr>
          <a:xfrm>
            <a:off x="4066657" y="1581477"/>
            <a:ext cx="2340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11C84F4-25A6-4839-BA3A-CD67A75BDA97}"/>
              </a:ext>
            </a:extLst>
          </p:cNvPr>
          <p:cNvGrpSpPr/>
          <p:nvPr/>
        </p:nvGrpSpPr>
        <p:grpSpPr>
          <a:xfrm>
            <a:off x="4165127" y="1716297"/>
            <a:ext cx="2153706" cy="1356725"/>
            <a:chOff x="3906523" y="2193174"/>
            <a:chExt cx="2153706" cy="1356725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7263A601-6A37-42E1-853E-6CE5FE42BC0C}"/>
                </a:ext>
              </a:extLst>
            </p:cNvPr>
            <p:cNvSpPr/>
            <p:nvPr/>
          </p:nvSpPr>
          <p:spPr>
            <a:xfrm>
              <a:off x="4366053" y="219317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86FADC32-6D07-475A-A588-113B97D9F88B}"/>
                </a:ext>
              </a:extLst>
            </p:cNvPr>
            <p:cNvSpPr/>
            <p:nvPr/>
          </p:nvSpPr>
          <p:spPr>
            <a:xfrm>
              <a:off x="3906523" y="2901899"/>
              <a:ext cx="215370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查看用户孝爱排名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list_filial_ranking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21CBF31-169E-4350-B6C9-1DD6FC0CD6ED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5236657" y="3201477"/>
            <a:ext cx="0" cy="715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7E24F38-1538-4A6E-B502-E3D77A8347C8}"/>
              </a:ext>
            </a:extLst>
          </p:cNvPr>
          <p:cNvSpPr/>
          <p:nvPr/>
        </p:nvSpPr>
        <p:spPr>
          <a:xfrm>
            <a:off x="4372657" y="3916567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用户孝爱排名表</a:t>
            </a:r>
          </a:p>
        </p:txBody>
      </p:sp>
    </p:spTree>
    <p:extLst>
      <p:ext uri="{BB962C8B-B14F-4D97-AF65-F5344CB8AC3E}">
        <p14:creationId xmlns:p14="http://schemas.microsoft.com/office/powerpoint/2010/main" val="22091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5169</TotalTime>
  <Words>357</Words>
  <Application>Microsoft Office PowerPoint</Application>
  <PresentationFormat>宽屏</PresentationFormat>
  <Paragraphs>115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374</cp:revision>
  <dcterms:created xsi:type="dcterms:W3CDTF">2021-01-27T12:05:21Z</dcterms:created>
  <dcterms:modified xsi:type="dcterms:W3CDTF">2021-04-13T11:12:36Z</dcterms:modified>
</cp:coreProperties>
</file>