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9" r:id="rId3"/>
    <p:sldId id="287" r:id="rId4"/>
    <p:sldId id="292" r:id="rId5"/>
    <p:sldId id="294" r:id="rId6"/>
    <p:sldId id="291" r:id="rId7"/>
    <p:sldId id="290" r:id="rId8"/>
    <p:sldId id="288" r:id="rId9"/>
    <p:sldId id="266" r:id="rId10"/>
    <p:sldId id="296" r:id="rId11"/>
    <p:sldId id="298" r:id="rId12"/>
    <p:sldId id="297" r:id="rId13"/>
    <p:sldId id="295" r:id="rId14"/>
    <p:sldId id="265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338BB-5BF2-4819-B801-A7B349BA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70137A-C702-446C-895B-65D043F8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A9C1E-1FF0-4D6A-AD67-3B463B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5DD22-87E9-414C-ADC1-15DFFF50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BE836-E48D-4E00-93EF-1E8F09A3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D9FEF-88B7-40A8-B3ED-DD33276F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87E9E1-1BDF-4400-B575-EDB30A3F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DF354-38C0-4C32-9588-56B17B5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A85D0-889B-468B-B40D-CCB5AAED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13B4C-1BA8-49FC-B2CE-2DF0C04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E2796C-2D5E-4EA2-AF9D-A2BFAFF88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3C389-CC0A-41C9-8253-D0D9A5198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75D6A-AAC2-44EA-A3C6-360F90D6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4F094-8CEF-4C7F-9853-3F944C5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B5C8A-F386-4F2F-9761-AD318DEF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1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38B8-4FBF-42F4-9B7F-E439DCDC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81E86-D6B0-47C6-8610-4EF34B44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A942A-5BF9-496B-9C69-DD816E9D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B97153-0DF0-4ECB-92EB-2577454C1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DE239-9AEF-4AA2-80A6-C49A7F7EC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7D174-4E92-431D-B543-70C876B8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7C5599-F54E-4593-94D6-E58CE53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14544-6855-4E0C-A6C8-D4D4C561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8BAD6-816C-4A8E-961B-CB067DE9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94645-023E-4131-B747-62F42EA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4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638A1-3EA6-4DE9-BD57-0866F57F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EDE31-0EBB-4B24-9126-143874632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75EC30-44C2-4E81-ADAE-2C416A96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50966-E23F-4938-92B6-B8D0255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4541-433C-4C89-91B2-647A240C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20C2-55DB-498D-B484-3D6A1659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145BA-8380-4943-A476-4A2CED78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23F82A-F9AD-465D-8899-BC2A23656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1E70-1B36-4F42-8A99-0DDD172A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F44BA3-C71D-44EC-AE56-D830E480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D6E21C-B42C-42CC-87FF-4EBA7E9AF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12504B-2B6E-488A-BD2A-A2C7A6A6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0B065-786B-4E97-9DCF-6635B5FA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3EF936-4C91-487C-869D-A4CAAE45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2B50-4DA9-46C0-9DB5-5D4B50DC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168267-CF41-4373-8611-5DF3C424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7BDBF-1143-42ED-8982-1BDDD75D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9DB1CC-55D3-4D82-8271-04867588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1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4DF7AE-0A63-4FEB-940A-2DA092D6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2CF3-4A2A-440A-B79C-EA61703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B8F547-C20F-42AD-A291-85DDD36B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89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E756-B0F3-4C35-8E99-02ABD95A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0911D-0416-40A3-AD7C-9B4F21E7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BB0998-34E3-45B0-A4C3-3F590B43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B16E8-BC86-4C9D-B65A-4689DECE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1F648-FC52-40AC-9916-18242E0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49126-AD97-4B64-86CD-5FBAD802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B0E8E-0E8F-4F9C-8FAF-A689437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14FBC-7DC4-4A71-A860-128F10C4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15E2E-D82F-41C8-9A95-304E49B27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0A487-4E70-4A96-943F-069F6523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26767-43A3-41DD-956A-84ABF0ED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66E9D-3896-46FE-94CB-47DB8774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96112B-77E7-4BA3-BEA1-3558DB66B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E0F35A-1C74-49BE-90C1-3ADB3457F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DE411-D933-457D-918B-E4B6E909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BEA4-24BC-4F9A-BA49-26A596A24E96}" type="datetimeFigureOut">
              <a:rPr lang="zh-CN" altLang="en-US" smtClean="0"/>
              <a:t>2021/4/22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6A2BD-5C6A-455D-8DC8-E31EEFC29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E7B4B-C887-4DA4-8A27-3B7CB61FC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6861-5141-4513-9E0E-D820988CB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1.xml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22687" y="1384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1C8E9AE-EDCD-45C2-8521-E7E391C3F710}"/>
              </a:ext>
            </a:extLst>
          </p:cNvPr>
          <p:cNvGrpSpPr/>
          <p:nvPr/>
        </p:nvGrpSpPr>
        <p:grpSpPr>
          <a:xfrm>
            <a:off x="1199043" y="1043775"/>
            <a:ext cx="3587561" cy="369332"/>
            <a:chOff x="1199043" y="1043775"/>
            <a:chExt cx="3587561" cy="369332"/>
          </a:xfrm>
        </p:grpSpPr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79C143AB-EE78-4100-92B9-EC49199FD5AA}"/>
                </a:ext>
              </a:extLst>
            </p:cNvPr>
            <p:cNvSpPr/>
            <p:nvPr/>
          </p:nvSpPr>
          <p:spPr>
            <a:xfrm>
              <a:off x="1199043" y="1138441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396B97-2CC0-492E-A451-CDEA62822C14}"/>
                </a:ext>
              </a:extLst>
            </p:cNvPr>
            <p:cNvSpPr txBox="1"/>
            <p:nvPr/>
          </p:nvSpPr>
          <p:spPr>
            <a:xfrm>
              <a:off x="1736272" y="1043775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表结构</a:t>
              </a:r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D4BC4E-8A24-4FEA-B3FB-7A9DA004FB60}"/>
              </a:ext>
            </a:extLst>
          </p:cNvPr>
          <p:cNvGrpSpPr/>
          <p:nvPr/>
        </p:nvGrpSpPr>
        <p:grpSpPr>
          <a:xfrm>
            <a:off x="6096000" y="1043775"/>
            <a:ext cx="3587561" cy="369332"/>
            <a:chOff x="1199043" y="4720702"/>
            <a:chExt cx="3587561" cy="369332"/>
          </a:xfrm>
        </p:grpSpPr>
        <p:sp>
          <p:nvSpPr>
            <p:cNvPr id="47" name="箭头: V 形 46">
              <a:extLst>
                <a:ext uri="{FF2B5EF4-FFF2-40B4-BE49-F238E27FC236}">
                  <a16:creationId xmlns:a16="http://schemas.microsoft.com/office/drawing/2014/main" id="{159881B0-C82D-4A06-8125-DAFB68B32471}"/>
                </a:ext>
              </a:extLst>
            </p:cNvPr>
            <p:cNvSpPr/>
            <p:nvPr/>
          </p:nvSpPr>
          <p:spPr>
            <a:xfrm>
              <a:off x="1199043" y="4815368"/>
              <a:ext cx="324000" cy="18000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7FB93D6-DBA5-4E87-AE16-0C44C9CAB455}"/>
                </a:ext>
              </a:extLst>
            </p:cNvPr>
            <p:cNvSpPr txBox="1"/>
            <p:nvPr/>
          </p:nvSpPr>
          <p:spPr>
            <a:xfrm>
              <a:off x="1736272" y="4720702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</a:rPr>
                <a:t>流程及接口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FA45B6-0A37-4928-9021-E8CC8FDEF9CC}"/>
              </a:ext>
            </a:extLst>
          </p:cNvPr>
          <p:cNvGrpSpPr/>
          <p:nvPr/>
        </p:nvGrpSpPr>
        <p:grpSpPr>
          <a:xfrm>
            <a:off x="1628271" y="1548091"/>
            <a:ext cx="3158333" cy="369332"/>
            <a:chOff x="1628272" y="1548091"/>
            <a:chExt cx="3038482" cy="36933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DB18B8A-4E84-438F-98A9-6CD82AF26E8F}"/>
                </a:ext>
              </a:extLst>
            </p:cNvPr>
            <p:cNvSpPr txBox="1"/>
            <p:nvPr/>
          </p:nvSpPr>
          <p:spPr>
            <a:xfrm>
              <a:off x="2016190" y="1548091"/>
              <a:ext cx="26505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2" action="ppaction://hlinksldjump"/>
                </a:rPr>
                <a:t>身份</a:t>
              </a:r>
              <a:endParaRPr lang="zh-CN" altLang="en-US"/>
            </a:p>
          </p:txBody>
        </p:sp>
        <p:sp>
          <p:nvSpPr>
            <p:cNvPr id="49" name="菱形 48">
              <a:extLst>
                <a:ext uri="{FF2B5EF4-FFF2-40B4-BE49-F238E27FC236}">
                  <a16:creationId xmlns:a16="http://schemas.microsoft.com/office/drawing/2014/main" id="{8D3A5A8D-76EF-4594-B57E-FD826F84F1F3}"/>
                </a:ext>
              </a:extLst>
            </p:cNvPr>
            <p:cNvSpPr/>
            <p:nvPr/>
          </p:nvSpPr>
          <p:spPr>
            <a:xfrm>
              <a:off x="1628272" y="1624757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9A4C49-0489-41AC-A76E-7E5A29D9D00F}"/>
              </a:ext>
            </a:extLst>
          </p:cNvPr>
          <p:cNvGrpSpPr/>
          <p:nvPr/>
        </p:nvGrpSpPr>
        <p:grpSpPr>
          <a:xfrm>
            <a:off x="1628272" y="1973393"/>
            <a:ext cx="3158332" cy="369332"/>
            <a:chOff x="1628272" y="1988082"/>
            <a:chExt cx="3158332" cy="369332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D8DB7C7-F8A6-49B7-996B-4513FDDD26B5}"/>
                </a:ext>
              </a:extLst>
            </p:cNvPr>
            <p:cNvSpPr txBox="1"/>
            <p:nvPr/>
          </p:nvSpPr>
          <p:spPr>
            <a:xfrm>
              <a:off x="2016190" y="1988082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3" action="ppaction://hlinksldjump"/>
                </a:rPr>
                <a:t>游客</a:t>
              </a:r>
              <a:endParaRPr lang="zh-CN" altLang="en-US"/>
            </a:p>
          </p:txBody>
        </p:sp>
        <p:sp>
          <p:nvSpPr>
            <p:cNvPr id="50" name="菱形 49">
              <a:extLst>
                <a:ext uri="{FF2B5EF4-FFF2-40B4-BE49-F238E27FC236}">
                  <a16:creationId xmlns:a16="http://schemas.microsoft.com/office/drawing/2014/main" id="{54458224-26DE-4AAE-9EE0-FDF77CA9D5D2}"/>
                </a:ext>
              </a:extLst>
            </p:cNvPr>
            <p:cNvSpPr/>
            <p:nvPr/>
          </p:nvSpPr>
          <p:spPr>
            <a:xfrm>
              <a:off x="1628272" y="2064748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563880-E143-4B77-8B97-A3A5C322F39B}"/>
              </a:ext>
            </a:extLst>
          </p:cNvPr>
          <p:cNvGrpSpPr/>
          <p:nvPr/>
        </p:nvGrpSpPr>
        <p:grpSpPr>
          <a:xfrm>
            <a:off x="1628272" y="2398695"/>
            <a:ext cx="3158332" cy="369332"/>
            <a:chOff x="1628272" y="2488205"/>
            <a:chExt cx="3158332" cy="369332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A62562-6491-418C-9FF5-AEFFBC789674}"/>
                </a:ext>
              </a:extLst>
            </p:cNvPr>
            <p:cNvSpPr txBox="1"/>
            <p:nvPr/>
          </p:nvSpPr>
          <p:spPr>
            <a:xfrm>
              <a:off x="2016190" y="2488205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4" action="ppaction://hlinksldjump"/>
                </a:rPr>
                <a:t>用户</a:t>
              </a:r>
              <a:endParaRPr lang="zh-CN" altLang="en-US"/>
            </a:p>
          </p:txBody>
        </p:sp>
        <p:sp>
          <p:nvSpPr>
            <p:cNvPr id="51" name="菱形 50">
              <a:extLst>
                <a:ext uri="{FF2B5EF4-FFF2-40B4-BE49-F238E27FC236}">
                  <a16:creationId xmlns:a16="http://schemas.microsoft.com/office/drawing/2014/main" id="{EC93623E-2A24-4E8D-B7F6-C488D066043B}"/>
                </a:ext>
              </a:extLst>
            </p:cNvPr>
            <p:cNvSpPr/>
            <p:nvPr/>
          </p:nvSpPr>
          <p:spPr>
            <a:xfrm>
              <a:off x="1628272" y="2564871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EFB9BBB-89CB-48BE-845C-0CE84F9FBBF1}"/>
              </a:ext>
            </a:extLst>
          </p:cNvPr>
          <p:cNvGrpSpPr/>
          <p:nvPr/>
        </p:nvGrpSpPr>
        <p:grpSpPr>
          <a:xfrm>
            <a:off x="1628272" y="4099901"/>
            <a:ext cx="3158332" cy="369332"/>
            <a:chOff x="1628272" y="2916973"/>
            <a:chExt cx="3158332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5FB2CA3-48EE-4674-A9AB-765F16AD8EFF}"/>
                </a:ext>
              </a:extLst>
            </p:cNvPr>
            <p:cNvSpPr txBox="1"/>
            <p:nvPr/>
          </p:nvSpPr>
          <p:spPr>
            <a:xfrm>
              <a:off x="2016190" y="2916973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5" action="ppaction://hlinksldjump"/>
                </a:rPr>
                <a:t>逝者</a:t>
              </a:r>
              <a:endParaRPr lang="zh-CN" altLang="en-US"/>
            </a:p>
          </p:txBody>
        </p:sp>
        <p:sp>
          <p:nvSpPr>
            <p:cNvPr id="52" name="菱形 51">
              <a:extLst>
                <a:ext uri="{FF2B5EF4-FFF2-40B4-BE49-F238E27FC236}">
                  <a16:creationId xmlns:a16="http://schemas.microsoft.com/office/drawing/2014/main" id="{43990663-7E61-408F-BA40-CE5422B80166}"/>
                </a:ext>
              </a:extLst>
            </p:cNvPr>
            <p:cNvSpPr/>
            <p:nvPr/>
          </p:nvSpPr>
          <p:spPr>
            <a:xfrm>
              <a:off x="1628272" y="2993639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725BAA-2BDB-4AAA-8481-BB2F3B2E88BC}"/>
              </a:ext>
            </a:extLst>
          </p:cNvPr>
          <p:cNvGrpSpPr/>
          <p:nvPr/>
        </p:nvGrpSpPr>
        <p:grpSpPr>
          <a:xfrm>
            <a:off x="1628272" y="3674601"/>
            <a:ext cx="3158332" cy="369332"/>
            <a:chOff x="1628272" y="3360729"/>
            <a:chExt cx="3158332" cy="369332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30C4531-1E73-4AFA-9E49-DC75B7E89069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6" action="ppaction://hlinksldjump"/>
                </a:rPr>
                <a:t>寺院</a:t>
              </a:r>
              <a:endParaRPr lang="zh-CN" altLang="en-US"/>
            </a:p>
          </p:txBody>
        </p:sp>
        <p:sp>
          <p:nvSpPr>
            <p:cNvPr id="53" name="菱形 52">
              <a:extLst>
                <a:ext uri="{FF2B5EF4-FFF2-40B4-BE49-F238E27FC236}">
                  <a16:creationId xmlns:a16="http://schemas.microsoft.com/office/drawing/2014/main" id="{1E1A58A1-2438-41EE-95D6-3D72CCBAB70B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43B10-C786-4D5A-9C5E-440F3457DBD6}"/>
              </a:ext>
            </a:extLst>
          </p:cNvPr>
          <p:cNvGrpSpPr/>
          <p:nvPr/>
        </p:nvGrpSpPr>
        <p:grpSpPr>
          <a:xfrm>
            <a:off x="1628272" y="3249299"/>
            <a:ext cx="3158332" cy="369332"/>
            <a:chOff x="1628272" y="3689578"/>
            <a:chExt cx="3158332" cy="369332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A9657D4-E02B-469F-81A1-71DD4A00E9FD}"/>
                </a:ext>
              </a:extLst>
            </p:cNvPr>
            <p:cNvSpPr txBox="1"/>
            <p:nvPr/>
          </p:nvSpPr>
          <p:spPr>
            <a:xfrm>
              <a:off x="2016190" y="3689578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7" action="ppaction://hlinksldjump"/>
                </a:rPr>
                <a:t>法师</a:t>
              </a:r>
              <a:endParaRPr lang="zh-CN" altLang="en-US"/>
            </a:p>
          </p:txBody>
        </p:sp>
        <p:sp>
          <p:nvSpPr>
            <p:cNvPr id="54" name="菱形 53">
              <a:extLst>
                <a:ext uri="{FF2B5EF4-FFF2-40B4-BE49-F238E27FC236}">
                  <a16:creationId xmlns:a16="http://schemas.microsoft.com/office/drawing/2014/main" id="{B35E2368-4EEF-4B1F-9809-6FF51EB912FD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6B2AB8-069A-4A30-A9B4-133A59118F62}"/>
              </a:ext>
            </a:extLst>
          </p:cNvPr>
          <p:cNvGrpSpPr/>
          <p:nvPr/>
        </p:nvGrpSpPr>
        <p:grpSpPr>
          <a:xfrm>
            <a:off x="1628272" y="2823997"/>
            <a:ext cx="3158332" cy="369332"/>
            <a:chOff x="1628272" y="4095130"/>
            <a:chExt cx="3158332" cy="369332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3A75A4D-CA95-4402-B4F1-61EA377AB8C4}"/>
                </a:ext>
              </a:extLst>
            </p:cNvPr>
            <p:cNvSpPr txBox="1"/>
            <p:nvPr/>
          </p:nvSpPr>
          <p:spPr>
            <a:xfrm>
              <a:off x="2016190" y="4095130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8" action="ppaction://hlinksldjump"/>
                </a:rPr>
                <a:t>认证用户</a:t>
              </a:r>
              <a:endParaRPr lang="zh-CN" altLang="en-US"/>
            </a:p>
          </p:txBody>
        </p:sp>
        <p:sp>
          <p:nvSpPr>
            <p:cNvPr id="55" name="菱形 54">
              <a:extLst>
                <a:ext uri="{FF2B5EF4-FFF2-40B4-BE49-F238E27FC236}">
                  <a16:creationId xmlns:a16="http://schemas.microsoft.com/office/drawing/2014/main" id="{332BF244-D889-4AA7-8AD4-2B4FA73C5056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8EDEE2D-F364-44A7-B4F0-5625492E43B5}"/>
              </a:ext>
            </a:extLst>
          </p:cNvPr>
          <p:cNvGrpSpPr/>
          <p:nvPr/>
        </p:nvGrpSpPr>
        <p:grpSpPr>
          <a:xfrm>
            <a:off x="6525228" y="3670780"/>
            <a:ext cx="3158332" cy="369332"/>
            <a:chOff x="1628272" y="3360729"/>
            <a:chExt cx="3158332" cy="36933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F34B9B1-30B8-4DDD-A40D-C95E736AD9B2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9" action="ppaction://hlinksldjump"/>
                </a:rPr>
                <a:t>申请成为寺院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菱形 61">
              <a:extLst>
                <a:ext uri="{FF2B5EF4-FFF2-40B4-BE49-F238E27FC236}">
                  <a16:creationId xmlns:a16="http://schemas.microsoft.com/office/drawing/2014/main" id="{18148F75-43CF-44B5-A7D9-B8CC3F4DFF6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41400D-D5B7-4460-9A72-1FE92EBE8D52}"/>
              </a:ext>
            </a:extLst>
          </p:cNvPr>
          <p:cNvGrpSpPr/>
          <p:nvPr/>
        </p:nvGrpSpPr>
        <p:grpSpPr>
          <a:xfrm>
            <a:off x="6525228" y="3228586"/>
            <a:ext cx="3158332" cy="369332"/>
            <a:chOff x="1628272" y="3689578"/>
            <a:chExt cx="3438250" cy="369332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44A23EF-72E0-4DC1-87C6-1E3357092423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0" action="ppaction://hlinksldjump"/>
                </a:rPr>
                <a:t>申请成为法师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菱形 64">
              <a:extLst>
                <a:ext uri="{FF2B5EF4-FFF2-40B4-BE49-F238E27FC236}">
                  <a16:creationId xmlns:a16="http://schemas.microsoft.com/office/drawing/2014/main" id="{40CCABEF-D50A-44D3-99AE-9DFA67F61781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1CC994A-F9A3-4D5D-BD41-7169A82A67EA}"/>
              </a:ext>
            </a:extLst>
          </p:cNvPr>
          <p:cNvGrpSpPr/>
          <p:nvPr/>
        </p:nvGrpSpPr>
        <p:grpSpPr>
          <a:xfrm>
            <a:off x="6525228" y="4112976"/>
            <a:ext cx="3158333" cy="369332"/>
            <a:chOff x="1628272" y="4095130"/>
            <a:chExt cx="3346433" cy="369332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587673-9B2E-4DF6-B2A2-19A745DF0132}"/>
                </a:ext>
              </a:extLst>
            </p:cNvPr>
            <p:cNvSpPr txBox="1"/>
            <p:nvPr/>
          </p:nvSpPr>
          <p:spPr>
            <a:xfrm>
              <a:off x="2016191" y="4095130"/>
              <a:ext cx="29585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1" action="ppaction://hlinksldjump"/>
                </a:rPr>
                <a:t>法师申请加入寺院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菱形 70">
              <a:extLst>
                <a:ext uri="{FF2B5EF4-FFF2-40B4-BE49-F238E27FC236}">
                  <a16:creationId xmlns:a16="http://schemas.microsoft.com/office/drawing/2014/main" id="{BE3EBE02-D5F1-4537-89CD-D70BE73ED23D}"/>
                </a:ext>
              </a:extLst>
            </p:cNvPr>
            <p:cNvSpPr/>
            <p:nvPr/>
          </p:nvSpPr>
          <p:spPr>
            <a:xfrm>
              <a:off x="1628272" y="4171796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F4A7AAD-E86F-403D-B255-32FCF2A6F50D}"/>
              </a:ext>
            </a:extLst>
          </p:cNvPr>
          <p:cNvGrpSpPr/>
          <p:nvPr/>
        </p:nvGrpSpPr>
        <p:grpSpPr>
          <a:xfrm>
            <a:off x="6525228" y="2786392"/>
            <a:ext cx="3158332" cy="369332"/>
            <a:chOff x="1628272" y="3689578"/>
            <a:chExt cx="3438250" cy="369332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4C087D-973D-40C0-967A-E25F8AE4D457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2" action="ppaction://hlinksldjump"/>
                </a:rPr>
                <a:t>申请成为认证用户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B38EF08-45BF-4481-B035-36C188CEA245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A0E3E36-5A53-40E7-9CD5-782F9E8EA299}"/>
              </a:ext>
            </a:extLst>
          </p:cNvPr>
          <p:cNvGrpSpPr/>
          <p:nvPr/>
        </p:nvGrpSpPr>
        <p:grpSpPr>
          <a:xfrm>
            <a:off x="6508952" y="2344198"/>
            <a:ext cx="3158332" cy="369332"/>
            <a:chOff x="1628272" y="3360729"/>
            <a:chExt cx="3158332" cy="369332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A23596-C9CA-420B-8465-F1E629FA7107}"/>
                </a:ext>
              </a:extLst>
            </p:cNvPr>
            <p:cNvSpPr txBox="1"/>
            <p:nvPr/>
          </p:nvSpPr>
          <p:spPr>
            <a:xfrm>
              <a:off x="2016190" y="3360729"/>
              <a:ext cx="27704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添加用户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菱形 45">
              <a:extLst>
                <a:ext uri="{FF2B5EF4-FFF2-40B4-BE49-F238E27FC236}">
                  <a16:creationId xmlns:a16="http://schemas.microsoft.com/office/drawing/2014/main" id="{A65565B4-166E-4AD6-BF7F-3B5C8CC596B5}"/>
                </a:ext>
              </a:extLst>
            </p:cNvPr>
            <p:cNvSpPr/>
            <p:nvPr/>
          </p:nvSpPr>
          <p:spPr>
            <a:xfrm>
              <a:off x="1628272" y="3437395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2C6A72D-5028-419E-B270-9F127EAD901A}"/>
              </a:ext>
            </a:extLst>
          </p:cNvPr>
          <p:cNvGrpSpPr/>
          <p:nvPr/>
        </p:nvGrpSpPr>
        <p:grpSpPr>
          <a:xfrm>
            <a:off x="6508952" y="1902004"/>
            <a:ext cx="3158332" cy="369332"/>
            <a:chOff x="1628272" y="3689578"/>
            <a:chExt cx="3438250" cy="369332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8FF4254-9E29-4354-8126-BD95AF95784C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latin typeface="Consolas" panose="020B0609020204030204" pitchFamily="49" charset="0"/>
                  <a:ea typeface="微软雅黑" panose="020B0503020204020204" pitchFamily="34" charset="-122"/>
                  <a:hlinkClick r:id="rId13" action="ppaction://hlinksldjump"/>
                </a:rPr>
                <a:t>添加游客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菱形 58">
              <a:extLst>
                <a:ext uri="{FF2B5EF4-FFF2-40B4-BE49-F238E27FC236}">
                  <a16:creationId xmlns:a16="http://schemas.microsoft.com/office/drawing/2014/main" id="{0296C774-8AB0-4A4F-A3C1-BDE66F310350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60D78647-C6EF-493E-86E5-78497B26B533}"/>
              </a:ext>
            </a:extLst>
          </p:cNvPr>
          <p:cNvGrpSpPr/>
          <p:nvPr/>
        </p:nvGrpSpPr>
        <p:grpSpPr>
          <a:xfrm>
            <a:off x="6508952" y="1459810"/>
            <a:ext cx="3158332" cy="369332"/>
            <a:chOff x="1628272" y="3689578"/>
            <a:chExt cx="3438250" cy="369332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C6D5FB-60A4-4159-AC33-BB55EDCC713A}"/>
                </a:ext>
              </a:extLst>
            </p:cNvPr>
            <p:cNvSpPr txBox="1"/>
            <p:nvPr/>
          </p:nvSpPr>
          <p:spPr>
            <a:xfrm>
              <a:off x="2016190" y="3689578"/>
              <a:ext cx="30503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>
                  <a:latin typeface="Consolas" panose="020B0609020204030204" pitchFamily="49" charset="0"/>
                  <a:ea typeface="微软雅黑" panose="020B0503020204020204" pitchFamily="34" charset="-122"/>
                  <a:hlinkClick r:id="rId14" action="ppaction://hlinksldjump"/>
                </a:rPr>
                <a:t>查看身份</a:t>
              </a:r>
              <a:endParaRPr lang="zh-CN" altLang="en-US" sz="1800" b="1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菱形 71">
              <a:extLst>
                <a:ext uri="{FF2B5EF4-FFF2-40B4-BE49-F238E27FC236}">
                  <a16:creationId xmlns:a16="http://schemas.microsoft.com/office/drawing/2014/main" id="{DD8CC7B5-C9BF-4644-9D53-FAB331107CFB}"/>
                </a:ext>
              </a:extLst>
            </p:cNvPr>
            <p:cNvSpPr/>
            <p:nvPr/>
          </p:nvSpPr>
          <p:spPr>
            <a:xfrm>
              <a:off x="1628272" y="3766244"/>
              <a:ext cx="216000" cy="216000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304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048121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048121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568121" y="1571529"/>
            <a:ext cx="903918" cy="25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36957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048121" y="358793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is_visitor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添加游客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72039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3" idx="3"/>
            <a:endCxn id="53" idx="1"/>
          </p:cNvCxnSpPr>
          <p:nvPr/>
        </p:nvCxnSpPr>
        <p:spPr>
          <a:xfrm flipV="1">
            <a:off x="1792379" y="1571529"/>
            <a:ext cx="1255742" cy="1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5574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3911782"/>
            <a:ext cx="1253997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68121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42" idx="1"/>
            <a:endCxn id="106" idx="3"/>
          </p:cNvCxnSpPr>
          <p:nvPr/>
        </p:nvCxnSpPr>
        <p:spPr>
          <a:xfrm flipH="1">
            <a:off x="5568121" y="3911782"/>
            <a:ext cx="903797" cy="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4A12E-707B-4096-BB9A-18AB82034C26}"/>
              </a:ext>
            </a:extLst>
          </p:cNvPr>
          <p:cNvGrpSpPr/>
          <p:nvPr/>
        </p:nvGrpSpPr>
        <p:grpSpPr>
          <a:xfrm>
            <a:off x="6472039" y="1266682"/>
            <a:ext cx="3824036" cy="614880"/>
            <a:chOff x="5843204" y="1265476"/>
            <a:chExt cx="3824036" cy="61488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B4DE673-24F1-43A2-BCAF-B68C77E8E497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7B677E2-0828-433C-9ADF-690854719455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3B3AE45-D2D9-4076-8E5E-408584B1782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6B26F5-1FA1-4F56-BF2D-B0DF78866D68}"/>
              </a:ext>
            </a:extLst>
          </p:cNvPr>
          <p:cNvGrpSpPr/>
          <p:nvPr/>
        </p:nvGrpSpPr>
        <p:grpSpPr>
          <a:xfrm>
            <a:off x="6471918" y="3604342"/>
            <a:ext cx="3824036" cy="614880"/>
            <a:chOff x="5843204" y="1265476"/>
            <a:chExt cx="3824036" cy="6148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F8D677-68D7-4ECD-8F0E-8B22FD0914DB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F9F426-AA2E-4EAA-83CD-4DB1F1167949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游客表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53BB087-0629-495B-977F-997AA243A4D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930278B-C539-4E93-815B-48EED615B03C}"/>
              </a:ext>
            </a:extLst>
          </p:cNvPr>
          <p:cNvSpPr/>
          <p:nvPr/>
        </p:nvSpPr>
        <p:spPr>
          <a:xfrm>
            <a:off x="712379" y="13567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</p:spTree>
    <p:extLst>
      <p:ext uri="{BB962C8B-B14F-4D97-AF65-F5344CB8AC3E}">
        <p14:creationId xmlns:p14="http://schemas.microsoft.com/office/powerpoint/2010/main" val="35146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994856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994856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5514856" y="1571529"/>
            <a:ext cx="903918" cy="25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369578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994856" y="358793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添加用户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18774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26" idx="3"/>
            <a:endCxn id="53" idx="1"/>
          </p:cNvCxnSpPr>
          <p:nvPr/>
        </p:nvCxnSpPr>
        <p:spPr>
          <a:xfrm flipV="1">
            <a:off x="1792379" y="1571529"/>
            <a:ext cx="1202477" cy="12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0247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3911782"/>
            <a:ext cx="1200732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14856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42" idx="1"/>
            <a:endCxn id="106" idx="3"/>
          </p:cNvCxnSpPr>
          <p:nvPr/>
        </p:nvCxnSpPr>
        <p:spPr>
          <a:xfrm flipH="1">
            <a:off x="5514856" y="3911782"/>
            <a:ext cx="903797" cy="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E64A12E-707B-4096-BB9A-18AB82034C26}"/>
              </a:ext>
            </a:extLst>
          </p:cNvPr>
          <p:cNvGrpSpPr/>
          <p:nvPr/>
        </p:nvGrpSpPr>
        <p:grpSpPr>
          <a:xfrm>
            <a:off x="6418774" y="1266682"/>
            <a:ext cx="3824036" cy="614880"/>
            <a:chOff x="5843204" y="1265476"/>
            <a:chExt cx="3824036" cy="61488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B4DE673-24F1-43A2-BCAF-B68C77E8E497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17B677E2-0828-433C-9ADF-690854719455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3B3AE45-D2D9-4076-8E5E-408584B1782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46B26F5-1FA1-4F56-BF2D-B0DF78866D68}"/>
              </a:ext>
            </a:extLst>
          </p:cNvPr>
          <p:cNvGrpSpPr/>
          <p:nvPr/>
        </p:nvGrpSpPr>
        <p:grpSpPr>
          <a:xfrm>
            <a:off x="6418653" y="3604342"/>
            <a:ext cx="3824036" cy="614880"/>
            <a:chOff x="5843204" y="1265476"/>
            <a:chExt cx="3824036" cy="614880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DF8D677-68D7-4ECD-8F0E-8B22FD0914DB}"/>
                </a:ext>
              </a:extLst>
            </p:cNvPr>
            <p:cNvSpPr/>
            <p:nvPr/>
          </p:nvSpPr>
          <p:spPr>
            <a:xfrm>
              <a:off x="59305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身份表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3DF9F426-AA2E-4EAA-83CD-4DB1F1167949}"/>
                </a:ext>
              </a:extLst>
            </p:cNvPr>
            <p:cNvSpPr/>
            <p:nvPr/>
          </p:nvSpPr>
          <p:spPr>
            <a:xfrm>
              <a:off x="7850801" y="1355529"/>
              <a:ext cx="1728000" cy="432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用户表</a:t>
              </a:r>
              <a:endPara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053BB087-0629-495B-977F-997AA243A4DD}"/>
                </a:ext>
              </a:extLst>
            </p:cNvPr>
            <p:cNvSpPr/>
            <p:nvPr/>
          </p:nvSpPr>
          <p:spPr>
            <a:xfrm>
              <a:off x="5843204" y="1265476"/>
              <a:ext cx="3824036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B70C14B-9770-426F-A5A3-E82C57BA1F14}"/>
              </a:ext>
            </a:extLst>
          </p:cNvPr>
          <p:cNvSpPr/>
          <p:nvPr/>
        </p:nvSpPr>
        <p:spPr>
          <a:xfrm>
            <a:off x="712379" y="135673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</p:spTree>
    <p:extLst>
      <p:ext uri="{BB962C8B-B14F-4D97-AF65-F5344CB8AC3E}">
        <p14:creationId xmlns:p14="http://schemas.microsoft.com/office/powerpoint/2010/main" val="206578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2506583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2506583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2" idx="1"/>
          </p:cNvCxnSpPr>
          <p:nvPr/>
        </p:nvCxnSpPr>
        <p:spPr>
          <a:xfrm>
            <a:off x="5026583" y="3913712"/>
            <a:ext cx="903918" cy="14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>
            <a:off x="5026583" y="1571529"/>
            <a:ext cx="90391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2506583" y="3589712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2506583" y="4759786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is_identify_user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申请成为认证用户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5930501" y="135552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5930501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5930501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71420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71420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71245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026583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026583" y="5083786"/>
            <a:ext cx="903918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F0CAD7-0551-466C-9862-B419272D9474}"/>
              </a:ext>
            </a:extLst>
          </p:cNvPr>
          <p:cNvGrpSpPr/>
          <p:nvPr/>
        </p:nvGrpSpPr>
        <p:grpSpPr>
          <a:xfrm>
            <a:off x="5930501" y="3606419"/>
            <a:ext cx="5563289" cy="614880"/>
            <a:chOff x="6628711" y="3620192"/>
            <a:chExt cx="5563289" cy="61488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70F7EAF-4D3C-4C0A-8B52-527F2C235945}"/>
                </a:ext>
              </a:extLst>
            </p:cNvPr>
            <p:cNvGrpSpPr/>
            <p:nvPr/>
          </p:nvGrpSpPr>
          <p:grpSpPr>
            <a:xfrm>
              <a:off x="6698402" y="3711337"/>
              <a:ext cx="5429219" cy="432590"/>
              <a:chOff x="6698402" y="3697637"/>
              <a:chExt cx="5429219" cy="432590"/>
            </a:xfrm>
          </p:grpSpPr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AB802689-C340-4C27-BA03-1900C5FC70F2}"/>
                  </a:ext>
                </a:extLst>
              </p:cNvPr>
              <p:cNvSpPr/>
              <p:nvPr/>
            </p:nvSpPr>
            <p:spPr>
              <a:xfrm>
                <a:off x="6698402" y="369822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身份表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77ABD838-1157-43E4-97DC-0A2C7A4211CD}"/>
                  </a:ext>
                </a:extLst>
              </p:cNvPr>
              <p:cNvSpPr/>
              <p:nvPr/>
            </p:nvSpPr>
            <p:spPr>
              <a:xfrm>
                <a:off x="854901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D15B18EA-533D-4922-84CC-B862D85DE005}"/>
                  </a:ext>
                </a:extLst>
              </p:cNvPr>
              <p:cNvSpPr/>
              <p:nvPr/>
            </p:nvSpPr>
            <p:spPr>
              <a:xfrm>
                <a:off x="10399621" y="3697637"/>
                <a:ext cx="1728000" cy="4320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 anchorCtr="0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认证用户表</a:t>
                </a:r>
                <a:endParaRPr lang="en-US" altLang="zh-CN" sz="16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9FB4DB3-59B0-4289-8A77-D51655239A0B}"/>
                </a:ext>
              </a:extLst>
            </p:cNvPr>
            <p:cNvSpPr/>
            <p:nvPr/>
          </p:nvSpPr>
          <p:spPr>
            <a:xfrm>
              <a:off x="6628711" y="3620192"/>
              <a:ext cx="5563289" cy="614880"/>
            </a:xfrm>
            <a:prstGeom prst="roundRect">
              <a:avLst>
                <a:gd name="adj" fmla="val 1930"/>
              </a:avLst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endPara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21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227943" y="125430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763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227943" y="2419638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49" idx="3"/>
            <a:endCxn id="30" idx="1"/>
          </p:cNvCxnSpPr>
          <p:nvPr/>
        </p:nvCxnSpPr>
        <p:spPr>
          <a:xfrm>
            <a:off x="5243943" y="3913712"/>
            <a:ext cx="1454459" cy="51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A6C2F5A5-BF99-4B50-8A20-06A63668171D}"/>
              </a:ext>
            </a:extLst>
          </p:cNvPr>
          <p:cNvCxnSpPr>
            <a:cxnSpLocks/>
            <a:stCxn id="53" idx="3"/>
            <a:endCxn id="28" idx="1"/>
          </p:cNvCxnSpPr>
          <p:nvPr/>
        </p:nvCxnSpPr>
        <p:spPr>
          <a:xfrm flipV="1">
            <a:off x="5243943" y="1573639"/>
            <a:ext cx="1435564" cy="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2379" y="3697637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227943" y="3589712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4124" y="486763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227943" y="4759786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申请成为法师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B4DE673-24F1-43A2-BCAF-B68C77E8E497}"/>
              </a:ext>
            </a:extLst>
          </p:cNvPr>
          <p:cNvSpPr/>
          <p:nvPr/>
        </p:nvSpPr>
        <p:spPr>
          <a:xfrm>
            <a:off x="6679507" y="1357639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69840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B802689-C340-4C27-BA03-1900C5FC70F2}"/>
              </a:ext>
            </a:extLst>
          </p:cNvPr>
          <p:cNvSpPr/>
          <p:nvPr/>
        </p:nvSpPr>
        <p:spPr>
          <a:xfrm>
            <a:off x="6698402" y="369822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19C106-E82F-4142-8480-4231C86DEDC3}"/>
              </a:ext>
            </a:extLst>
          </p:cNvPr>
          <p:cNvSpPr/>
          <p:nvPr/>
        </p:nvSpPr>
        <p:spPr>
          <a:xfrm>
            <a:off x="6698402" y="486822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3639"/>
            <a:ext cx="1435564" cy="46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4355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8F92AF9-D69F-4D7B-B5D9-1D4A43E17114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2379" y="3913637"/>
            <a:ext cx="1435564" cy="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A0D88EE-5297-46FB-B2C2-398888577CDC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4124" y="5083636"/>
            <a:ext cx="1433819" cy="15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243943" y="2743638"/>
            <a:ext cx="1454459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DFA6272-0009-4F0B-8BAA-96B8AB2F5157}"/>
              </a:ext>
            </a:extLst>
          </p:cNvPr>
          <p:cNvCxnSpPr>
            <a:cxnSpLocks/>
            <a:stCxn id="31" idx="1"/>
            <a:endCxn id="106" idx="3"/>
          </p:cNvCxnSpPr>
          <p:nvPr/>
        </p:nvCxnSpPr>
        <p:spPr>
          <a:xfrm flipH="1" flipV="1">
            <a:off x="5243943" y="5083786"/>
            <a:ext cx="1454459" cy="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549980" y="1827254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65096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单签账户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362D236-1F3E-4777-B34E-3E36721FFCFC}"/>
              </a:ext>
            </a:extLst>
          </p:cNvPr>
          <p:cNvSpPr/>
          <p:nvPr/>
        </p:nvSpPr>
        <p:spPr>
          <a:xfrm>
            <a:off x="710743" y="219221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多签账户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0743" y="346651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549980" y="3358510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查看申请者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53" idx="3"/>
            <a:endCxn id="36" idx="1"/>
          </p:cNvCxnSpPr>
          <p:nvPr/>
        </p:nvCxnSpPr>
        <p:spPr>
          <a:xfrm>
            <a:off x="5565980" y="2151254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5565980" y="4853241"/>
            <a:ext cx="1888230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832FAA-26D6-45C7-81D2-52D1B13FC30D}"/>
              </a:ext>
            </a:extLst>
          </p:cNvPr>
          <p:cNvSpPr/>
          <p:nvPr/>
        </p:nvSpPr>
        <p:spPr>
          <a:xfrm>
            <a:off x="710743" y="4637241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318B74D-0975-4412-852D-C0122D209E75}"/>
              </a:ext>
            </a:extLst>
          </p:cNvPr>
          <p:cNvSpPr/>
          <p:nvPr/>
        </p:nvSpPr>
        <p:spPr>
          <a:xfrm>
            <a:off x="3549980" y="4529241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10743" y="6014355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549980" y="5906355"/>
            <a:ext cx="2016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申请成为寺院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D35BD7F-9341-4FAD-AA79-42D947CB3E9F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866966"/>
            <a:ext cx="1757601" cy="2842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E5EA08-CCCD-448F-80E7-B1522490F990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1790743" y="2151254"/>
            <a:ext cx="1759237" cy="2569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75A7AA2D-75C0-464C-8D06-4B60815D81C4}"/>
              </a:ext>
            </a:extLst>
          </p:cNvPr>
          <p:cNvSpPr/>
          <p:nvPr/>
        </p:nvSpPr>
        <p:spPr>
          <a:xfrm>
            <a:off x="7454210" y="193525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11B197-AA20-4AEC-9767-6C6D6C20E3EE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0743" y="3682510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A0194E-75A8-4602-A77E-12AF60A97D8E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>
            <a:off x="1790743" y="4853241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BAF5D67-B7D9-452A-9220-72C5BE5702FB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90743" y="6230355"/>
            <a:ext cx="175923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820FC32-532B-4C2E-BF5E-DCE5F9481DF6}"/>
              </a:ext>
            </a:extLst>
          </p:cNvPr>
          <p:cNvSpPr/>
          <p:nvPr/>
        </p:nvSpPr>
        <p:spPr>
          <a:xfrm>
            <a:off x="7454210" y="346651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9B1FE03-E64E-4975-AADD-F71CB563007F}"/>
              </a:ext>
            </a:extLst>
          </p:cNvPr>
          <p:cNvSpPr/>
          <p:nvPr/>
        </p:nvSpPr>
        <p:spPr>
          <a:xfrm>
            <a:off x="7454210" y="4637241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C9507054-03B8-437F-8382-358441382F62}"/>
              </a:ext>
            </a:extLst>
          </p:cNvPr>
          <p:cNvSpPr/>
          <p:nvPr/>
        </p:nvSpPr>
        <p:spPr>
          <a:xfrm>
            <a:off x="7454210" y="6014355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094293E-A705-41CB-BEA9-46C8B5CAF913}"/>
              </a:ext>
            </a:extLst>
          </p:cNvPr>
          <p:cNvCxnSpPr>
            <a:cxnSpLocks/>
            <a:stCxn id="50" idx="1"/>
            <a:endCxn id="101" idx="3"/>
          </p:cNvCxnSpPr>
          <p:nvPr/>
        </p:nvCxnSpPr>
        <p:spPr>
          <a:xfrm flipH="1">
            <a:off x="5565980" y="3682510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D59CCE1-D8D3-435B-93AA-72780D2CB287}"/>
              </a:ext>
            </a:extLst>
          </p:cNvPr>
          <p:cNvCxnSpPr>
            <a:cxnSpLocks/>
            <a:stCxn id="54" idx="1"/>
            <a:endCxn id="106" idx="3"/>
          </p:cNvCxnSpPr>
          <p:nvPr/>
        </p:nvCxnSpPr>
        <p:spPr>
          <a:xfrm flipH="1">
            <a:off x="5565980" y="6230355"/>
            <a:ext cx="18882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5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188824" y="142734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apply_join_temple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08410" y="1531176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08410" y="2663380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188824" y="2555380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list_temple_master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503A773-633A-4D3C-8724-1D424425A2E9}"/>
              </a:ext>
            </a:extLst>
          </p:cNvPr>
          <p:cNvCxnSpPr>
            <a:cxnSpLocks/>
            <a:stCxn id="62" idx="3"/>
            <a:endCxn id="36" idx="1"/>
          </p:cNvCxnSpPr>
          <p:nvPr/>
        </p:nvCxnSpPr>
        <p:spPr>
          <a:xfrm>
            <a:off x="5420824" y="4908229"/>
            <a:ext cx="1396602" cy="295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69CDA3F-50AD-4BDB-9B81-EAEAFEAC2A9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420824" y="1747176"/>
            <a:ext cx="1396602" cy="4164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BCB76878-D819-48AC-AEB8-9F028A450BD7}"/>
              </a:ext>
            </a:extLst>
          </p:cNvPr>
          <p:cNvSpPr/>
          <p:nvPr/>
        </p:nvSpPr>
        <p:spPr>
          <a:xfrm>
            <a:off x="708410" y="5828062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申请者</a:t>
            </a: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23A35783-45F3-492D-B983-D833D276F213}"/>
              </a:ext>
            </a:extLst>
          </p:cNvPr>
          <p:cNvSpPr/>
          <p:nvPr/>
        </p:nvSpPr>
        <p:spPr>
          <a:xfrm>
            <a:off x="3188824" y="5720062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判断身份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法师申请加入寺院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649730-F31C-4650-9EB6-FA2C04FAE2CD}"/>
              </a:ext>
            </a:extLst>
          </p:cNvPr>
          <p:cNvSpPr/>
          <p:nvPr/>
        </p:nvSpPr>
        <p:spPr>
          <a:xfrm>
            <a:off x="708410" y="46922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3142F85-844B-455C-ADC6-DC9FB6E80EC5}"/>
              </a:ext>
            </a:extLst>
          </p:cNvPr>
          <p:cNvSpPr/>
          <p:nvPr/>
        </p:nvSpPr>
        <p:spPr>
          <a:xfrm>
            <a:off x="3188824" y="4584229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approve_join_temple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414349-4A2C-4DF5-B7E6-B02890C28DD8}"/>
              </a:ext>
            </a:extLst>
          </p:cNvPr>
          <p:cNvSpPr/>
          <p:nvPr/>
        </p:nvSpPr>
        <p:spPr>
          <a:xfrm>
            <a:off x="6817426" y="1531176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0B9B42D-DD55-4D05-B27F-ED1B55B21E25}"/>
              </a:ext>
            </a:extLst>
          </p:cNvPr>
          <p:cNvSpPr/>
          <p:nvPr/>
        </p:nvSpPr>
        <p:spPr>
          <a:xfrm>
            <a:off x="6817426" y="266994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20C13A2-1747-4E78-BBD1-54C7D969EDCF}"/>
              </a:ext>
            </a:extLst>
          </p:cNvPr>
          <p:cNvSpPr/>
          <p:nvPr/>
        </p:nvSpPr>
        <p:spPr>
          <a:xfrm>
            <a:off x="6817426" y="4692524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A760762-05F3-4F6D-9E83-4C7C882AC2ED}"/>
              </a:ext>
            </a:extLst>
          </p:cNvPr>
          <p:cNvSpPr/>
          <p:nvPr/>
        </p:nvSpPr>
        <p:spPr>
          <a:xfrm>
            <a:off x="6817426" y="582835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B772CA5-09B7-4FBE-94F9-122EACCA31F2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88410" y="1747176"/>
            <a:ext cx="1400414" cy="41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F09A195-5FB0-4214-AE8B-DFE163AD88B5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88410" y="2879380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DF33F20-7EAD-477D-BFB0-3785046D1A8C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1788410" y="4908229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4E1281-4C3B-40F3-B604-8058BEA3D040}"/>
              </a:ext>
            </a:extLst>
          </p:cNvPr>
          <p:cNvCxnSpPr>
            <a:cxnSpLocks/>
            <a:stCxn id="89" idx="3"/>
            <a:endCxn id="106" idx="1"/>
          </p:cNvCxnSpPr>
          <p:nvPr/>
        </p:nvCxnSpPr>
        <p:spPr>
          <a:xfrm>
            <a:off x="1788410" y="6044062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328B38A-3238-4C50-9210-1A1BC75EA739}"/>
              </a:ext>
            </a:extLst>
          </p:cNvPr>
          <p:cNvCxnSpPr>
            <a:cxnSpLocks/>
            <a:stCxn id="35" idx="1"/>
            <a:endCxn id="101" idx="3"/>
          </p:cNvCxnSpPr>
          <p:nvPr/>
        </p:nvCxnSpPr>
        <p:spPr>
          <a:xfrm flipH="1" flipV="1">
            <a:off x="5420824" y="2879380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DDDDBC0-A09D-4A77-9BA7-3A73F716BA85}"/>
              </a:ext>
            </a:extLst>
          </p:cNvPr>
          <p:cNvCxnSpPr>
            <a:cxnSpLocks/>
            <a:stCxn id="37" idx="1"/>
            <a:endCxn id="106" idx="3"/>
          </p:cNvCxnSpPr>
          <p:nvPr/>
        </p:nvCxnSpPr>
        <p:spPr>
          <a:xfrm flipH="1" flipV="1">
            <a:off x="5420824" y="6044062"/>
            <a:ext cx="1396602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5507FAF-E27A-43F5-9BF2-2035EA6A3816}"/>
              </a:ext>
            </a:extLst>
          </p:cNvPr>
          <p:cNvSpPr/>
          <p:nvPr/>
        </p:nvSpPr>
        <p:spPr>
          <a:xfrm>
            <a:off x="708410" y="3687584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F452985-C5C8-4217-A83F-827B7899400A}"/>
              </a:ext>
            </a:extLst>
          </p:cNvPr>
          <p:cNvSpPr/>
          <p:nvPr/>
        </p:nvSpPr>
        <p:spPr>
          <a:xfrm>
            <a:off x="3188824" y="3579584"/>
            <a:ext cx="2232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list_my_master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D9203BA-E1F9-4980-A581-56673D8036B1}"/>
              </a:ext>
            </a:extLst>
          </p:cNvPr>
          <p:cNvSpPr/>
          <p:nvPr/>
        </p:nvSpPr>
        <p:spPr>
          <a:xfrm>
            <a:off x="6817426" y="3694147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1721F3-1BAB-49BE-B7C8-A04F6CFC10F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788410" y="3903584"/>
            <a:ext cx="140041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89ADD9-2786-4042-A657-7AE0B6E5F9AE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420824" y="3903584"/>
            <a:ext cx="1396602" cy="6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5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身份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877FF4B-C4D2-43A6-8CF1-54F59D63A2DB}"/>
              </a:ext>
            </a:extLst>
          </p:cNvPr>
          <p:cNvSpPr/>
          <p:nvPr/>
        </p:nvSpPr>
        <p:spPr>
          <a:xfrm>
            <a:off x="712380" y="154013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Identity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B960E9-1ADE-4BE7-98C4-027567DD6A10}"/>
              </a:ext>
            </a:extLst>
          </p:cNvPr>
          <p:cNvSpPr/>
          <p:nvPr/>
        </p:nvSpPr>
        <p:spPr>
          <a:xfrm>
            <a:off x="712379" y="2188136"/>
            <a:ext cx="6469655" cy="648001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[1~6] [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根据此类型去查找对应的表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44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游客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140AA47-3E70-4DFD-ABF9-75C12F062AEB}"/>
              </a:ext>
            </a:extLst>
          </p:cNvPr>
          <p:cNvSpPr/>
          <p:nvPr/>
        </p:nvSpPr>
        <p:spPr>
          <a:xfrm>
            <a:off x="712379" y="160322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游客信息表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Visitor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A9215DC-4E1E-43AC-BDB5-191F34025B85}"/>
              </a:ext>
            </a:extLst>
          </p:cNvPr>
          <p:cNvSpPr/>
          <p:nvPr/>
        </p:nvSpPr>
        <p:spPr>
          <a:xfrm>
            <a:off x="712379" y="2251220"/>
            <a:ext cx="1728000" cy="771898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857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712379" y="121268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712378" y="1854434"/>
            <a:ext cx="3617025" cy="480036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00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认证用户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83119C4B-BC8E-48AB-96DE-7AE19D8B7846}"/>
              </a:ext>
            </a:extLst>
          </p:cNvPr>
          <p:cNvSpPr/>
          <p:nvPr/>
        </p:nvSpPr>
        <p:spPr>
          <a:xfrm>
            <a:off x="1988835" y="1290282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认证用户表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IdentifyUser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7599F8A-A3F4-4877-98C3-03099CBAFA35}"/>
              </a:ext>
            </a:extLst>
          </p:cNvPr>
          <p:cNvSpPr/>
          <p:nvPr/>
        </p:nvSpPr>
        <p:spPr>
          <a:xfrm>
            <a:off x="3716835" y="1290282"/>
            <a:ext cx="3617025" cy="5003566"/>
          </a:xfrm>
          <a:prstGeom prst="roundRect">
            <a:avLst>
              <a:gd name="adj" fmla="val 3177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昵称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微信号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照片哈希 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[111,222,333]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学历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婚姻状况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爱好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推荐人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信佛时长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2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法师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BF0CD9-7547-4C5D-94A3-CC6A7C0EF46C}"/>
              </a:ext>
            </a:extLst>
          </p:cNvPr>
          <p:cNvSpPr/>
          <p:nvPr/>
        </p:nvSpPr>
        <p:spPr>
          <a:xfrm>
            <a:off x="712379" y="1565176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BEF8CFD-7E83-4C02-85CB-8B573ED5C860}"/>
              </a:ext>
            </a:extLst>
          </p:cNvPr>
          <p:cNvSpPr/>
          <p:nvPr/>
        </p:nvSpPr>
        <p:spPr>
          <a:xfrm>
            <a:off x="712379" y="2213175"/>
            <a:ext cx="1728000" cy="1772899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头像哈希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法号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27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寺院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598C837-A7FD-4E99-B179-ECED042678D5}"/>
              </a:ext>
            </a:extLst>
          </p:cNvPr>
          <p:cNvSpPr/>
          <p:nvPr/>
        </p:nvSpPr>
        <p:spPr>
          <a:xfrm>
            <a:off x="712379" y="1425217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5DBAD7C-1B34-4258-B15A-BDF132DAC147}"/>
              </a:ext>
            </a:extLst>
          </p:cNvPr>
          <p:cNvSpPr/>
          <p:nvPr/>
        </p:nvSpPr>
        <p:spPr>
          <a:xfrm>
            <a:off x="712379" y="2073216"/>
            <a:ext cx="1728000" cy="2041583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图片哈希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社会信用代码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宗派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登记证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7606CC-4F87-49F8-B90F-4101F15492EC}"/>
              </a:ext>
            </a:extLst>
          </p:cNvPr>
          <p:cNvSpPr/>
          <p:nvPr/>
        </p:nvSpPr>
        <p:spPr>
          <a:xfrm>
            <a:off x="3511563" y="1425216"/>
            <a:ext cx="1944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寺院法师表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temple_master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E958C08-7993-412E-8821-ED04BC0E2E47}"/>
              </a:ext>
            </a:extLst>
          </p:cNvPr>
          <p:cNvSpPr/>
          <p:nvPr/>
        </p:nvSpPr>
        <p:spPr>
          <a:xfrm>
            <a:off x="3511562" y="2073216"/>
            <a:ext cx="1943999" cy="828604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寺院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法师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批准标记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6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1006728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逝者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54B5812-949B-49BF-AC5E-79F7289B8E25}"/>
              </a:ext>
            </a:extLst>
          </p:cNvPr>
          <p:cNvSpPr/>
          <p:nvPr/>
        </p:nvSpPr>
        <p:spPr>
          <a:xfrm>
            <a:off x="712379" y="1450650"/>
            <a:ext cx="1728000" cy="648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逝者表</a:t>
            </a:r>
            <a:endParaRPr lang="en-US" altLang="zh-CN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the_dead</a:t>
            </a:r>
            <a:endParaRPr lang="zh-CN" altLang="en-US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4761DED-5DDC-43C9-8ED4-686426672624}"/>
              </a:ext>
            </a:extLst>
          </p:cNvPr>
          <p:cNvSpPr/>
          <p:nvPr/>
        </p:nvSpPr>
        <p:spPr>
          <a:xfrm>
            <a:off x="712379" y="2098650"/>
            <a:ext cx="1728000" cy="2352052"/>
          </a:xfrm>
          <a:prstGeom prst="roundRect">
            <a:avLst>
              <a:gd name="adj" fmla="val 5494"/>
            </a:avLst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出生地址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逝世地址</a:t>
            </a:r>
            <a:b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逝世年月日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身份证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其他证件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245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0CB1BC0-9F2F-42B0-8691-F1896B1D2EE4}"/>
              </a:ext>
            </a:extLst>
          </p:cNvPr>
          <p:cNvSpPr/>
          <p:nvPr/>
        </p:nvSpPr>
        <p:spPr>
          <a:xfrm>
            <a:off x="3074754" y="1247529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find_identity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BD4EA97-5025-4DE6-B38D-69D50269EB33}"/>
              </a:ext>
            </a:extLst>
          </p:cNvPr>
          <p:cNvSpPr/>
          <p:nvPr/>
        </p:nvSpPr>
        <p:spPr>
          <a:xfrm>
            <a:off x="712379" y="1355529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任何身份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3777F73-EAAB-43DE-8A90-6B6D895B1B1F}"/>
              </a:ext>
            </a:extLst>
          </p:cNvPr>
          <p:cNvSpPr/>
          <p:nvPr/>
        </p:nvSpPr>
        <p:spPr>
          <a:xfrm>
            <a:off x="712379" y="2527638"/>
            <a:ext cx="1080000" cy="4320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基金会会员</a:t>
            </a: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FD8AFDB-B92D-4C27-ABEC-799C66831DBB}"/>
              </a:ext>
            </a:extLst>
          </p:cNvPr>
          <p:cNvSpPr/>
          <p:nvPr/>
        </p:nvSpPr>
        <p:spPr>
          <a:xfrm>
            <a:off x="3074754" y="2419638"/>
            <a:ext cx="2520000" cy="64800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查看列表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list_identify</a:t>
            </a:r>
            <a:endParaRPr lang="zh-CN" altLang="en-US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05CC9636-A076-48A7-9A94-4E0212BA0C59}"/>
              </a:ext>
            </a:extLst>
          </p:cNvPr>
          <p:cNvCxnSpPr>
            <a:cxnSpLocks/>
          </p:cNvCxnSpPr>
          <p:nvPr/>
        </p:nvCxnSpPr>
        <p:spPr>
          <a:xfrm flipH="1">
            <a:off x="433388" y="866051"/>
            <a:ext cx="11325225" cy="1"/>
          </a:xfrm>
          <a:prstGeom prst="line">
            <a:avLst/>
          </a:prstGeom>
          <a:ln w="19050">
            <a:solidFill>
              <a:srgbClr val="00576E"/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矩形 239">
            <a:extLst>
              <a:ext uri="{FF2B5EF4-FFF2-40B4-BE49-F238E27FC236}">
                <a16:creationId xmlns:a16="http://schemas.microsoft.com/office/drawing/2014/main" id="{CE6D800A-2E58-40A9-AF4D-2C92406102BA}"/>
              </a:ext>
            </a:extLst>
          </p:cNvPr>
          <p:cNvSpPr/>
          <p:nvPr/>
        </p:nvSpPr>
        <p:spPr>
          <a:xfrm>
            <a:off x="471489" y="209549"/>
            <a:ext cx="119062" cy="513626"/>
          </a:xfrm>
          <a:prstGeom prst="rect">
            <a:avLst/>
          </a:prstGeom>
          <a:solidFill>
            <a:srgbClr val="0057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0ABBAE7-6707-4A6F-819E-32C1CFD4250B}"/>
              </a:ext>
            </a:extLst>
          </p:cNvPr>
          <p:cNvSpPr txBox="1"/>
          <p:nvPr/>
        </p:nvSpPr>
        <p:spPr>
          <a:xfrm>
            <a:off x="712379" y="1739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Consolas" panose="020B0609020204030204" pitchFamily="49" charset="0"/>
                <a:ea typeface="微软雅黑" panose="020B0503020204020204" pitchFamily="34" charset="-122"/>
              </a:rPr>
              <a:t>查找身份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4F902C6-6B93-41CF-919B-8FA5B2861830}"/>
              </a:ext>
            </a:extLst>
          </p:cNvPr>
          <p:cNvSpPr/>
          <p:nvPr/>
        </p:nvSpPr>
        <p:spPr>
          <a:xfrm>
            <a:off x="6498672" y="2527933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FC5FF20-90B8-4813-8B3D-EA4D4A445065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1792379" y="1571529"/>
            <a:ext cx="12823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FC79E0D-D038-4874-A3C2-A37A7DB0BC4B}"/>
              </a:ext>
            </a:extLst>
          </p:cNvPr>
          <p:cNvCxnSpPr>
            <a:cxnSpLocks/>
            <a:stCxn id="61" idx="3"/>
            <a:endCxn id="101" idx="1"/>
          </p:cNvCxnSpPr>
          <p:nvPr/>
        </p:nvCxnSpPr>
        <p:spPr>
          <a:xfrm>
            <a:off x="1792379" y="2743638"/>
            <a:ext cx="12823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DA11599-43E1-46C0-9B21-A13B65DE2D70}"/>
              </a:ext>
            </a:extLst>
          </p:cNvPr>
          <p:cNvCxnSpPr>
            <a:cxnSpLocks/>
            <a:stCxn id="29" idx="1"/>
            <a:endCxn id="101" idx="3"/>
          </p:cNvCxnSpPr>
          <p:nvPr/>
        </p:nvCxnSpPr>
        <p:spPr>
          <a:xfrm flipH="1" flipV="1">
            <a:off x="5594754" y="2743638"/>
            <a:ext cx="903918" cy="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E2BC38F-5E9F-4DC3-AA55-DBC7D47BC333}"/>
              </a:ext>
            </a:extLst>
          </p:cNvPr>
          <p:cNvSpPr/>
          <p:nvPr/>
        </p:nvSpPr>
        <p:spPr>
          <a:xfrm>
            <a:off x="6498672" y="1356900"/>
            <a:ext cx="1728000" cy="432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身份表</a:t>
            </a:r>
            <a:endParaRPr lang="en-US" altLang="zh-CN" sz="16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7C81BC6-3240-4048-8F03-FD9516EC7BA9}"/>
              </a:ext>
            </a:extLst>
          </p:cNvPr>
          <p:cNvCxnSpPr>
            <a:cxnSpLocks/>
            <a:stCxn id="33" idx="1"/>
            <a:endCxn id="53" idx="3"/>
          </p:cNvCxnSpPr>
          <p:nvPr/>
        </p:nvCxnSpPr>
        <p:spPr>
          <a:xfrm flipH="1" flipV="1">
            <a:off x="5594754" y="1571529"/>
            <a:ext cx="903918" cy="1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0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7521</TotalTime>
  <Words>526</Words>
  <Application>Microsoft Office PowerPoint</Application>
  <PresentationFormat>宽屏</PresentationFormat>
  <Paragraphs>220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437</cp:revision>
  <dcterms:created xsi:type="dcterms:W3CDTF">2021-01-27T12:05:21Z</dcterms:created>
  <dcterms:modified xsi:type="dcterms:W3CDTF">2021-04-23T00:53:33Z</dcterms:modified>
</cp:coreProperties>
</file>