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8" r:id="rId3"/>
    <p:sldId id="282" r:id="rId4"/>
    <p:sldId id="283" r:id="rId5"/>
    <p:sldId id="279" r:id="rId6"/>
    <p:sldId id="281" r:id="rId7"/>
    <p:sldId id="28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A1885E2-DF75-435A-95AA-59385C8F122E}"/>
              </a:ext>
            </a:extLst>
          </p:cNvPr>
          <p:cNvGrpSpPr/>
          <p:nvPr/>
        </p:nvGrpSpPr>
        <p:grpSpPr>
          <a:xfrm>
            <a:off x="1199043" y="1043775"/>
            <a:ext cx="6634783" cy="369332"/>
            <a:chOff x="1199043" y="1043775"/>
            <a:chExt cx="6634783" cy="369332"/>
          </a:xfrm>
        </p:grpSpPr>
        <p:sp>
          <p:nvSpPr>
            <p:cNvPr id="15" name="箭头: V 形 14">
              <a:extLst>
                <a:ext uri="{FF2B5EF4-FFF2-40B4-BE49-F238E27FC236}">
                  <a16:creationId xmlns:a16="http://schemas.microsoft.com/office/drawing/2014/main" id="{45A29C74-9DEA-416F-9DA9-54C642684740}"/>
                </a:ext>
              </a:extLst>
            </p:cNvPr>
            <p:cNvSpPr/>
            <p:nvPr/>
          </p:nvSpPr>
          <p:spPr>
            <a:xfrm>
              <a:off x="1199043" y="1138441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D728E15-2679-445B-B035-89723F24E168}"/>
                </a:ext>
              </a:extLst>
            </p:cNvPr>
            <p:cNvSpPr txBox="1"/>
            <p:nvPr/>
          </p:nvSpPr>
          <p:spPr>
            <a:xfrm>
              <a:off x="1736272" y="104377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3C93393-C716-4DA6-B202-C745E3515B91}"/>
              </a:ext>
            </a:extLst>
          </p:cNvPr>
          <p:cNvGrpSpPr/>
          <p:nvPr/>
        </p:nvGrpSpPr>
        <p:grpSpPr>
          <a:xfrm>
            <a:off x="1628272" y="1548091"/>
            <a:ext cx="6485472" cy="369332"/>
            <a:chOff x="1628272" y="1548091"/>
            <a:chExt cx="6485472" cy="369332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0A23C5F-160E-4D7C-B569-9AF91536965E}"/>
                </a:ext>
              </a:extLst>
            </p:cNvPr>
            <p:cNvSpPr txBox="1"/>
            <p:nvPr/>
          </p:nvSpPr>
          <p:spPr>
            <a:xfrm>
              <a:off x="2016190" y="1548091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2" action="ppaction://hlinksldjump"/>
                </a:rPr>
                <a:t>抵押</a:t>
              </a:r>
              <a:endParaRPr lang="zh-CN" altLang="en-US"/>
            </a:p>
          </p:txBody>
        </p:sp>
        <p:sp>
          <p:nvSpPr>
            <p:cNvPr id="19" name="菱形 18">
              <a:extLst>
                <a:ext uri="{FF2B5EF4-FFF2-40B4-BE49-F238E27FC236}">
                  <a16:creationId xmlns:a16="http://schemas.microsoft.com/office/drawing/2014/main" id="{55A997CC-8746-4F96-8C91-BDB13AE0B88E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2495676-7A25-4F2B-A164-BBF834EC84E5}"/>
              </a:ext>
            </a:extLst>
          </p:cNvPr>
          <p:cNvGrpSpPr/>
          <p:nvPr/>
        </p:nvGrpSpPr>
        <p:grpSpPr>
          <a:xfrm>
            <a:off x="1199043" y="2931948"/>
            <a:ext cx="6634783" cy="369332"/>
            <a:chOff x="1199043" y="4720702"/>
            <a:chExt cx="6634783" cy="369332"/>
          </a:xfrm>
        </p:grpSpPr>
        <p:sp>
          <p:nvSpPr>
            <p:cNvPr id="21" name="箭头: V 形 20">
              <a:extLst>
                <a:ext uri="{FF2B5EF4-FFF2-40B4-BE49-F238E27FC236}">
                  <a16:creationId xmlns:a16="http://schemas.microsoft.com/office/drawing/2014/main" id="{CC6A85EE-B407-4739-A150-3233F9CCB954}"/>
                </a:ext>
              </a:extLst>
            </p:cNvPr>
            <p:cNvSpPr/>
            <p:nvPr/>
          </p:nvSpPr>
          <p:spPr>
            <a:xfrm>
              <a:off x="1199043" y="481536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B9B3BCD-6316-4BEC-96B3-2D63EB0D05E1}"/>
                </a:ext>
              </a:extLst>
            </p:cNvPr>
            <p:cNvSpPr txBox="1"/>
            <p:nvPr/>
          </p:nvSpPr>
          <p:spPr>
            <a:xfrm>
              <a:off x="1736272" y="472070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流程及接口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6A31F7E-377C-47FC-BDA0-27741B38F492}"/>
              </a:ext>
            </a:extLst>
          </p:cNvPr>
          <p:cNvGrpSpPr/>
          <p:nvPr/>
        </p:nvGrpSpPr>
        <p:grpSpPr>
          <a:xfrm>
            <a:off x="1628272" y="4223959"/>
            <a:ext cx="6485472" cy="369332"/>
            <a:chOff x="1628272" y="3360729"/>
            <a:chExt cx="6485472" cy="369332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E38DC04-D427-46D4-9B30-A03676F950AB}"/>
                </a:ext>
              </a:extLst>
            </p:cNvPr>
            <p:cNvSpPr txBox="1"/>
            <p:nvPr/>
          </p:nvSpPr>
          <p:spPr>
            <a:xfrm>
              <a:off x="2016190" y="336072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3" action="ppaction://hlinksldjump"/>
                </a:rPr>
                <a:t>场外交易</a:t>
              </a:r>
              <a:endParaRPr lang="zh-CN" altLang="en-US"/>
            </a:p>
          </p:txBody>
        </p:sp>
        <p:sp>
          <p:nvSpPr>
            <p:cNvPr id="25" name="菱形 24">
              <a:extLst>
                <a:ext uri="{FF2B5EF4-FFF2-40B4-BE49-F238E27FC236}">
                  <a16:creationId xmlns:a16="http://schemas.microsoft.com/office/drawing/2014/main" id="{A225ACB3-A9D6-4E32-9C40-B66B47124720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6D200A2-80DF-42EC-A0C1-E3974501D1E0}"/>
              </a:ext>
            </a:extLst>
          </p:cNvPr>
          <p:cNvGrpSpPr/>
          <p:nvPr/>
        </p:nvGrpSpPr>
        <p:grpSpPr>
          <a:xfrm>
            <a:off x="1628272" y="3855363"/>
            <a:ext cx="6485472" cy="369332"/>
            <a:chOff x="1628272" y="3689578"/>
            <a:chExt cx="6485472" cy="369332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E0CD559-6641-4563-8DDD-BBB0BB087012}"/>
                </a:ext>
              </a:extLst>
            </p:cNvPr>
            <p:cNvSpPr txBox="1"/>
            <p:nvPr/>
          </p:nvSpPr>
          <p:spPr>
            <a:xfrm>
              <a:off x="2016190" y="3689578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4" action="ppaction://hlinksldjump"/>
                </a:rPr>
                <a:t>卖家赎回</a:t>
              </a:r>
              <a:endParaRPr lang="zh-CN" altLang="en-US"/>
            </a:p>
          </p:txBody>
        </p:sp>
        <p:sp>
          <p:nvSpPr>
            <p:cNvPr id="28" name="菱形 27">
              <a:extLst>
                <a:ext uri="{FF2B5EF4-FFF2-40B4-BE49-F238E27FC236}">
                  <a16:creationId xmlns:a16="http://schemas.microsoft.com/office/drawing/2014/main" id="{67217B3D-DD83-4C1B-8BA1-8475D074D077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73FA3E8-45CF-4B76-AF23-17B452228CC6}"/>
              </a:ext>
            </a:extLst>
          </p:cNvPr>
          <p:cNvGrpSpPr/>
          <p:nvPr/>
        </p:nvGrpSpPr>
        <p:grpSpPr>
          <a:xfrm>
            <a:off x="1628272" y="1949427"/>
            <a:ext cx="6485472" cy="369332"/>
            <a:chOff x="1628272" y="1548091"/>
            <a:chExt cx="6485472" cy="369332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358D915-9F20-460E-A286-5A348B20D82D}"/>
                </a:ext>
              </a:extLst>
            </p:cNvPr>
            <p:cNvSpPr txBox="1"/>
            <p:nvPr/>
          </p:nvSpPr>
          <p:spPr>
            <a:xfrm>
              <a:off x="2016190" y="1548091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5" action="ppaction://hlinksldjump"/>
                </a:rPr>
                <a:t>赎回</a:t>
              </a:r>
              <a:endParaRPr lang="zh-CN" altLang="en-US"/>
            </a:p>
          </p:txBody>
        </p:sp>
        <p:sp>
          <p:nvSpPr>
            <p:cNvPr id="31" name="菱形 30">
              <a:extLst>
                <a:ext uri="{FF2B5EF4-FFF2-40B4-BE49-F238E27FC236}">
                  <a16:creationId xmlns:a16="http://schemas.microsoft.com/office/drawing/2014/main" id="{169B342D-A02A-4644-83CB-CA8902AAAD4E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407DB4D-D92B-4777-9DC3-3913902052BE}"/>
              </a:ext>
            </a:extLst>
          </p:cNvPr>
          <p:cNvGrpSpPr/>
          <p:nvPr/>
        </p:nvGrpSpPr>
        <p:grpSpPr>
          <a:xfrm>
            <a:off x="1628272" y="2351402"/>
            <a:ext cx="6485472" cy="369332"/>
            <a:chOff x="1628272" y="1548091"/>
            <a:chExt cx="6485472" cy="369332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EC5CCC3-C9AD-4708-8E3E-BC0DBA3319BD}"/>
                </a:ext>
              </a:extLst>
            </p:cNvPr>
            <p:cNvSpPr txBox="1"/>
            <p:nvPr/>
          </p:nvSpPr>
          <p:spPr>
            <a:xfrm>
              <a:off x="2016190" y="1548091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6" action="ppaction://hlinksldjump"/>
                </a:rPr>
                <a:t>订单</a:t>
              </a:r>
              <a:endParaRPr lang="zh-CN" altLang="en-US"/>
            </a:p>
          </p:txBody>
        </p:sp>
        <p:sp>
          <p:nvSpPr>
            <p:cNvPr id="34" name="菱形 33">
              <a:extLst>
                <a:ext uri="{FF2B5EF4-FFF2-40B4-BE49-F238E27FC236}">
                  <a16:creationId xmlns:a16="http://schemas.microsoft.com/office/drawing/2014/main" id="{18E785F7-AED3-45AA-A321-AE6ADFEF65DA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BB1A6981-829C-4376-B86D-3078C74A982E}"/>
              </a:ext>
            </a:extLst>
          </p:cNvPr>
          <p:cNvGrpSpPr/>
          <p:nvPr/>
        </p:nvGrpSpPr>
        <p:grpSpPr>
          <a:xfrm>
            <a:off x="1628272" y="3453388"/>
            <a:ext cx="6485472" cy="369332"/>
            <a:chOff x="1628272" y="3689578"/>
            <a:chExt cx="6485472" cy="369332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E8CE526-4180-41E6-8CA5-0B3E9AFF07F9}"/>
                </a:ext>
              </a:extLst>
            </p:cNvPr>
            <p:cNvSpPr txBox="1"/>
            <p:nvPr/>
          </p:nvSpPr>
          <p:spPr>
            <a:xfrm>
              <a:off x="2016190" y="3689578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7" action="ppaction://hlinksldjump"/>
                </a:rPr>
                <a:t>卖家抵押</a:t>
              </a:r>
              <a:endParaRPr lang="zh-CN" altLang="en-US"/>
            </a:p>
          </p:txBody>
        </p:sp>
        <p:sp>
          <p:nvSpPr>
            <p:cNvPr id="37" name="菱形 36">
              <a:extLst>
                <a:ext uri="{FF2B5EF4-FFF2-40B4-BE49-F238E27FC236}">
                  <a16:creationId xmlns:a16="http://schemas.microsoft.com/office/drawing/2014/main" id="{B073E99F-B9DE-4D54-B3AE-E534BE95BD92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抵押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FD962FE-C602-4E1B-BB84-0915EC240DD7}"/>
              </a:ext>
            </a:extLst>
          </p:cNvPr>
          <p:cNvSpPr/>
          <p:nvPr/>
        </p:nvSpPr>
        <p:spPr>
          <a:xfrm>
            <a:off x="712379" y="1322049"/>
            <a:ext cx="1885631" cy="648000"/>
          </a:xfrm>
          <a:prstGeom prst="roundRect">
            <a:avLst>
              <a:gd name="adj" fmla="val 990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Guaranty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51B7A53-F543-44FB-A879-6B319210B8D3}"/>
              </a:ext>
            </a:extLst>
          </p:cNvPr>
          <p:cNvSpPr/>
          <p:nvPr/>
        </p:nvSpPr>
        <p:spPr>
          <a:xfrm>
            <a:off x="712380" y="1970050"/>
            <a:ext cx="1885630" cy="131432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剩余量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单价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09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赎回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0A99EFB-83D3-44D9-AD9A-877A72D17173}"/>
              </a:ext>
            </a:extLst>
          </p:cNvPr>
          <p:cNvSpPr/>
          <p:nvPr/>
        </p:nvSpPr>
        <p:spPr>
          <a:xfrm>
            <a:off x="712379" y="1359371"/>
            <a:ext cx="2180394" cy="648000"/>
          </a:xfrm>
          <a:prstGeom prst="roundRect">
            <a:avLst>
              <a:gd name="adj" fmla="val 1313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赎回表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Redeem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A55F188-DECC-43FB-99A3-87113B2A6069}"/>
              </a:ext>
            </a:extLst>
          </p:cNvPr>
          <p:cNvSpPr/>
          <p:nvPr/>
        </p:nvSpPr>
        <p:spPr>
          <a:xfrm>
            <a:off x="712380" y="2007371"/>
            <a:ext cx="2180394" cy="1043738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赎回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052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订单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44E7F41-4F7B-4571-9A58-0FCD4597B84E}"/>
              </a:ext>
            </a:extLst>
          </p:cNvPr>
          <p:cNvSpPr/>
          <p:nvPr/>
        </p:nvSpPr>
        <p:spPr>
          <a:xfrm>
            <a:off x="712379" y="1219412"/>
            <a:ext cx="2180394" cy="648000"/>
          </a:xfrm>
          <a:prstGeom prst="roundRect">
            <a:avLst>
              <a:gd name="adj" fmla="val 1313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98EFC57-75B4-4980-8D6F-DD8086068F7B}"/>
              </a:ext>
            </a:extLst>
          </p:cNvPr>
          <p:cNvSpPr/>
          <p:nvPr/>
        </p:nvSpPr>
        <p:spPr>
          <a:xfrm>
            <a:off x="712380" y="1867410"/>
            <a:ext cx="2180394" cy="1706205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买家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单价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发起时间戳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确认时间戳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724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卖家抵押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804989" y="1693481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卖单用户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277932" y="1585481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发布卖单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publish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101" idx="3"/>
            <a:endCxn id="42" idx="1"/>
          </p:cNvCxnSpPr>
          <p:nvPr/>
        </p:nvCxnSpPr>
        <p:spPr>
          <a:xfrm>
            <a:off x="4789932" y="1909481"/>
            <a:ext cx="139294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72E3ADA6-A1D7-4020-A2AA-532AFDCEC56C}"/>
              </a:ext>
            </a:extLst>
          </p:cNvPr>
          <p:cNvSpPr/>
          <p:nvPr/>
        </p:nvSpPr>
        <p:spPr>
          <a:xfrm>
            <a:off x="6182875" y="1621481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抵押给合约账户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38C77E9-6039-4E89-975D-8D8DC3ED531F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884989" y="1909481"/>
            <a:ext cx="139294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390D8FB-A80C-4DC7-AE3A-2044A63368B0}"/>
              </a:ext>
            </a:extLst>
          </p:cNvPr>
          <p:cNvCxnSpPr>
            <a:cxnSpLocks/>
            <a:stCxn id="42" idx="3"/>
            <a:endCxn id="25" idx="1"/>
          </p:cNvCxnSpPr>
          <p:nvPr/>
        </p:nvCxnSpPr>
        <p:spPr>
          <a:xfrm>
            <a:off x="7802875" y="1909481"/>
            <a:ext cx="152667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2649A17-FD43-4472-B117-B164C4C96A36}"/>
              </a:ext>
            </a:extLst>
          </p:cNvPr>
          <p:cNvSpPr/>
          <p:nvPr/>
        </p:nvSpPr>
        <p:spPr>
          <a:xfrm>
            <a:off x="9329554" y="1693481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84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卖家赎回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65E9B693-9316-4E9F-82F7-2796C6B9FCD2}"/>
              </a:ext>
            </a:extLst>
          </p:cNvPr>
          <p:cNvSpPr/>
          <p:nvPr/>
        </p:nvSpPr>
        <p:spPr>
          <a:xfrm>
            <a:off x="712379" y="182795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卖单用户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A415BD8-5740-4984-A8EF-0B45AE86E344}"/>
              </a:ext>
            </a:extLst>
          </p:cNvPr>
          <p:cNvSpPr/>
          <p:nvPr/>
        </p:nvSpPr>
        <p:spPr>
          <a:xfrm>
            <a:off x="2733307" y="1719959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赎回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redeem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8CE606D-E7F8-4193-A90B-32217CC6FE96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4245307" y="2043959"/>
            <a:ext cx="94092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39E5E02-6BA2-41DE-AC3B-ECEDEFD1F385}"/>
              </a:ext>
            </a:extLst>
          </p:cNvPr>
          <p:cNvSpPr/>
          <p:nvPr/>
        </p:nvSpPr>
        <p:spPr>
          <a:xfrm>
            <a:off x="5186235" y="1755959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合约账户转账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E333993-C0A6-4C5E-86E9-7F2027329CE7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1792379" y="2043959"/>
            <a:ext cx="94092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77DE9D7-2400-47B2-8AB5-32DC77E2F2B6}"/>
              </a:ext>
            </a:extLst>
          </p:cNvPr>
          <p:cNvSpPr/>
          <p:nvPr/>
        </p:nvSpPr>
        <p:spPr>
          <a:xfrm>
            <a:off x="7747163" y="182795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卖单用户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E3981A5-3200-4516-8486-750739C1C0F0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6806235" y="2043959"/>
            <a:ext cx="94092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D16381B-9415-485F-ADB1-1FA826784D19}"/>
              </a:ext>
            </a:extLst>
          </p:cNvPr>
          <p:cNvCxnSpPr>
            <a:cxnSpLocks/>
            <a:stCxn id="63" idx="3"/>
            <a:endCxn id="13" idx="1"/>
          </p:cNvCxnSpPr>
          <p:nvPr/>
        </p:nvCxnSpPr>
        <p:spPr>
          <a:xfrm>
            <a:off x="8827163" y="2043959"/>
            <a:ext cx="94092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4BD1E31-E772-4628-B49F-0653F75229A2}"/>
              </a:ext>
            </a:extLst>
          </p:cNvPr>
          <p:cNvSpPr/>
          <p:nvPr/>
        </p:nvSpPr>
        <p:spPr>
          <a:xfrm>
            <a:off x="9768091" y="1827959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赎回表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0757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场外交易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412BE305-D42D-4A74-94DC-D1DE6FBE1C09}"/>
              </a:ext>
            </a:extLst>
          </p:cNvPr>
          <p:cNvSpPr/>
          <p:nvPr/>
        </p:nvSpPr>
        <p:spPr>
          <a:xfrm>
            <a:off x="804989" y="1911176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买单用户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26E3E05-7D02-4551-9073-5CBF0CA8489A}"/>
              </a:ext>
            </a:extLst>
          </p:cNvPr>
          <p:cNvCxnSpPr>
            <a:cxnSpLocks/>
            <a:stCxn id="34" idx="3"/>
            <a:endCxn id="55" idx="1"/>
          </p:cNvCxnSpPr>
          <p:nvPr/>
        </p:nvCxnSpPr>
        <p:spPr>
          <a:xfrm>
            <a:off x="6875867" y="2127176"/>
            <a:ext cx="9294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47091E74-4263-45AC-96A0-F48249A1428D}"/>
              </a:ext>
            </a:extLst>
          </p:cNvPr>
          <p:cNvSpPr/>
          <p:nvPr/>
        </p:nvSpPr>
        <p:spPr>
          <a:xfrm>
            <a:off x="2814428" y="1839176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场外支付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4743039-6C7C-4A83-9F14-70E4F511ACFC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>
          <a:xfrm>
            <a:off x="1884989" y="2127176"/>
            <a:ext cx="9294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51E46C4A-7DFB-40C1-B3C2-2F680522A617}"/>
              </a:ext>
            </a:extLst>
          </p:cNvPr>
          <p:cNvSpPr/>
          <p:nvPr/>
        </p:nvSpPr>
        <p:spPr>
          <a:xfrm>
            <a:off x="7805306" y="1911176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卖单用户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65E9B693-9316-4E9F-82F7-2796C6B9FCD2}"/>
              </a:ext>
            </a:extLst>
          </p:cNvPr>
          <p:cNvSpPr/>
          <p:nvPr/>
        </p:nvSpPr>
        <p:spPr>
          <a:xfrm>
            <a:off x="804989" y="4071017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卖单用户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A415BD8-5740-4984-A8EF-0B45AE86E344}"/>
              </a:ext>
            </a:extLst>
          </p:cNvPr>
          <p:cNvSpPr/>
          <p:nvPr/>
        </p:nvSpPr>
        <p:spPr>
          <a:xfrm>
            <a:off x="2814428" y="3963017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确认收款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confirm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8CE606D-E7F8-4193-A90B-32217CC6FE96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4326428" y="4287017"/>
            <a:ext cx="9294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39E5E02-6BA2-41DE-AC3B-ECEDEFD1F385}"/>
              </a:ext>
            </a:extLst>
          </p:cNvPr>
          <p:cNvSpPr/>
          <p:nvPr/>
        </p:nvSpPr>
        <p:spPr>
          <a:xfrm>
            <a:off x="5255867" y="3999017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合约账户转账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E333993-C0A6-4C5E-86E9-7F2027329CE7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1884989" y="4287017"/>
            <a:ext cx="9294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77DE9D7-2400-47B2-8AB5-32DC77E2F2B6}"/>
              </a:ext>
            </a:extLst>
          </p:cNvPr>
          <p:cNvSpPr/>
          <p:nvPr/>
        </p:nvSpPr>
        <p:spPr>
          <a:xfrm>
            <a:off x="7805306" y="4066022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买单用户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E3981A5-3200-4516-8486-750739C1C0F0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 flipV="1">
            <a:off x="6875867" y="4282022"/>
            <a:ext cx="929439" cy="499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868123B-109E-4A9F-8E31-973B05EF89EF}"/>
              </a:ext>
            </a:extLst>
          </p:cNvPr>
          <p:cNvSpPr/>
          <p:nvPr/>
        </p:nvSpPr>
        <p:spPr>
          <a:xfrm>
            <a:off x="5363867" y="1803176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D8FB0D5-3E4D-4843-B59D-8853752077EA}"/>
              </a:ext>
            </a:extLst>
          </p:cNvPr>
          <p:cNvCxnSpPr>
            <a:cxnSpLocks/>
            <a:stCxn id="52" idx="3"/>
            <a:endCxn id="34" idx="1"/>
          </p:cNvCxnSpPr>
          <p:nvPr/>
        </p:nvCxnSpPr>
        <p:spPr>
          <a:xfrm>
            <a:off x="4434428" y="2127176"/>
            <a:ext cx="9294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48F891A-B509-4AB0-B91A-D6F52D2CCEB6}"/>
              </a:ext>
            </a:extLst>
          </p:cNvPr>
          <p:cNvCxnSpPr>
            <a:cxnSpLocks/>
            <a:stCxn id="63" idx="3"/>
            <a:endCxn id="28" idx="1"/>
          </p:cNvCxnSpPr>
          <p:nvPr/>
        </p:nvCxnSpPr>
        <p:spPr>
          <a:xfrm flipV="1">
            <a:off x="8885306" y="3850022"/>
            <a:ext cx="929440" cy="4320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37CC6C4-2015-45DA-B730-929041DEC6E9}"/>
              </a:ext>
            </a:extLst>
          </p:cNvPr>
          <p:cNvCxnSpPr>
            <a:cxnSpLocks/>
            <a:stCxn id="55" idx="3"/>
            <a:endCxn id="30" idx="1"/>
          </p:cNvCxnSpPr>
          <p:nvPr/>
        </p:nvCxnSpPr>
        <p:spPr>
          <a:xfrm>
            <a:off x="8885306" y="2127176"/>
            <a:ext cx="92944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1506958-E49E-4576-BFCF-9A8F00E73CA4}"/>
              </a:ext>
            </a:extLst>
          </p:cNvPr>
          <p:cNvSpPr/>
          <p:nvPr/>
        </p:nvSpPr>
        <p:spPr>
          <a:xfrm>
            <a:off x="9814746" y="1911176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F60387A-F6EE-4893-B8F0-0EFE87190D14}"/>
              </a:ext>
            </a:extLst>
          </p:cNvPr>
          <p:cNvCxnSpPr>
            <a:cxnSpLocks/>
            <a:stCxn id="63" idx="3"/>
            <a:endCxn id="37" idx="1"/>
          </p:cNvCxnSpPr>
          <p:nvPr/>
        </p:nvCxnSpPr>
        <p:spPr>
          <a:xfrm>
            <a:off x="8885306" y="4282022"/>
            <a:ext cx="929440" cy="4320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C5C3309-B9D2-41BF-A7B9-D0C3A5AD8F6C}"/>
              </a:ext>
            </a:extLst>
          </p:cNvPr>
          <p:cNvGrpSpPr/>
          <p:nvPr/>
        </p:nvGrpSpPr>
        <p:grpSpPr>
          <a:xfrm>
            <a:off x="9814746" y="3634022"/>
            <a:ext cx="1728000" cy="1296000"/>
            <a:chOff x="9814746" y="4828341"/>
            <a:chExt cx="1728000" cy="1296000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827DBB4E-F9A3-4DE7-8CDA-BBACBCB1E162}"/>
                </a:ext>
              </a:extLst>
            </p:cNvPr>
            <p:cNvSpPr/>
            <p:nvPr/>
          </p:nvSpPr>
          <p:spPr>
            <a:xfrm>
              <a:off x="9814746" y="4828341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抵押表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AA3F2E7A-C257-4797-A65E-719DB4B6551B}"/>
                </a:ext>
              </a:extLst>
            </p:cNvPr>
            <p:cNvSpPr/>
            <p:nvPr/>
          </p:nvSpPr>
          <p:spPr>
            <a:xfrm>
              <a:off x="9814746" y="5692341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67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6636</TotalTime>
  <Words>125</Words>
  <Application>Microsoft Office PowerPoint</Application>
  <PresentationFormat>宽屏</PresentationFormat>
  <Paragraphs>65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384</cp:revision>
  <dcterms:created xsi:type="dcterms:W3CDTF">2021-01-27T12:05:21Z</dcterms:created>
  <dcterms:modified xsi:type="dcterms:W3CDTF">2021-04-23T02:43:15Z</dcterms:modified>
</cp:coreProperties>
</file>