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7CBCAEF-3F11-4D1B-89AF-E90CB66A915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A2230EDF-4040-4753-91D6-FB4407CFBE4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44F19CA-E718-44D3-B7C8-A59F8FBCF23F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F51185A-A617-4206-ACB8-AFBC50C47014}"/>
              </a:ext>
            </a:extLst>
          </p:cNvPr>
          <p:cNvGrpSpPr/>
          <p:nvPr/>
        </p:nvGrpSpPr>
        <p:grpSpPr>
          <a:xfrm>
            <a:off x="1199043" y="2145449"/>
            <a:ext cx="6634783" cy="369332"/>
            <a:chOff x="1199043" y="4720702"/>
            <a:chExt cx="6634783" cy="369332"/>
          </a:xfrm>
        </p:grpSpPr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90F27E60-2323-4133-88B6-DF7A8BBCB06B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72D0389-C94E-494B-873C-62FB59E6F342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8EDE227-691D-405A-8869-E43EA8D30C9D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99015CF-F2C0-43D1-839B-0CFB6A195D7B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产品</a:t>
              </a:r>
              <a:endParaRPr lang="zh-CN" altLang="en-US"/>
            </a:p>
          </p:txBody>
        </p:sp>
        <p:sp>
          <p:nvSpPr>
            <p:cNvPr id="83" name="菱形 82">
              <a:extLst>
                <a:ext uri="{FF2B5EF4-FFF2-40B4-BE49-F238E27FC236}">
                  <a16:creationId xmlns:a16="http://schemas.microsoft.com/office/drawing/2014/main" id="{54C51994-307B-443A-89AB-814FA64A9499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4D906AD-A3C2-4D46-9A0B-F83BA48C083A}"/>
              </a:ext>
            </a:extLst>
          </p:cNvPr>
          <p:cNvGrpSpPr/>
          <p:nvPr/>
        </p:nvGrpSpPr>
        <p:grpSpPr>
          <a:xfrm>
            <a:off x="1628272" y="2663021"/>
            <a:ext cx="6485472" cy="369332"/>
            <a:chOff x="1628272" y="3360729"/>
            <a:chExt cx="6485472" cy="369332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51E0345-9870-4566-BFD1-3495AEE0478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发布平台产品</a:t>
              </a:r>
              <a:endParaRPr lang="zh-CN" altLang="en-US" dirty="0"/>
            </a:p>
          </p:txBody>
        </p:sp>
        <p:sp>
          <p:nvSpPr>
            <p:cNvPr id="104" name="菱形 103">
              <a:extLst>
                <a:ext uri="{FF2B5EF4-FFF2-40B4-BE49-F238E27FC236}">
                  <a16:creationId xmlns:a16="http://schemas.microsoft.com/office/drawing/2014/main" id="{8CF8C63A-C843-4886-9A13-E1D12AA793FE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产品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590657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7"/>
            <a:ext cx="3047858" cy="1111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[1~n][aaa,bbb,ccc…]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产品名称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产品单价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=???BUD]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EA9495-850F-47D5-9F50-1DD112E11786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427491" y="176794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发布产品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8" y="1821946"/>
            <a:ext cx="108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5443491" y="2091946"/>
            <a:ext cx="19828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发布产品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7426358" y="187594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13C9D0-2F26-4E51-B481-2F525395CCC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8" y="2091946"/>
            <a:ext cx="16351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7AF31AB-7E9B-4C3B-8EBD-AFA643E9DAC9}"/>
              </a:ext>
            </a:extLst>
          </p:cNvPr>
          <p:cNvSpPr/>
          <p:nvPr/>
        </p:nvSpPr>
        <p:spPr>
          <a:xfrm>
            <a:off x="712378" y="3155840"/>
            <a:ext cx="108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34DA25-9E7F-48F9-BF43-DB54664FC35F}"/>
              </a:ext>
            </a:extLst>
          </p:cNvPr>
          <p:cNvSpPr/>
          <p:nvPr/>
        </p:nvSpPr>
        <p:spPr>
          <a:xfrm>
            <a:off x="3427491" y="310184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571484-ACD3-43C1-A74E-B5AF2C7A9355}"/>
              </a:ext>
            </a:extLst>
          </p:cNvPr>
          <p:cNvSpPr/>
          <p:nvPr/>
        </p:nvSpPr>
        <p:spPr>
          <a:xfrm>
            <a:off x="7426358" y="320984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7CDE6B-7EDA-4A9D-83DD-0089715D892F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5443491" y="3425840"/>
            <a:ext cx="19828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7BE494-8C9D-487C-8A89-6A126F816E1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792378" y="3425840"/>
            <a:ext cx="16351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58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374</cp:revision>
  <dcterms:created xsi:type="dcterms:W3CDTF">2021-01-27T12:05:21Z</dcterms:created>
  <dcterms:modified xsi:type="dcterms:W3CDTF">2021-04-14T11:36:57Z</dcterms:modified>
</cp:coreProperties>
</file>