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65" r:id="rId4"/>
    <p:sldId id="266" r:id="rId5"/>
    <p:sldId id="267" r:id="rId6"/>
    <p:sldId id="271" r:id="rId7"/>
    <p:sldId id="270" r:id="rId8"/>
    <p:sldId id="272" r:id="rId9"/>
    <p:sldId id="274" r:id="rId10"/>
    <p:sldId id="275" r:id="rId11"/>
    <p:sldId id="273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D31011-83A8-48E3-A445-683729F5CFCA}"/>
              </a:ext>
            </a:extLst>
          </p:cNvPr>
          <p:cNvGrpSpPr/>
          <p:nvPr/>
        </p:nvGrpSpPr>
        <p:grpSpPr>
          <a:xfrm>
            <a:off x="1199043" y="1123475"/>
            <a:ext cx="6634783" cy="369332"/>
            <a:chOff x="2259623" y="2182542"/>
            <a:chExt cx="6634783" cy="369332"/>
          </a:xfrm>
        </p:grpSpPr>
        <p:sp>
          <p:nvSpPr>
            <p:cNvPr id="2" name="箭头: V 形 1">
              <a:extLst>
                <a:ext uri="{FF2B5EF4-FFF2-40B4-BE49-F238E27FC236}">
                  <a16:creationId xmlns:a16="http://schemas.microsoft.com/office/drawing/2014/main" id="{A312C813-5C09-41A4-BD42-47B352CFF21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6A0843-B96B-43C1-A646-5113A82BCB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基金会成员</a:t>
              </a:r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7626578-461A-4C8B-85C6-BC8B55F881D2}"/>
              </a:ext>
            </a:extLst>
          </p:cNvPr>
          <p:cNvGrpSpPr/>
          <p:nvPr/>
        </p:nvGrpSpPr>
        <p:grpSpPr>
          <a:xfrm>
            <a:off x="1199043" y="1599078"/>
            <a:ext cx="6634783" cy="369332"/>
            <a:chOff x="2259623" y="2182542"/>
            <a:chExt cx="6634783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C985E1AC-A52C-4E6D-9FB8-CDA8CE9EE64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6267DE6-D213-43F0-B468-7B0EEB116C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寺院</a:t>
              </a:r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C521525-960C-48FD-9CC4-86982E1A08D1}"/>
              </a:ext>
            </a:extLst>
          </p:cNvPr>
          <p:cNvGrpSpPr/>
          <p:nvPr/>
        </p:nvGrpSpPr>
        <p:grpSpPr>
          <a:xfrm>
            <a:off x="1199043" y="2074681"/>
            <a:ext cx="6634783" cy="369332"/>
            <a:chOff x="2259623" y="2182542"/>
            <a:chExt cx="6634783" cy="369332"/>
          </a:xfrm>
        </p:grpSpPr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4A68BB4A-7C53-4396-9A18-70EB469EDEE9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F6A35D-F1C7-493E-B064-A2FADF049FB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法师</a:t>
              </a:r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B51D245-B715-4332-A0DB-60096F4B151D}"/>
              </a:ext>
            </a:extLst>
          </p:cNvPr>
          <p:cNvGrpSpPr/>
          <p:nvPr/>
        </p:nvGrpSpPr>
        <p:grpSpPr>
          <a:xfrm>
            <a:off x="1199043" y="2550284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3BC4E077-AC6F-4955-9786-E646B8FE9CA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D269F70-BA56-4E86-991F-3E2FE3DFF7B6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法师加入寺院</a:t>
              </a:r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B711DA0-10CD-461C-B9CE-F3E272C1D39C}"/>
              </a:ext>
            </a:extLst>
          </p:cNvPr>
          <p:cNvGrpSpPr/>
          <p:nvPr/>
        </p:nvGrpSpPr>
        <p:grpSpPr>
          <a:xfrm>
            <a:off x="1199043" y="3025887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24CFCFE2-EA6A-4F81-A4B0-ECC7577EC33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7A6BFD-5584-4F59-AC3B-3373DE532DC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善举类型</a:t>
              </a:r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F46345E-F881-4720-9E57-0F287CBFCBEB}"/>
              </a:ext>
            </a:extLst>
          </p:cNvPr>
          <p:cNvGrpSpPr/>
          <p:nvPr/>
        </p:nvGrpSpPr>
        <p:grpSpPr>
          <a:xfrm>
            <a:off x="1199043" y="3501490"/>
            <a:ext cx="6634783" cy="369332"/>
            <a:chOff x="2259623" y="2182542"/>
            <a:chExt cx="6634783" cy="369332"/>
          </a:xfrm>
        </p:grpSpPr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63CE485E-4401-4C5D-9356-AC0CFFD3223E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613690C-F156-42CA-877A-61ABC9EEB00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生成善举</a:t>
              </a:r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2FC795F-5A4D-46B5-BE93-147D6B853AE8}"/>
              </a:ext>
            </a:extLst>
          </p:cNvPr>
          <p:cNvGrpSpPr/>
          <p:nvPr/>
        </p:nvGrpSpPr>
        <p:grpSpPr>
          <a:xfrm>
            <a:off x="1199043" y="3977093"/>
            <a:ext cx="6634783" cy="369332"/>
            <a:chOff x="2259623" y="2182542"/>
            <a:chExt cx="6634783" cy="369332"/>
          </a:xfrm>
        </p:grpSpPr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4587E532-9F76-416E-8C53-6DCB35B93B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上下架</a:t>
              </a:r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65CE586-B14C-4597-8EA2-94CEE04DDDC9}"/>
              </a:ext>
            </a:extLst>
          </p:cNvPr>
          <p:cNvGrpSpPr/>
          <p:nvPr/>
        </p:nvGrpSpPr>
        <p:grpSpPr>
          <a:xfrm>
            <a:off x="1199043" y="4452696"/>
            <a:ext cx="6634783" cy="369332"/>
            <a:chOff x="2259623" y="2182542"/>
            <a:chExt cx="6634783" cy="369332"/>
          </a:xfrm>
        </p:grpSpPr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91A6148C-E43F-492A-87EF-B62C8C7592D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090A073-C345-4667-86B0-3251D95E066F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点评标签</a:t>
              </a:r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EF5A4A7-48B1-4709-80E8-37B4D2932327}"/>
              </a:ext>
            </a:extLst>
          </p:cNvPr>
          <p:cNvGrpSpPr/>
          <p:nvPr/>
        </p:nvGrpSpPr>
        <p:grpSpPr>
          <a:xfrm>
            <a:off x="1199043" y="4928299"/>
            <a:ext cx="6634783" cy="369332"/>
            <a:chOff x="2259623" y="2182542"/>
            <a:chExt cx="6634783" cy="369332"/>
          </a:xfrm>
        </p:grpSpPr>
        <p:sp>
          <p:nvSpPr>
            <p:cNvPr id="64" name="箭头: V 形 63">
              <a:extLst>
                <a:ext uri="{FF2B5EF4-FFF2-40B4-BE49-F238E27FC236}">
                  <a16:creationId xmlns:a16="http://schemas.microsoft.com/office/drawing/2014/main" id="{8962BB1B-9B55-4A6A-A48E-2B537436D840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62C7383-EFF1-46E8-8722-A9BB33649D1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售前点评</a:t>
              </a:r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9300-E4FE-47E7-BF55-6FDDCA2DA854}"/>
              </a:ext>
            </a:extLst>
          </p:cNvPr>
          <p:cNvGrpSpPr/>
          <p:nvPr/>
        </p:nvGrpSpPr>
        <p:grpSpPr>
          <a:xfrm>
            <a:off x="1199043" y="5403902"/>
            <a:ext cx="6634783" cy="369332"/>
            <a:chOff x="2259623" y="2182542"/>
            <a:chExt cx="6634783" cy="369332"/>
          </a:xfrm>
        </p:grpSpPr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53E611AC-53D4-4567-83B4-7DC54F6FCCB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祈福</a:t>
              </a:r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80D706B-BBBE-437E-BA7A-BD2A6BCE1CDB}"/>
              </a:ext>
            </a:extLst>
          </p:cNvPr>
          <p:cNvGrpSpPr/>
          <p:nvPr/>
        </p:nvGrpSpPr>
        <p:grpSpPr>
          <a:xfrm>
            <a:off x="1199043" y="5879503"/>
            <a:ext cx="6634783" cy="369332"/>
            <a:chOff x="2259623" y="2182542"/>
            <a:chExt cx="6634783" cy="369332"/>
          </a:xfrm>
        </p:grpSpPr>
        <p:sp>
          <p:nvSpPr>
            <p:cNvPr id="70" name="箭头: V 形 69">
              <a:extLst>
                <a:ext uri="{FF2B5EF4-FFF2-40B4-BE49-F238E27FC236}">
                  <a16:creationId xmlns:a16="http://schemas.microsoft.com/office/drawing/2014/main" id="{21BE0F97-BEC9-4858-A7B4-F92944619E3C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56178FA-4BE2-44D2-B3F1-82F74213983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</a:rPr>
                <a:t>售后点评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 flipV="1">
            <a:off x="3140538" y="2083669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售前点评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3CBFCA-9408-4D4B-A9B4-436FE188E95C}"/>
              </a:ext>
            </a:extLst>
          </p:cNvPr>
          <p:cNvGrpSpPr/>
          <p:nvPr/>
        </p:nvGrpSpPr>
        <p:grpSpPr>
          <a:xfrm>
            <a:off x="4369933" y="1273669"/>
            <a:ext cx="2340000" cy="1620000"/>
            <a:chOff x="4369933" y="1273669"/>
            <a:chExt cx="2340000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169CCB60-F292-4DC2-A08F-FB9CB52BB3EA}"/>
                </a:ext>
              </a:extLst>
            </p:cNvPr>
            <p:cNvSpPr/>
            <p:nvPr/>
          </p:nvSpPr>
          <p:spPr>
            <a:xfrm>
              <a:off x="4369933" y="1273669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35D7CDA3-F179-40FF-A251-D96B9A5170B6}"/>
                </a:ext>
              </a:extLst>
            </p:cNvPr>
            <p:cNvSpPr/>
            <p:nvPr/>
          </p:nvSpPr>
          <p:spPr>
            <a:xfrm>
              <a:off x="4495933" y="2105747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find_beforecomment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BE23D31-C734-41F6-B224-C63B2765C758}"/>
                </a:ext>
              </a:extLst>
            </p:cNvPr>
            <p:cNvSpPr/>
            <p:nvPr/>
          </p:nvSpPr>
          <p:spPr>
            <a:xfrm>
              <a:off x="5107933" y="1413591"/>
              <a:ext cx="86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D924FA-C8E3-49B7-9E37-5A05A0C6C912}"/>
              </a:ext>
            </a:extLst>
          </p:cNvPr>
          <p:cNvGrpSpPr/>
          <p:nvPr/>
        </p:nvGrpSpPr>
        <p:grpSpPr>
          <a:xfrm>
            <a:off x="433388" y="2342704"/>
            <a:ext cx="2707150" cy="3243256"/>
            <a:chOff x="433388" y="1440000"/>
            <a:chExt cx="2707150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440000"/>
              <a:ext cx="2707150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2F8A941-C4B9-4E4B-83AB-3A15F4C54F86}"/>
                </a:ext>
              </a:extLst>
            </p:cNvPr>
            <p:cNvGrpSpPr/>
            <p:nvPr/>
          </p:nvGrpSpPr>
          <p:grpSpPr>
            <a:xfrm>
              <a:off x="562963" y="1608226"/>
              <a:ext cx="2448000" cy="2906805"/>
              <a:chOff x="574306" y="1608226"/>
              <a:chExt cx="2448000" cy="2906805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74306" y="228916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add_beforecomment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74306" y="3078096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delete_beforecomment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74306" y="386703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update_beforecomment</a:t>
                </a: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9187FB2-CC53-406B-BA57-95F929D6D639}"/>
                  </a:ext>
                </a:extLst>
              </p:cNvPr>
              <p:cNvSpPr/>
              <p:nvPr/>
            </p:nvSpPr>
            <p:spPr>
              <a:xfrm>
                <a:off x="1294306" y="1608226"/>
                <a:ext cx="100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01BB925-99E2-4029-A274-849B2E01DF1D}"/>
              </a:ext>
            </a:extLst>
          </p:cNvPr>
          <p:cNvGrpSpPr/>
          <p:nvPr/>
        </p:nvGrpSpPr>
        <p:grpSpPr>
          <a:xfrm>
            <a:off x="4369933" y="3154332"/>
            <a:ext cx="2340000" cy="1620000"/>
            <a:chOff x="4369933" y="3154332"/>
            <a:chExt cx="2340000" cy="162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6495F98-0C89-470D-A336-C5B495373144}"/>
                </a:ext>
              </a:extLst>
            </p:cNvPr>
            <p:cNvSpPr/>
            <p:nvPr/>
          </p:nvSpPr>
          <p:spPr>
            <a:xfrm>
              <a:off x="4369933" y="3154332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53052DF-529E-43F9-A2A7-0B45BEBC3B5D}"/>
                </a:ext>
              </a:extLst>
            </p:cNvPr>
            <p:cNvSpPr/>
            <p:nvPr/>
          </p:nvSpPr>
          <p:spPr>
            <a:xfrm>
              <a:off x="4981933" y="3294254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善举所有者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2007EC-BEEA-4199-BA41-B4FDFDE0E0F1}"/>
                </a:ext>
              </a:extLst>
            </p:cNvPr>
            <p:cNvSpPr/>
            <p:nvPr/>
          </p:nvSpPr>
          <p:spPr>
            <a:xfrm>
              <a:off x="4495933" y="3986410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查看所属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list_beforecomment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CBD914-022C-408E-A446-12895B3A7D84}"/>
              </a:ext>
            </a:extLst>
          </p:cNvPr>
          <p:cNvGrpSpPr/>
          <p:nvPr/>
        </p:nvGrpSpPr>
        <p:grpSpPr>
          <a:xfrm>
            <a:off x="4369933" y="5034995"/>
            <a:ext cx="2340000" cy="1620000"/>
            <a:chOff x="4369933" y="5034995"/>
            <a:chExt cx="2340000" cy="1620000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B2DD3A4-7EED-4534-B760-85AC344D20E1}"/>
                </a:ext>
              </a:extLst>
            </p:cNvPr>
            <p:cNvSpPr/>
            <p:nvPr/>
          </p:nvSpPr>
          <p:spPr>
            <a:xfrm>
              <a:off x="4369933" y="5034995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CCE9879-35A7-4F63-8D9A-6351A9143EAD}"/>
                </a:ext>
              </a:extLst>
            </p:cNvPr>
            <p:cNvSpPr/>
            <p:nvPr/>
          </p:nvSpPr>
          <p:spPr>
            <a:xfrm>
              <a:off x="4981933" y="5174917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8880FBF-FF61-4673-B2F9-85E42C73187E}"/>
                </a:ext>
              </a:extLst>
            </p:cNvPr>
            <p:cNvSpPr/>
            <p:nvPr/>
          </p:nvSpPr>
          <p:spPr>
            <a:xfrm>
              <a:off x="4495933" y="5867073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查看条件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list_beforecomment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C57A2C4-17A6-445A-B496-2A3150F3E448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3140538" y="3964332"/>
            <a:ext cx="122939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3140538" y="3964332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3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>
            <a:off x="2314386" y="2250000"/>
            <a:ext cx="53951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>
            <a:off x="5193905" y="2250000"/>
            <a:ext cx="53951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72" idx="1"/>
            <a:endCxn id="206" idx="3"/>
          </p:cNvCxnSpPr>
          <p:nvPr/>
        </p:nvCxnSpPr>
        <p:spPr>
          <a:xfrm flipH="1">
            <a:off x="8319805" y="4770000"/>
            <a:ext cx="59480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A220654-3802-4122-9206-8131505C4B6B}"/>
              </a:ext>
            </a:extLst>
          </p:cNvPr>
          <p:cNvGrpSpPr/>
          <p:nvPr/>
        </p:nvGrpSpPr>
        <p:grpSpPr>
          <a:xfrm>
            <a:off x="7004188" y="3960000"/>
            <a:ext cx="1315617" cy="1620000"/>
            <a:chOff x="1511559" y="3512316"/>
            <a:chExt cx="1315617" cy="162000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04622FC-D2A5-4C84-B51C-94FF4A0D4A3B}"/>
                </a:ext>
              </a:extLst>
            </p:cNvPr>
            <p:cNvGrpSpPr/>
            <p:nvPr/>
          </p:nvGrpSpPr>
          <p:grpSpPr>
            <a:xfrm>
              <a:off x="1647367" y="3661568"/>
              <a:ext cx="1044000" cy="1321497"/>
              <a:chOff x="1629501" y="3661568"/>
              <a:chExt cx="1044000" cy="1321497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1665501" y="3661568"/>
                <a:ext cx="972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合约账户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1629501" y="4335065"/>
                <a:ext cx="10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分成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transfer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1511559" y="3512316"/>
              <a:ext cx="131561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祈福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BFEF8E3-6DC6-4A24-A782-730032AA1F39}"/>
              </a:ext>
            </a:extLst>
          </p:cNvPr>
          <p:cNvGrpSpPr/>
          <p:nvPr/>
        </p:nvGrpSpPr>
        <p:grpSpPr>
          <a:xfrm>
            <a:off x="433388" y="1440000"/>
            <a:ext cx="1880998" cy="1620000"/>
            <a:chOff x="433388" y="1440000"/>
            <a:chExt cx="1880998" cy="162000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8F52ADC-EC64-4209-AE24-A914741999D7}"/>
                </a:ext>
              </a:extLst>
            </p:cNvPr>
            <p:cNvSpPr/>
            <p:nvPr/>
          </p:nvSpPr>
          <p:spPr>
            <a:xfrm>
              <a:off x="433388" y="1440000"/>
              <a:ext cx="1880998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934637F-1AF2-4CCE-B92E-270A34D845D5}"/>
                </a:ext>
              </a:extLst>
            </p:cNvPr>
            <p:cNvGrpSpPr/>
            <p:nvPr/>
          </p:nvGrpSpPr>
          <p:grpSpPr>
            <a:xfrm>
              <a:off x="545887" y="1589252"/>
              <a:ext cx="1656000" cy="1321496"/>
              <a:chOff x="529600" y="1589252"/>
              <a:chExt cx="1656000" cy="1321496"/>
            </a:xfrm>
          </p:grpSpPr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E61BD796-2AB8-4787-8D27-DE23B76FCC47}"/>
                  </a:ext>
                </a:extLst>
              </p:cNvPr>
              <p:cNvSpPr/>
              <p:nvPr/>
            </p:nvSpPr>
            <p:spPr>
              <a:xfrm>
                <a:off x="529600" y="2262748"/>
                <a:ext cx="165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祈福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pray_kinddeed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F0B5074B-F53B-4D49-B414-6635976AC064}"/>
                  </a:ext>
                </a:extLst>
              </p:cNvPr>
              <p:cNvSpPr/>
              <p:nvPr/>
            </p:nvSpPr>
            <p:spPr>
              <a:xfrm>
                <a:off x="867797" y="1589252"/>
                <a:ext cx="979606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544685-6A14-42FF-8371-F79A045D94D9}"/>
              </a:ext>
            </a:extLst>
          </p:cNvPr>
          <p:cNvGrpSpPr/>
          <p:nvPr/>
        </p:nvGrpSpPr>
        <p:grpSpPr>
          <a:xfrm>
            <a:off x="2853905" y="1440000"/>
            <a:ext cx="2340000" cy="1620000"/>
            <a:chOff x="4369933" y="3154332"/>
            <a:chExt cx="2340000" cy="162000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6A8C0F3-AF04-485C-B8F5-20B769F2F004}"/>
                </a:ext>
              </a:extLst>
            </p:cNvPr>
            <p:cNvSpPr/>
            <p:nvPr/>
          </p:nvSpPr>
          <p:spPr>
            <a:xfrm>
              <a:off x="4369933" y="3154332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96044F9C-B887-4A06-9948-98366949E62F}"/>
                </a:ext>
              </a:extLst>
            </p:cNvPr>
            <p:cNvSpPr/>
            <p:nvPr/>
          </p:nvSpPr>
          <p:spPr>
            <a:xfrm>
              <a:off x="4981933" y="3294254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善举所有者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AA8A0162-6369-4A65-8A35-FF25F97A3C9A}"/>
                </a:ext>
              </a:extLst>
            </p:cNvPr>
            <p:cNvSpPr/>
            <p:nvPr/>
          </p:nvSpPr>
          <p:spPr>
            <a:xfrm>
              <a:off x="4495933" y="3986410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查看祈福情况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list_pray_kinddeed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3A91B7-D439-454C-B952-ABF228ECF45E}"/>
              </a:ext>
            </a:extLst>
          </p:cNvPr>
          <p:cNvGrpSpPr/>
          <p:nvPr/>
        </p:nvGrpSpPr>
        <p:grpSpPr>
          <a:xfrm>
            <a:off x="5733424" y="1440000"/>
            <a:ext cx="2844000" cy="1620000"/>
            <a:chOff x="6123050" y="1440000"/>
            <a:chExt cx="2844000" cy="1620000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7B3DFC9A-3893-4271-9727-138DC723D12C}"/>
                </a:ext>
              </a:extLst>
            </p:cNvPr>
            <p:cNvSpPr/>
            <p:nvPr/>
          </p:nvSpPr>
          <p:spPr>
            <a:xfrm>
              <a:off x="6123050" y="1440000"/>
              <a:ext cx="284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9262EDE-6368-4ACD-A7D5-3C0624A1D7B6}"/>
                </a:ext>
              </a:extLst>
            </p:cNvPr>
            <p:cNvGrpSpPr/>
            <p:nvPr/>
          </p:nvGrpSpPr>
          <p:grpSpPr>
            <a:xfrm>
              <a:off x="6249050" y="1579922"/>
              <a:ext cx="2592000" cy="1340156"/>
              <a:chOff x="6249050" y="1579922"/>
              <a:chExt cx="2592000" cy="134015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A7570F00-562F-4C5D-8608-F0323FA36C7E}"/>
                  </a:ext>
                </a:extLst>
              </p:cNvPr>
              <p:cNvSpPr/>
              <p:nvPr/>
            </p:nvSpPr>
            <p:spPr>
              <a:xfrm>
                <a:off x="6987050" y="1579922"/>
                <a:ext cx="111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善举所有者</a:t>
                </a: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1AC56E92-1F7E-4CCE-A0D0-A4E31EAA71BD}"/>
                  </a:ext>
                </a:extLst>
              </p:cNvPr>
              <p:cNvSpPr/>
              <p:nvPr/>
            </p:nvSpPr>
            <p:spPr>
              <a:xfrm>
                <a:off x="6249050" y="2272078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上传善举凭证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upload_kinddeed_proof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C78C583-AFB5-42F0-85F1-01DD142C72B2}"/>
              </a:ext>
            </a:extLst>
          </p:cNvPr>
          <p:cNvGrpSpPr/>
          <p:nvPr/>
        </p:nvGrpSpPr>
        <p:grpSpPr>
          <a:xfrm>
            <a:off x="9116942" y="1440000"/>
            <a:ext cx="2439342" cy="1620000"/>
            <a:chOff x="5911556" y="3446702"/>
            <a:chExt cx="2439342" cy="1620000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4074BBBE-51B0-490F-A84A-069941C625E0}"/>
                </a:ext>
              </a:extLst>
            </p:cNvPr>
            <p:cNvSpPr/>
            <p:nvPr/>
          </p:nvSpPr>
          <p:spPr>
            <a:xfrm>
              <a:off x="5911556" y="3446702"/>
              <a:ext cx="2439342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B50A2B2-BE87-42F8-A821-9B2CDFFD591C}"/>
                </a:ext>
              </a:extLst>
            </p:cNvPr>
            <p:cNvGrpSpPr/>
            <p:nvPr/>
          </p:nvGrpSpPr>
          <p:grpSpPr>
            <a:xfrm>
              <a:off x="6033227" y="3586624"/>
              <a:ext cx="2196000" cy="1340156"/>
              <a:chOff x="6037556" y="3586624"/>
              <a:chExt cx="2196000" cy="134015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6EBA2A30-4C17-4A9A-9B74-FD9C740F3352}"/>
                  </a:ext>
                </a:extLst>
              </p:cNvPr>
              <p:cNvSpPr/>
              <p:nvPr/>
            </p:nvSpPr>
            <p:spPr>
              <a:xfrm>
                <a:off x="6577556" y="3586624"/>
                <a:ext cx="111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99A0E2B4-3677-466C-B5A9-A1FEE97A0C9A}"/>
                  </a:ext>
                </a:extLst>
              </p:cNvPr>
              <p:cNvSpPr/>
              <p:nvPr/>
            </p:nvSpPr>
            <p:spPr>
              <a:xfrm>
                <a:off x="6037556" y="4278780"/>
                <a:ext cx="219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查看善举凭证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list_kinddeed_proof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DA1653B-785A-4089-A714-49E714E9A85A}"/>
              </a:ext>
            </a:extLst>
          </p:cNvPr>
          <p:cNvCxnSpPr>
            <a:cxnSpLocks/>
            <a:stCxn id="51" idx="3"/>
            <a:endCxn id="58" idx="1"/>
          </p:cNvCxnSpPr>
          <p:nvPr/>
        </p:nvCxnSpPr>
        <p:spPr>
          <a:xfrm>
            <a:off x="8577424" y="2250000"/>
            <a:ext cx="53951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F6B575-99A7-4874-9994-06A0BEAC6528}"/>
              </a:ext>
            </a:extLst>
          </p:cNvPr>
          <p:cNvGrpSpPr/>
          <p:nvPr/>
        </p:nvGrpSpPr>
        <p:grpSpPr>
          <a:xfrm>
            <a:off x="8914613" y="3960000"/>
            <a:ext cx="2844000" cy="1620000"/>
            <a:chOff x="6123050" y="1440000"/>
            <a:chExt cx="2844000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8BD51E74-56C4-4F33-B242-6C360B19B677}"/>
                </a:ext>
              </a:extLst>
            </p:cNvPr>
            <p:cNvSpPr/>
            <p:nvPr/>
          </p:nvSpPr>
          <p:spPr>
            <a:xfrm>
              <a:off x="6123050" y="1440000"/>
              <a:ext cx="284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98B3E950-3F2B-4E0D-83D3-F7C92891EA0C}"/>
                </a:ext>
              </a:extLst>
            </p:cNvPr>
            <p:cNvGrpSpPr/>
            <p:nvPr/>
          </p:nvGrpSpPr>
          <p:grpSpPr>
            <a:xfrm>
              <a:off x="6249050" y="1579922"/>
              <a:ext cx="2592000" cy="1340156"/>
              <a:chOff x="6249050" y="1579922"/>
              <a:chExt cx="2592000" cy="1340156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082EDA9-1B36-4E78-827E-6D6ACD37BF9F}"/>
                  </a:ext>
                </a:extLst>
              </p:cNvPr>
              <p:cNvSpPr/>
              <p:nvPr/>
            </p:nvSpPr>
            <p:spPr>
              <a:xfrm>
                <a:off x="6987050" y="1579922"/>
                <a:ext cx="1116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FC4C3BD-84AA-4639-8223-331EA5A8A04A}"/>
                  </a:ext>
                </a:extLst>
              </p:cNvPr>
              <p:cNvSpPr/>
              <p:nvPr/>
            </p:nvSpPr>
            <p:spPr>
              <a:xfrm>
                <a:off x="6249050" y="2272078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上传善举凭证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approve_kinddeed_proof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3917B2FC-3772-423B-BAA6-20A2235A81EB}"/>
              </a:ext>
            </a:extLst>
          </p:cNvPr>
          <p:cNvGrpSpPr/>
          <p:nvPr/>
        </p:nvGrpSpPr>
        <p:grpSpPr>
          <a:xfrm>
            <a:off x="3531334" y="3960000"/>
            <a:ext cx="2564666" cy="1620000"/>
            <a:chOff x="433388" y="2121095"/>
            <a:chExt cx="2564666" cy="1620000"/>
          </a:xfrm>
        </p:grpSpPr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A9CAB69A-406B-448C-A145-352D17B90C6D}"/>
                </a:ext>
              </a:extLst>
            </p:cNvPr>
            <p:cNvSpPr/>
            <p:nvPr/>
          </p:nvSpPr>
          <p:spPr>
            <a:xfrm>
              <a:off x="433388" y="2121095"/>
              <a:ext cx="2564666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DF49215F-79FF-41FB-BF7F-133318C9F83B}"/>
                </a:ext>
              </a:extLst>
            </p:cNvPr>
            <p:cNvGrpSpPr/>
            <p:nvPr/>
          </p:nvGrpSpPr>
          <p:grpSpPr>
            <a:xfrm>
              <a:off x="532656" y="2256349"/>
              <a:ext cx="2366130" cy="1349493"/>
              <a:chOff x="532656" y="2275084"/>
              <a:chExt cx="2366130" cy="1349493"/>
            </a:xfrm>
          </p:grpSpPr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40304D1E-89B2-4B5A-8CBE-EDDA343FF541}"/>
                  </a:ext>
                </a:extLst>
              </p:cNvPr>
              <p:cNvSpPr/>
              <p:nvPr/>
            </p:nvSpPr>
            <p:spPr>
              <a:xfrm>
                <a:off x="532656" y="2976577"/>
                <a:ext cx="2366129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find_pray_kinddeed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96851C60-0D26-4A99-AD8D-CA44A15C0419}"/>
                  </a:ext>
                </a:extLst>
              </p:cNvPr>
              <p:cNvGrpSpPr/>
              <p:nvPr/>
            </p:nvGrpSpPr>
            <p:grpSpPr>
              <a:xfrm>
                <a:off x="532657" y="2275084"/>
                <a:ext cx="2366129" cy="540000"/>
                <a:chOff x="380059" y="1397369"/>
                <a:chExt cx="2366129" cy="540000"/>
              </a:xfrm>
            </p:grpSpPr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5DCDCBC0-1BEC-456E-A738-B204E5ECB5C3}"/>
                    </a:ext>
                  </a:extLst>
                </p:cNvPr>
                <p:cNvSpPr/>
                <p:nvPr/>
              </p:nvSpPr>
              <p:spPr>
                <a:xfrm>
                  <a:off x="380059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用户</a:t>
                  </a:r>
                </a:p>
              </p:txBody>
            </p:sp>
            <p:sp>
              <p:nvSpPr>
                <p:cNvPr id="99" name="矩形: 圆角 98">
                  <a:extLst>
                    <a:ext uri="{FF2B5EF4-FFF2-40B4-BE49-F238E27FC236}">
                      <a16:creationId xmlns:a16="http://schemas.microsoft.com/office/drawing/2014/main" id="{89ADDFF3-D622-47A5-A3DD-1A3849151DB5}"/>
                    </a:ext>
                  </a:extLst>
                </p:cNvPr>
                <p:cNvSpPr/>
                <p:nvPr/>
              </p:nvSpPr>
              <p:spPr>
                <a:xfrm>
                  <a:off x="1559867" y="1397369"/>
                  <a:ext cx="1186321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善举所有者</a:t>
                  </a:r>
                </a:p>
              </p:txBody>
            </p:sp>
          </p:grpSp>
        </p:grpSp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8562190F-2C00-418A-9119-576849E3B752}"/>
              </a:ext>
            </a:extLst>
          </p:cNvPr>
          <p:cNvCxnSpPr>
            <a:cxnSpLocks/>
            <a:stCxn id="206" idx="1"/>
            <a:endCxn id="94" idx="3"/>
          </p:cNvCxnSpPr>
          <p:nvPr/>
        </p:nvCxnSpPr>
        <p:spPr>
          <a:xfrm flipH="1">
            <a:off x="6096000" y="4770000"/>
            <a:ext cx="90818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859DDDB-263E-4D0E-A48C-E30689D5503F}"/>
              </a:ext>
            </a:extLst>
          </p:cNvPr>
          <p:cNvCxnSpPr>
            <a:cxnSpLocks/>
            <a:stCxn id="58" idx="2"/>
            <a:endCxn id="72" idx="0"/>
          </p:cNvCxnSpPr>
          <p:nvPr/>
        </p:nvCxnSpPr>
        <p:spPr>
          <a:xfrm>
            <a:off x="10336613" y="3060000"/>
            <a:ext cx="0" cy="900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 flipV="1">
            <a:off x="3140538" y="2083669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售后点评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3CBFCA-9408-4D4B-A9B4-436FE188E95C}"/>
              </a:ext>
            </a:extLst>
          </p:cNvPr>
          <p:cNvGrpSpPr/>
          <p:nvPr/>
        </p:nvGrpSpPr>
        <p:grpSpPr>
          <a:xfrm>
            <a:off x="4369933" y="1273669"/>
            <a:ext cx="2340000" cy="1620000"/>
            <a:chOff x="4369933" y="1273669"/>
            <a:chExt cx="2340000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169CCB60-F292-4DC2-A08F-FB9CB52BB3EA}"/>
                </a:ext>
              </a:extLst>
            </p:cNvPr>
            <p:cNvSpPr/>
            <p:nvPr/>
          </p:nvSpPr>
          <p:spPr>
            <a:xfrm>
              <a:off x="4369933" y="1273669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35D7CDA3-F179-40FF-A251-D96B9A5170B6}"/>
                </a:ext>
              </a:extLst>
            </p:cNvPr>
            <p:cNvSpPr/>
            <p:nvPr/>
          </p:nvSpPr>
          <p:spPr>
            <a:xfrm>
              <a:off x="4495933" y="2105747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find_aftercomment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0BE23D31-C734-41F6-B224-C63B2765C758}"/>
                </a:ext>
              </a:extLst>
            </p:cNvPr>
            <p:cNvSpPr/>
            <p:nvPr/>
          </p:nvSpPr>
          <p:spPr>
            <a:xfrm>
              <a:off x="5107933" y="1413591"/>
              <a:ext cx="864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D924FA-C8E3-49B7-9E37-5A05A0C6C912}"/>
              </a:ext>
            </a:extLst>
          </p:cNvPr>
          <p:cNvGrpSpPr/>
          <p:nvPr/>
        </p:nvGrpSpPr>
        <p:grpSpPr>
          <a:xfrm>
            <a:off x="433388" y="2342704"/>
            <a:ext cx="2707150" cy="3243256"/>
            <a:chOff x="433388" y="1440000"/>
            <a:chExt cx="2707150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440000"/>
              <a:ext cx="2707150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2F8A941-C4B9-4E4B-83AB-3A15F4C54F86}"/>
                </a:ext>
              </a:extLst>
            </p:cNvPr>
            <p:cNvGrpSpPr/>
            <p:nvPr/>
          </p:nvGrpSpPr>
          <p:grpSpPr>
            <a:xfrm>
              <a:off x="562963" y="1608226"/>
              <a:ext cx="2448000" cy="2906805"/>
              <a:chOff x="574306" y="1608226"/>
              <a:chExt cx="2448000" cy="2906805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74306" y="228916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add_aftercomment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74306" y="3078096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delete_aftercomment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74306" y="386703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update_aftercomment</a:t>
                </a: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9187FB2-CC53-406B-BA57-95F929D6D639}"/>
                  </a:ext>
                </a:extLst>
              </p:cNvPr>
              <p:cNvSpPr/>
              <p:nvPr/>
            </p:nvSpPr>
            <p:spPr>
              <a:xfrm>
                <a:off x="1294306" y="1608226"/>
                <a:ext cx="100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01BB925-99E2-4029-A274-849B2E01DF1D}"/>
              </a:ext>
            </a:extLst>
          </p:cNvPr>
          <p:cNvGrpSpPr/>
          <p:nvPr/>
        </p:nvGrpSpPr>
        <p:grpSpPr>
          <a:xfrm>
            <a:off x="4369933" y="3154332"/>
            <a:ext cx="2340000" cy="1620000"/>
            <a:chOff x="4369933" y="3154332"/>
            <a:chExt cx="2340000" cy="162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6495F98-0C89-470D-A336-C5B495373144}"/>
                </a:ext>
              </a:extLst>
            </p:cNvPr>
            <p:cNvSpPr/>
            <p:nvPr/>
          </p:nvSpPr>
          <p:spPr>
            <a:xfrm>
              <a:off x="4369933" y="3154332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53052DF-529E-43F9-A2A7-0B45BEBC3B5D}"/>
                </a:ext>
              </a:extLst>
            </p:cNvPr>
            <p:cNvSpPr/>
            <p:nvPr/>
          </p:nvSpPr>
          <p:spPr>
            <a:xfrm>
              <a:off x="4981933" y="3294254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善举所有者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2007EC-BEEA-4199-BA41-B4FDFDE0E0F1}"/>
                </a:ext>
              </a:extLst>
            </p:cNvPr>
            <p:cNvSpPr/>
            <p:nvPr/>
          </p:nvSpPr>
          <p:spPr>
            <a:xfrm>
              <a:off x="4495933" y="3986410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查看所属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list_aftercomment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CBD914-022C-408E-A446-12895B3A7D84}"/>
              </a:ext>
            </a:extLst>
          </p:cNvPr>
          <p:cNvGrpSpPr/>
          <p:nvPr/>
        </p:nvGrpSpPr>
        <p:grpSpPr>
          <a:xfrm>
            <a:off x="4369933" y="5034995"/>
            <a:ext cx="2340000" cy="1620000"/>
            <a:chOff x="4369933" y="5034995"/>
            <a:chExt cx="2340000" cy="1620000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B2DD3A4-7EED-4534-B760-85AC344D20E1}"/>
                </a:ext>
              </a:extLst>
            </p:cNvPr>
            <p:cNvSpPr/>
            <p:nvPr/>
          </p:nvSpPr>
          <p:spPr>
            <a:xfrm>
              <a:off x="4369933" y="5034995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CCE9879-35A7-4F63-8D9A-6351A9143EAD}"/>
                </a:ext>
              </a:extLst>
            </p:cNvPr>
            <p:cNvSpPr/>
            <p:nvPr/>
          </p:nvSpPr>
          <p:spPr>
            <a:xfrm>
              <a:off x="4981933" y="5174917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8880FBF-FF61-4673-B2F9-85E42C73187E}"/>
                </a:ext>
              </a:extLst>
            </p:cNvPr>
            <p:cNvSpPr/>
            <p:nvPr/>
          </p:nvSpPr>
          <p:spPr>
            <a:xfrm>
              <a:off x="4495933" y="5867073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查看条件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list_aftercomment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C57A2C4-17A6-445A-B496-2A3150F3E448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3140538" y="3964332"/>
            <a:ext cx="122939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3140538" y="3964332"/>
            <a:ext cx="1229395" cy="1880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8F74794A-989B-4942-A8C3-F9BCD0CF02BA}"/>
              </a:ext>
            </a:extLst>
          </p:cNvPr>
          <p:cNvGrpSpPr/>
          <p:nvPr/>
        </p:nvGrpSpPr>
        <p:grpSpPr>
          <a:xfrm>
            <a:off x="433388" y="1440000"/>
            <a:ext cx="2592000" cy="1620000"/>
            <a:chOff x="433388" y="2041965"/>
            <a:chExt cx="2592000" cy="1620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041965"/>
              <a:ext cx="2592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E726350-4632-46AC-A43B-F61EC4E715EC}"/>
                </a:ext>
              </a:extLst>
            </p:cNvPr>
            <p:cNvGrpSpPr/>
            <p:nvPr/>
          </p:nvGrpSpPr>
          <p:grpSpPr>
            <a:xfrm>
              <a:off x="546324" y="2174993"/>
              <a:ext cx="2366129" cy="1353945"/>
              <a:chOff x="528324" y="2195954"/>
              <a:chExt cx="2366129" cy="1353945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30356" y="2901899"/>
                <a:ext cx="236206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</a:t>
                </a:r>
                <a:endPara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apply_founder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A8C8F827-0083-4C2A-B18E-7588277A94AD}"/>
                  </a:ext>
                </a:extLst>
              </p:cNvPr>
              <p:cNvGrpSpPr/>
              <p:nvPr/>
            </p:nvGrpSpPr>
            <p:grpSpPr>
              <a:xfrm>
                <a:off x="528324" y="2195954"/>
                <a:ext cx="2366129" cy="540000"/>
                <a:chOff x="380059" y="1397369"/>
                <a:chExt cx="2366129" cy="540000"/>
              </a:xfrm>
            </p:grpSpPr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EBD4EA97-5025-4DE6-B38D-69D50269EB33}"/>
                    </a:ext>
                  </a:extLst>
                </p:cNvPr>
                <p:cNvSpPr/>
                <p:nvPr/>
              </p:nvSpPr>
              <p:spPr>
                <a:xfrm>
                  <a:off x="380059" y="1397369"/>
                  <a:ext cx="576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用户</a:t>
                  </a: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B40DB807-3E67-4E30-8A20-8D3129DB8CB3}"/>
                    </a:ext>
                  </a:extLst>
                </p:cNvPr>
                <p:cNvSpPr/>
                <p:nvPr/>
              </p:nvSpPr>
              <p:spPr>
                <a:xfrm>
                  <a:off x="1059124" y="1397369"/>
                  <a:ext cx="576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3362D236-1F3E-4777-B34E-3E36721FFCFC}"/>
                    </a:ext>
                  </a:extLst>
                </p:cNvPr>
                <p:cNvSpPr/>
                <p:nvPr/>
              </p:nvSpPr>
              <p:spPr>
                <a:xfrm>
                  <a:off x="1738188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寺院账号</a:t>
                  </a:r>
                </a:p>
              </p:txBody>
            </p:sp>
          </p:grp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69D06BA-1988-4ADD-B4B9-F6061D092507}"/>
              </a:ext>
            </a:extLst>
          </p:cNvPr>
          <p:cNvGrpSpPr/>
          <p:nvPr/>
        </p:nvGrpSpPr>
        <p:grpSpPr>
          <a:xfrm>
            <a:off x="3838053" y="1440000"/>
            <a:ext cx="1728000" cy="1620000"/>
            <a:chOff x="3808053" y="2032821"/>
            <a:chExt cx="1728000" cy="162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3808053" y="2032821"/>
              <a:ext cx="1728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49E3B73-73BE-4D56-A0AD-4BB8E60670E7}"/>
                </a:ext>
              </a:extLst>
            </p:cNvPr>
            <p:cNvGrpSpPr/>
            <p:nvPr/>
          </p:nvGrpSpPr>
          <p:grpSpPr>
            <a:xfrm>
              <a:off x="3906524" y="2161277"/>
              <a:ext cx="1512000" cy="1363089"/>
              <a:chOff x="3906524" y="2186810"/>
              <a:chExt cx="1512000" cy="1363089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4050524" y="218681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合约部署者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3906524" y="2901899"/>
                <a:ext cx="151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查找申请者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list_founder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108" idx="1"/>
          </p:cNvCxnSpPr>
          <p:nvPr/>
        </p:nvCxnSpPr>
        <p:spPr>
          <a:xfrm>
            <a:off x="3025388" y="2250000"/>
            <a:ext cx="81266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205" idx="1"/>
          </p:cNvCxnSpPr>
          <p:nvPr/>
        </p:nvCxnSpPr>
        <p:spPr>
          <a:xfrm>
            <a:off x="5566053" y="2250000"/>
            <a:ext cx="81266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3"/>
            <a:endCxn id="206" idx="1"/>
          </p:cNvCxnSpPr>
          <p:nvPr/>
        </p:nvCxnSpPr>
        <p:spPr>
          <a:xfrm>
            <a:off x="8592718" y="2250000"/>
            <a:ext cx="81266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C6A438-79FA-4910-AB89-55B02E33C2E8}"/>
              </a:ext>
            </a:extLst>
          </p:cNvPr>
          <p:cNvGrpSpPr/>
          <p:nvPr/>
        </p:nvGrpSpPr>
        <p:grpSpPr>
          <a:xfrm>
            <a:off x="6378718" y="1440000"/>
            <a:ext cx="2214000" cy="1620000"/>
            <a:chOff x="6354718" y="2036282"/>
            <a:chExt cx="2214000" cy="162000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C28482D-F665-4785-BF26-F3A89D2C347D}"/>
                </a:ext>
              </a:extLst>
            </p:cNvPr>
            <p:cNvGrpSpPr/>
            <p:nvPr/>
          </p:nvGrpSpPr>
          <p:grpSpPr>
            <a:xfrm>
              <a:off x="6453718" y="2166468"/>
              <a:ext cx="2016000" cy="1359628"/>
              <a:chOff x="6453718" y="2190271"/>
              <a:chExt cx="2016000" cy="1359628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6849718" y="2190271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合约部署者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6453718" y="2901899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approve_founder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6354718" y="2036282"/>
              <a:ext cx="221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C75DD1-7A8F-4025-8BB4-87A8B99FF346}"/>
              </a:ext>
            </a:extLst>
          </p:cNvPr>
          <p:cNvGrpSpPr/>
          <p:nvPr/>
        </p:nvGrpSpPr>
        <p:grpSpPr>
          <a:xfrm>
            <a:off x="9405384" y="1440000"/>
            <a:ext cx="1566000" cy="1620000"/>
            <a:chOff x="9405384" y="2036282"/>
            <a:chExt cx="1566000" cy="162000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01F604D-FEFC-4737-9B2B-04245A23D156}"/>
                </a:ext>
              </a:extLst>
            </p:cNvPr>
            <p:cNvGrpSpPr/>
            <p:nvPr/>
          </p:nvGrpSpPr>
          <p:grpSpPr>
            <a:xfrm>
              <a:off x="9504384" y="2166468"/>
              <a:ext cx="1368000" cy="1359628"/>
              <a:chOff x="9504384" y="2190271"/>
              <a:chExt cx="1368000" cy="1359628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9774384" y="2190271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9504384" y="2901899"/>
                <a:ext cx="136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判断身份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is_founder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9405384" y="2036282"/>
              <a:ext cx="156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基金会成员</a:t>
            </a:r>
          </a:p>
        </p:txBody>
      </p: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0B514829-07C4-41E4-9D28-A31775179796}"/>
              </a:ext>
            </a:extLst>
          </p:cNvPr>
          <p:cNvGrpSpPr/>
          <p:nvPr/>
        </p:nvGrpSpPr>
        <p:grpSpPr>
          <a:xfrm>
            <a:off x="433388" y="1440000"/>
            <a:ext cx="2564666" cy="1620000"/>
            <a:chOff x="433388" y="2121095"/>
            <a:chExt cx="2564666" cy="1620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121095"/>
              <a:ext cx="2564666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0128EA-9478-4090-9A4E-CAFA346AA2DB}"/>
                </a:ext>
              </a:extLst>
            </p:cNvPr>
            <p:cNvGrpSpPr/>
            <p:nvPr/>
          </p:nvGrpSpPr>
          <p:grpSpPr>
            <a:xfrm>
              <a:off x="532656" y="2256349"/>
              <a:ext cx="2366130" cy="1349493"/>
              <a:chOff x="532656" y="2275084"/>
              <a:chExt cx="2366130" cy="1349493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32656" y="2976577"/>
                <a:ext cx="2366129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A8C8F827-0083-4C2A-B18E-7588277A94AD}"/>
                  </a:ext>
                </a:extLst>
              </p:cNvPr>
              <p:cNvGrpSpPr/>
              <p:nvPr/>
            </p:nvGrpSpPr>
            <p:grpSpPr>
              <a:xfrm>
                <a:off x="532657" y="2275084"/>
                <a:ext cx="2366129" cy="540000"/>
                <a:chOff x="380059" y="1397369"/>
                <a:chExt cx="2366129" cy="540000"/>
              </a:xfrm>
            </p:grpSpPr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EBD4EA97-5025-4DE6-B38D-69D50269EB33}"/>
                    </a:ext>
                  </a:extLst>
                </p:cNvPr>
                <p:cNvSpPr/>
                <p:nvPr/>
              </p:nvSpPr>
              <p:spPr>
                <a:xfrm>
                  <a:off x="380059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单签用户</a:t>
                  </a: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3362D236-1F3E-4777-B34E-3E36721FFCFC}"/>
                    </a:ext>
                  </a:extLst>
                </p:cNvPr>
                <p:cNvSpPr/>
                <p:nvPr/>
              </p:nvSpPr>
              <p:spPr>
                <a:xfrm>
                  <a:off x="1738188" y="1397369"/>
                  <a:ext cx="1008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多签用户</a:t>
                  </a:r>
                </a:p>
              </p:txBody>
            </p:sp>
          </p:grp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CC53E46-A82A-4DF6-A45D-19D59C40C111}"/>
              </a:ext>
            </a:extLst>
          </p:cNvPr>
          <p:cNvGrpSpPr/>
          <p:nvPr/>
        </p:nvGrpSpPr>
        <p:grpSpPr>
          <a:xfrm>
            <a:off x="3826324" y="1440000"/>
            <a:ext cx="1710000" cy="1620000"/>
            <a:chOff x="3808053" y="2121095"/>
            <a:chExt cx="1710000" cy="162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3808053" y="2121095"/>
              <a:ext cx="171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E267D10-D78E-488A-B9E4-4707F90CBE87}"/>
                </a:ext>
              </a:extLst>
            </p:cNvPr>
            <p:cNvGrpSpPr/>
            <p:nvPr/>
          </p:nvGrpSpPr>
          <p:grpSpPr>
            <a:xfrm>
              <a:off x="3907053" y="2256349"/>
              <a:ext cx="1512000" cy="1349493"/>
              <a:chOff x="3907053" y="2275084"/>
              <a:chExt cx="1512000" cy="1349493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4051053" y="2275084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3907053" y="2976577"/>
                <a:ext cx="151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查找申请者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108" idx="1"/>
          </p:cNvCxnSpPr>
          <p:nvPr/>
        </p:nvCxnSpPr>
        <p:spPr>
          <a:xfrm>
            <a:off x="2998054" y="2250000"/>
            <a:ext cx="82827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205" idx="1"/>
          </p:cNvCxnSpPr>
          <p:nvPr/>
        </p:nvCxnSpPr>
        <p:spPr>
          <a:xfrm>
            <a:off x="5536324" y="2250000"/>
            <a:ext cx="82827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3"/>
            <a:endCxn id="206" idx="1"/>
          </p:cNvCxnSpPr>
          <p:nvPr/>
        </p:nvCxnSpPr>
        <p:spPr>
          <a:xfrm>
            <a:off x="8578594" y="2250000"/>
            <a:ext cx="82826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84A4AD9-D4DF-440B-A888-17D5A137E745}"/>
              </a:ext>
            </a:extLst>
          </p:cNvPr>
          <p:cNvGrpSpPr/>
          <p:nvPr/>
        </p:nvGrpSpPr>
        <p:grpSpPr>
          <a:xfrm>
            <a:off x="6364594" y="1440000"/>
            <a:ext cx="2214000" cy="1620000"/>
            <a:chOff x="6354718" y="2115412"/>
            <a:chExt cx="2214000" cy="1620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121FC5F-7952-4716-AC2A-8ACD4BCA8182}"/>
                </a:ext>
              </a:extLst>
            </p:cNvPr>
            <p:cNvGrpSpPr/>
            <p:nvPr/>
          </p:nvGrpSpPr>
          <p:grpSpPr>
            <a:xfrm>
              <a:off x="6453718" y="2250666"/>
              <a:ext cx="2016000" cy="1349493"/>
              <a:chOff x="6453718" y="2269401"/>
              <a:chExt cx="2016000" cy="1349493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6849718" y="2269401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6453718" y="2970894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6354718" y="2115412"/>
              <a:ext cx="221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784E846-997C-4A9D-8683-2F9F362424AF}"/>
              </a:ext>
            </a:extLst>
          </p:cNvPr>
          <p:cNvGrpSpPr/>
          <p:nvPr/>
        </p:nvGrpSpPr>
        <p:grpSpPr>
          <a:xfrm>
            <a:off x="9406863" y="1440000"/>
            <a:ext cx="1563043" cy="1620000"/>
            <a:chOff x="9406863" y="2115412"/>
            <a:chExt cx="1563043" cy="16200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7BF42DF-B953-4309-80FD-42C7089F72A4}"/>
                </a:ext>
              </a:extLst>
            </p:cNvPr>
            <p:cNvGrpSpPr/>
            <p:nvPr/>
          </p:nvGrpSpPr>
          <p:grpSpPr>
            <a:xfrm>
              <a:off x="9504384" y="2250666"/>
              <a:ext cx="1368000" cy="1349493"/>
              <a:chOff x="9504384" y="2269401"/>
              <a:chExt cx="1368000" cy="1349493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9774384" y="2269401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9504384" y="2970894"/>
                <a:ext cx="136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判断身份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9406863" y="2115412"/>
              <a:ext cx="1563043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寺院管理员</a:t>
            </a:r>
          </a:p>
        </p:txBody>
      </p:sp>
    </p:spTree>
    <p:extLst>
      <p:ext uri="{BB962C8B-B14F-4D97-AF65-F5344CB8AC3E}">
        <p14:creationId xmlns:p14="http://schemas.microsoft.com/office/powerpoint/2010/main" val="29980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D70951-B9CE-46DC-A791-2615E24AA582}"/>
              </a:ext>
            </a:extLst>
          </p:cNvPr>
          <p:cNvGrpSpPr/>
          <p:nvPr/>
        </p:nvGrpSpPr>
        <p:grpSpPr>
          <a:xfrm>
            <a:off x="433388" y="1440000"/>
            <a:ext cx="1980000" cy="1620000"/>
            <a:chOff x="433388" y="2091876"/>
            <a:chExt cx="1980000" cy="1620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091876"/>
              <a:ext cx="198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42D2306-37F3-43CB-B11B-A516EE7BDB5B}"/>
                </a:ext>
              </a:extLst>
            </p:cNvPr>
            <p:cNvGrpSpPr/>
            <p:nvPr/>
          </p:nvGrpSpPr>
          <p:grpSpPr>
            <a:xfrm>
              <a:off x="559388" y="2241128"/>
              <a:ext cx="1728000" cy="1321497"/>
              <a:chOff x="559388" y="2248707"/>
              <a:chExt cx="1728000" cy="1321497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59388" y="2922204"/>
                <a:ext cx="172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BD4EA97-5025-4DE6-B38D-69D50269EB33}"/>
                  </a:ext>
                </a:extLst>
              </p:cNvPr>
              <p:cNvSpPr/>
              <p:nvPr/>
            </p:nvSpPr>
            <p:spPr>
              <a:xfrm>
                <a:off x="919388" y="2248707"/>
                <a:ext cx="100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7BE559-AFF2-46A0-BED1-453CC9A7D13A}"/>
              </a:ext>
            </a:extLst>
          </p:cNvPr>
          <p:cNvGrpSpPr/>
          <p:nvPr/>
        </p:nvGrpSpPr>
        <p:grpSpPr>
          <a:xfrm>
            <a:off x="3352053" y="1440000"/>
            <a:ext cx="1710000" cy="1620000"/>
            <a:chOff x="3556053" y="2091876"/>
            <a:chExt cx="1710000" cy="162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3556053" y="2091876"/>
              <a:ext cx="171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3FEFEAF-5B98-4710-B9EC-B6B967971B8D}"/>
                </a:ext>
              </a:extLst>
            </p:cNvPr>
            <p:cNvGrpSpPr/>
            <p:nvPr/>
          </p:nvGrpSpPr>
          <p:grpSpPr>
            <a:xfrm>
              <a:off x="3655053" y="2241128"/>
              <a:ext cx="1512000" cy="1321497"/>
              <a:chOff x="3655053" y="2248707"/>
              <a:chExt cx="1512000" cy="1321497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3799053" y="2248707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3655053" y="2922204"/>
                <a:ext cx="151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查找申请者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108" idx="1"/>
          </p:cNvCxnSpPr>
          <p:nvPr/>
        </p:nvCxnSpPr>
        <p:spPr>
          <a:xfrm>
            <a:off x="2413388" y="2250000"/>
            <a:ext cx="93866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205" idx="1"/>
          </p:cNvCxnSpPr>
          <p:nvPr/>
        </p:nvCxnSpPr>
        <p:spPr>
          <a:xfrm>
            <a:off x="5062053" y="2250000"/>
            <a:ext cx="938665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3"/>
            <a:endCxn id="206" idx="1"/>
          </p:cNvCxnSpPr>
          <p:nvPr/>
        </p:nvCxnSpPr>
        <p:spPr>
          <a:xfrm>
            <a:off x="8214718" y="2250000"/>
            <a:ext cx="93866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5C21A2-8009-4CC7-ABFB-A96E13C2A02A}"/>
              </a:ext>
            </a:extLst>
          </p:cNvPr>
          <p:cNvGrpSpPr/>
          <p:nvPr/>
        </p:nvGrpSpPr>
        <p:grpSpPr>
          <a:xfrm>
            <a:off x="6000718" y="1440000"/>
            <a:ext cx="2214000" cy="1620000"/>
            <a:chOff x="6102718" y="2091876"/>
            <a:chExt cx="2214000" cy="16200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B4308B3-9F62-478F-A02B-B7AB81DC4E87}"/>
                </a:ext>
              </a:extLst>
            </p:cNvPr>
            <p:cNvGrpSpPr/>
            <p:nvPr/>
          </p:nvGrpSpPr>
          <p:grpSpPr>
            <a:xfrm>
              <a:off x="6201718" y="2241128"/>
              <a:ext cx="2016000" cy="1321497"/>
              <a:chOff x="6201718" y="2243024"/>
              <a:chExt cx="2016000" cy="1321497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6597718" y="2243024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6201718" y="2916521"/>
                <a:ext cx="2016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6102718" y="2091876"/>
              <a:ext cx="2214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6F7FC1-7531-45F8-99AD-EF7BA21920AB}"/>
              </a:ext>
            </a:extLst>
          </p:cNvPr>
          <p:cNvGrpSpPr/>
          <p:nvPr/>
        </p:nvGrpSpPr>
        <p:grpSpPr>
          <a:xfrm>
            <a:off x="9153384" y="1440000"/>
            <a:ext cx="1566000" cy="1620000"/>
            <a:chOff x="9153384" y="2091876"/>
            <a:chExt cx="1566000" cy="16200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E2C1230-79AA-4243-8A34-79D5E60DAB38}"/>
                </a:ext>
              </a:extLst>
            </p:cNvPr>
            <p:cNvGrpSpPr/>
            <p:nvPr/>
          </p:nvGrpSpPr>
          <p:grpSpPr>
            <a:xfrm>
              <a:off x="9252384" y="2241128"/>
              <a:ext cx="1368000" cy="1321497"/>
              <a:chOff x="9252384" y="2243024"/>
              <a:chExt cx="1368000" cy="1321497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9522384" y="2243024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9252384" y="2916521"/>
                <a:ext cx="136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判断身份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9153384" y="2091876"/>
              <a:ext cx="156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</a:t>
            </a:r>
          </a:p>
        </p:txBody>
      </p:sp>
    </p:spTree>
    <p:extLst>
      <p:ext uri="{BB962C8B-B14F-4D97-AF65-F5344CB8AC3E}">
        <p14:creationId xmlns:p14="http://schemas.microsoft.com/office/powerpoint/2010/main" val="260980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66DACDC-6544-414E-BA33-CF143FFB0F50}"/>
              </a:ext>
            </a:extLst>
          </p:cNvPr>
          <p:cNvGrpSpPr/>
          <p:nvPr/>
        </p:nvGrpSpPr>
        <p:grpSpPr>
          <a:xfrm>
            <a:off x="433388" y="1440000"/>
            <a:ext cx="2291578" cy="1620000"/>
            <a:chOff x="433388" y="1305000"/>
            <a:chExt cx="2291578" cy="1620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305000"/>
              <a:ext cx="2291578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BAE3467-12C0-47F6-A443-5A63076182B0}"/>
                </a:ext>
              </a:extLst>
            </p:cNvPr>
            <p:cNvGrpSpPr/>
            <p:nvPr/>
          </p:nvGrpSpPr>
          <p:grpSpPr>
            <a:xfrm>
              <a:off x="529600" y="1454252"/>
              <a:ext cx="2099155" cy="1321496"/>
              <a:chOff x="529600" y="1458989"/>
              <a:chExt cx="2099155" cy="1321496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29600" y="2132485"/>
                <a:ext cx="2099155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apply_join_temple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BD4EA97-5025-4DE6-B38D-69D50269EB33}"/>
                  </a:ext>
                </a:extLst>
              </p:cNvPr>
              <p:cNvSpPr/>
              <p:nvPr/>
            </p:nvSpPr>
            <p:spPr>
              <a:xfrm>
                <a:off x="1089375" y="1458989"/>
                <a:ext cx="979606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法师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7B33212-5CDA-4B47-9EF9-1D61739CE505}"/>
              </a:ext>
            </a:extLst>
          </p:cNvPr>
          <p:cNvGrpSpPr/>
          <p:nvPr/>
        </p:nvGrpSpPr>
        <p:grpSpPr>
          <a:xfrm>
            <a:off x="3816613" y="1440000"/>
            <a:ext cx="2531025" cy="1620000"/>
            <a:chOff x="3816613" y="1305000"/>
            <a:chExt cx="2531025" cy="162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3816613" y="1305000"/>
              <a:ext cx="2531025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167E29F-1711-4CA6-A69C-FDB9C364C676}"/>
                </a:ext>
              </a:extLst>
            </p:cNvPr>
            <p:cNvGrpSpPr/>
            <p:nvPr/>
          </p:nvGrpSpPr>
          <p:grpSpPr>
            <a:xfrm>
              <a:off x="3930125" y="1454252"/>
              <a:ext cx="2304000" cy="1321496"/>
              <a:chOff x="3930125" y="1458989"/>
              <a:chExt cx="2304000" cy="1321496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4470125" y="1458989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3930125" y="2132485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查找申请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list_temple_master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108" idx="1"/>
          </p:cNvCxnSpPr>
          <p:nvPr/>
        </p:nvCxnSpPr>
        <p:spPr>
          <a:xfrm>
            <a:off x="2724966" y="2250000"/>
            <a:ext cx="109164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59" idx="1"/>
          </p:cNvCxnSpPr>
          <p:nvPr/>
        </p:nvCxnSpPr>
        <p:spPr>
          <a:xfrm>
            <a:off x="6347638" y="2250000"/>
            <a:ext cx="106975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205" idx="1"/>
            <a:endCxn id="206" idx="3"/>
          </p:cNvCxnSpPr>
          <p:nvPr/>
        </p:nvCxnSpPr>
        <p:spPr>
          <a:xfrm flipH="1">
            <a:off x="6347638" y="4770000"/>
            <a:ext cx="106975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15D11AE-200B-491F-A388-2F36555E2509}"/>
              </a:ext>
            </a:extLst>
          </p:cNvPr>
          <p:cNvGrpSpPr/>
          <p:nvPr/>
        </p:nvGrpSpPr>
        <p:grpSpPr>
          <a:xfrm>
            <a:off x="7417388" y="3960000"/>
            <a:ext cx="2543077" cy="1620000"/>
            <a:chOff x="7417388" y="4329000"/>
            <a:chExt cx="2543077" cy="1620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6CF2E1A-D28C-4C77-BC41-071F64C82B8A}"/>
                </a:ext>
              </a:extLst>
            </p:cNvPr>
            <p:cNvGrpSpPr/>
            <p:nvPr/>
          </p:nvGrpSpPr>
          <p:grpSpPr>
            <a:xfrm>
              <a:off x="7513849" y="4473584"/>
              <a:ext cx="2350154" cy="1330833"/>
              <a:chOff x="7513849" y="4482989"/>
              <a:chExt cx="2350154" cy="1330833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8092618" y="4482989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7513849" y="5165822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approve_join_temple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7417388" y="4329000"/>
              <a:ext cx="254307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E41E583-7F68-4153-9EF6-AE9F15C09EDD}"/>
              </a:ext>
            </a:extLst>
          </p:cNvPr>
          <p:cNvGrpSpPr/>
          <p:nvPr/>
        </p:nvGrpSpPr>
        <p:grpSpPr>
          <a:xfrm>
            <a:off x="4781638" y="3960000"/>
            <a:ext cx="1566000" cy="1620000"/>
            <a:chOff x="4781638" y="4329000"/>
            <a:chExt cx="1566000" cy="16200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C1A4183-2C57-439B-83CF-E3389091ED82}"/>
                </a:ext>
              </a:extLst>
            </p:cNvPr>
            <p:cNvGrpSpPr/>
            <p:nvPr/>
          </p:nvGrpSpPr>
          <p:grpSpPr>
            <a:xfrm>
              <a:off x="4880638" y="4473584"/>
              <a:ext cx="1368000" cy="1330833"/>
              <a:chOff x="4880638" y="4482989"/>
              <a:chExt cx="1368000" cy="1330833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CB76878-D819-48AC-AEB8-9F028A450BD7}"/>
                  </a:ext>
                </a:extLst>
              </p:cNvPr>
              <p:cNvSpPr/>
              <p:nvPr/>
            </p:nvSpPr>
            <p:spPr>
              <a:xfrm>
                <a:off x="5150638" y="4482989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23A35783-45F3-492D-B983-D833D276F213}"/>
                  </a:ext>
                </a:extLst>
              </p:cNvPr>
              <p:cNvSpPr/>
              <p:nvPr/>
            </p:nvSpPr>
            <p:spPr>
              <a:xfrm>
                <a:off x="4880638" y="5165822"/>
                <a:ext cx="136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判断身份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is_in_temple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AA4C7DB-D7A9-4EFE-9F95-80358F55550D}"/>
                </a:ext>
              </a:extLst>
            </p:cNvPr>
            <p:cNvSpPr/>
            <p:nvPr/>
          </p:nvSpPr>
          <p:spPr>
            <a:xfrm>
              <a:off x="4781638" y="4329000"/>
              <a:ext cx="156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法师加入寺院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1DE9758-DCE6-48B1-8FFB-BCB02F022FFA}"/>
              </a:ext>
            </a:extLst>
          </p:cNvPr>
          <p:cNvGrpSpPr/>
          <p:nvPr/>
        </p:nvGrpSpPr>
        <p:grpSpPr>
          <a:xfrm>
            <a:off x="7417388" y="1440000"/>
            <a:ext cx="2543077" cy="1620000"/>
            <a:chOff x="7417388" y="1305000"/>
            <a:chExt cx="2543077" cy="1620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E395699-6021-48DA-AF97-336C0E988660}"/>
                </a:ext>
              </a:extLst>
            </p:cNvPr>
            <p:cNvGrpSpPr/>
            <p:nvPr/>
          </p:nvGrpSpPr>
          <p:grpSpPr>
            <a:xfrm>
              <a:off x="7513849" y="1454252"/>
              <a:ext cx="2350154" cy="1321496"/>
              <a:chOff x="7513849" y="1458989"/>
              <a:chExt cx="2350154" cy="1321496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80649730-F31C-4650-9EB6-FA2C04FAE2CD}"/>
                  </a:ext>
                </a:extLst>
              </p:cNvPr>
              <p:cNvSpPr/>
              <p:nvPr/>
            </p:nvSpPr>
            <p:spPr>
              <a:xfrm>
                <a:off x="8092618" y="1458989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63142F85-844B-455C-ADC6-DC9FB6E80EC5}"/>
                  </a:ext>
                </a:extLst>
              </p:cNvPr>
              <p:cNvSpPr/>
              <p:nvPr/>
            </p:nvSpPr>
            <p:spPr>
              <a:xfrm>
                <a:off x="7513849" y="2132485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approve_join_temple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3B3470C-8296-4175-9BC9-3B6CBAABDFF0}"/>
                </a:ext>
              </a:extLst>
            </p:cNvPr>
            <p:cNvSpPr/>
            <p:nvPr/>
          </p:nvSpPr>
          <p:spPr>
            <a:xfrm>
              <a:off x="7417388" y="1305000"/>
              <a:ext cx="254307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829D19D-D940-435F-8C36-FC8D653D15EE}"/>
              </a:ext>
            </a:extLst>
          </p:cNvPr>
          <p:cNvCxnSpPr>
            <a:cxnSpLocks/>
            <a:stCxn id="59" idx="2"/>
            <a:endCxn id="205" idx="0"/>
          </p:cNvCxnSpPr>
          <p:nvPr/>
        </p:nvCxnSpPr>
        <p:spPr>
          <a:xfrm>
            <a:off x="8688927" y="3060000"/>
            <a:ext cx="0" cy="900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5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8" idx="3"/>
            <a:endCxn id="59" idx="1"/>
          </p:cNvCxnSpPr>
          <p:nvPr/>
        </p:nvCxnSpPr>
        <p:spPr>
          <a:xfrm>
            <a:off x="2964413" y="3060000"/>
            <a:ext cx="1116403" cy="1936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善举类型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3AE7A4-B173-4AD3-8544-4711A57DAD23}"/>
              </a:ext>
            </a:extLst>
          </p:cNvPr>
          <p:cNvGrpSpPr/>
          <p:nvPr/>
        </p:nvGrpSpPr>
        <p:grpSpPr>
          <a:xfrm>
            <a:off x="4080816" y="2269360"/>
            <a:ext cx="2543077" cy="1620000"/>
            <a:chOff x="4034163" y="2500650"/>
            <a:chExt cx="2543077" cy="1620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7E02C13-F1F1-4A57-9B1F-DD4F5A6F83AE}"/>
                </a:ext>
              </a:extLst>
            </p:cNvPr>
            <p:cNvGrpSpPr/>
            <p:nvPr/>
          </p:nvGrpSpPr>
          <p:grpSpPr>
            <a:xfrm>
              <a:off x="4130624" y="2645234"/>
              <a:ext cx="2350154" cy="1330833"/>
              <a:chOff x="4130624" y="2654639"/>
              <a:chExt cx="2350154" cy="1330833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80649730-F31C-4650-9EB6-FA2C04FAE2CD}"/>
                  </a:ext>
                </a:extLst>
              </p:cNvPr>
              <p:cNvSpPr/>
              <p:nvPr/>
            </p:nvSpPr>
            <p:spPr>
              <a:xfrm>
                <a:off x="4709393" y="2654639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63142F85-844B-455C-ADC6-DC9FB6E80EC5}"/>
                  </a:ext>
                </a:extLst>
              </p:cNvPr>
              <p:cNvSpPr/>
              <p:nvPr/>
            </p:nvSpPr>
            <p:spPr>
              <a:xfrm>
                <a:off x="4130624" y="3337472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3B3470C-8296-4175-9BC9-3B6CBAABDFF0}"/>
                </a:ext>
              </a:extLst>
            </p:cNvPr>
            <p:cNvSpPr/>
            <p:nvPr/>
          </p:nvSpPr>
          <p:spPr>
            <a:xfrm>
              <a:off x="4034163" y="2500650"/>
              <a:ext cx="254307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456DF79-B98F-45D1-A15A-613838071973}"/>
              </a:ext>
            </a:extLst>
          </p:cNvPr>
          <p:cNvGrpSpPr/>
          <p:nvPr/>
        </p:nvGrpSpPr>
        <p:grpSpPr>
          <a:xfrm>
            <a:off x="433388" y="1440000"/>
            <a:ext cx="2531025" cy="3240000"/>
            <a:chOff x="433388" y="1718031"/>
            <a:chExt cx="2531025" cy="324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06D3BDB6-8CD9-4D0D-86D3-F419524EEC47}"/>
                </a:ext>
              </a:extLst>
            </p:cNvPr>
            <p:cNvSpPr/>
            <p:nvPr/>
          </p:nvSpPr>
          <p:spPr>
            <a:xfrm>
              <a:off x="433388" y="1718031"/>
              <a:ext cx="2531025" cy="324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9087B6F-5927-43DB-80ED-5DC884C2EB74}"/>
                </a:ext>
              </a:extLst>
            </p:cNvPr>
            <p:cNvGrpSpPr/>
            <p:nvPr/>
          </p:nvGrpSpPr>
          <p:grpSpPr>
            <a:xfrm>
              <a:off x="546900" y="1875951"/>
              <a:ext cx="2304000" cy="2924160"/>
              <a:chOff x="546900" y="1872020"/>
              <a:chExt cx="2304000" cy="2924160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3777F73-EAAB-43DE-8A90-6B6D895B1B1F}"/>
                  </a:ext>
                </a:extLst>
              </p:cNvPr>
              <p:cNvSpPr/>
              <p:nvPr/>
            </p:nvSpPr>
            <p:spPr>
              <a:xfrm>
                <a:off x="1086900" y="1872020"/>
                <a:ext cx="1224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2FD8AFDB-B92D-4C27-ABEC-799C66831DBB}"/>
                  </a:ext>
                </a:extLst>
              </p:cNvPr>
              <p:cNvSpPr/>
              <p:nvPr/>
            </p:nvSpPr>
            <p:spPr>
              <a:xfrm>
                <a:off x="546900" y="2558740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添加善举类型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58E2048A-4BB8-46A3-B0C6-34698402C2C1}"/>
                  </a:ext>
                </a:extLst>
              </p:cNvPr>
              <p:cNvSpPr/>
              <p:nvPr/>
            </p:nvSpPr>
            <p:spPr>
              <a:xfrm>
                <a:off x="546900" y="3353460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删除善举类型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69BD0D9C-BB7D-4F92-83F3-D67F77437626}"/>
                  </a:ext>
                </a:extLst>
              </p:cNvPr>
              <p:cNvSpPr/>
              <p:nvPr/>
            </p:nvSpPr>
            <p:spPr>
              <a:xfrm>
                <a:off x="546900" y="4148180"/>
                <a:ext cx="230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修改善举类型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update_kinddeedtype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64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22" idx="3"/>
            <a:endCxn id="72" idx="1"/>
          </p:cNvCxnSpPr>
          <p:nvPr/>
        </p:nvCxnSpPr>
        <p:spPr>
          <a:xfrm>
            <a:off x="2659224" y="3061336"/>
            <a:ext cx="1055271" cy="2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生成善举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74E524C-B7DF-4EE6-993F-DE83EFC7DFD0}"/>
              </a:ext>
            </a:extLst>
          </p:cNvPr>
          <p:cNvGrpSpPr/>
          <p:nvPr/>
        </p:nvGrpSpPr>
        <p:grpSpPr>
          <a:xfrm>
            <a:off x="433388" y="1439708"/>
            <a:ext cx="2225836" cy="3243256"/>
            <a:chOff x="433388" y="1439708"/>
            <a:chExt cx="2225836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1439708"/>
              <a:ext cx="2225836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856244A-69CD-42C2-8FFE-BDD3B984C080}"/>
                </a:ext>
              </a:extLst>
            </p:cNvPr>
            <p:cNvGrpSpPr/>
            <p:nvPr/>
          </p:nvGrpSpPr>
          <p:grpSpPr>
            <a:xfrm>
              <a:off x="574306" y="1599618"/>
              <a:ext cx="1944000" cy="2923437"/>
              <a:chOff x="530533" y="1804334"/>
              <a:chExt cx="1944000" cy="2923437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30533" y="2490813"/>
                <a:ext cx="19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添加善举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add_kinddeed</a:t>
                </a:r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0A4477F-5A4D-42B6-AFE4-BBE941A38CAA}"/>
                  </a:ext>
                </a:extLst>
              </p:cNvPr>
              <p:cNvGrpSpPr/>
              <p:nvPr/>
            </p:nvGrpSpPr>
            <p:grpSpPr>
              <a:xfrm>
                <a:off x="565781" y="1804334"/>
                <a:ext cx="1873505" cy="540000"/>
                <a:chOff x="492880" y="2306363"/>
                <a:chExt cx="1873505" cy="540000"/>
              </a:xfrm>
            </p:grpSpPr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EBD4EA97-5025-4DE6-B38D-69D50269EB33}"/>
                    </a:ext>
                  </a:extLst>
                </p:cNvPr>
                <p:cNvSpPr/>
                <p:nvPr/>
              </p:nvSpPr>
              <p:spPr>
                <a:xfrm>
                  <a:off x="492880" y="2306363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id="{E9F462B0-0104-49C0-A2DB-955EBA082EE7}"/>
                    </a:ext>
                  </a:extLst>
                </p:cNvPr>
                <p:cNvSpPr/>
                <p:nvPr/>
              </p:nvSpPr>
              <p:spPr>
                <a:xfrm>
                  <a:off x="1502385" y="2306363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30533" y="3285292"/>
                <a:ext cx="19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删除善举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delete_kinddeed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30533" y="4079771"/>
                <a:ext cx="1944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修改善举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update_kinddeed</a:t>
                </a: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864EEBE-7698-48FC-8B0B-4DB0F1B8B913}"/>
              </a:ext>
            </a:extLst>
          </p:cNvPr>
          <p:cNvGrpSpPr/>
          <p:nvPr/>
        </p:nvGrpSpPr>
        <p:grpSpPr>
          <a:xfrm>
            <a:off x="3714495" y="2251628"/>
            <a:ext cx="3498067" cy="1620000"/>
            <a:chOff x="3695834" y="2446650"/>
            <a:chExt cx="3498067" cy="162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169CCB60-F292-4DC2-A08F-FB9CB52BB3EA}"/>
                </a:ext>
              </a:extLst>
            </p:cNvPr>
            <p:cNvSpPr/>
            <p:nvPr/>
          </p:nvSpPr>
          <p:spPr>
            <a:xfrm>
              <a:off x="3695834" y="2446650"/>
              <a:ext cx="3498067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4AAD792-A016-4F5B-8EAB-63AA89522D9C}"/>
                </a:ext>
              </a:extLst>
            </p:cNvPr>
            <p:cNvGrpSpPr/>
            <p:nvPr/>
          </p:nvGrpSpPr>
          <p:grpSpPr>
            <a:xfrm>
              <a:off x="3829654" y="2586572"/>
              <a:ext cx="3230426" cy="1340156"/>
              <a:chOff x="3772622" y="2600639"/>
              <a:chExt cx="3230426" cy="1340156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35D7CDA3-F179-40FF-A251-D96B9A5170B6}"/>
                  </a:ext>
                </a:extLst>
              </p:cNvPr>
              <p:cNvSpPr/>
              <p:nvPr/>
            </p:nvSpPr>
            <p:spPr>
              <a:xfrm>
                <a:off x="4212758" y="3292795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DD95B36A-3685-42FD-B64B-B59A03DA16F0}"/>
                  </a:ext>
                </a:extLst>
              </p:cNvPr>
              <p:cNvGrpSpPr/>
              <p:nvPr/>
            </p:nvGrpSpPr>
            <p:grpSpPr>
              <a:xfrm>
                <a:off x="3772622" y="2600639"/>
                <a:ext cx="3230426" cy="540000"/>
                <a:chOff x="2671582" y="2654639"/>
                <a:chExt cx="3230426" cy="540000"/>
              </a:xfrm>
            </p:grpSpPr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3B6EB2D3-4544-40BC-B1EF-5D1903394354}"/>
                    </a:ext>
                  </a:extLst>
                </p:cNvPr>
                <p:cNvSpPr/>
                <p:nvPr/>
              </p:nvSpPr>
              <p:spPr>
                <a:xfrm>
                  <a:off x="4709393" y="2654639"/>
                  <a:ext cx="1192615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基金会成员</a:t>
                  </a:r>
                </a:p>
              </p:txBody>
            </p:sp>
            <p:sp>
              <p:nvSpPr>
                <p:cNvPr id="76" name="矩形: 圆角 75">
                  <a:extLst>
                    <a:ext uri="{FF2B5EF4-FFF2-40B4-BE49-F238E27FC236}">
                      <a16:creationId xmlns:a16="http://schemas.microsoft.com/office/drawing/2014/main" id="{0BE23D31-C734-41F6-B224-C63B2765C758}"/>
                    </a:ext>
                  </a:extLst>
                </p:cNvPr>
                <p:cNvSpPr/>
                <p:nvPr/>
              </p:nvSpPr>
              <p:spPr>
                <a:xfrm>
                  <a:off x="2671582" y="2654639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77" name="矩形: 圆角 76">
                  <a:extLst>
                    <a:ext uri="{FF2B5EF4-FFF2-40B4-BE49-F238E27FC236}">
                      <a16:creationId xmlns:a16="http://schemas.microsoft.com/office/drawing/2014/main" id="{C53052DF-529E-43F9-A2A7-0B45BEBC3B5D}"/>
                    </a:ext>
                  </a:extLst>
                </p:cNvPr>
                <p:cNvSpPr/>
                <p:nvPr/>
              </p:nvSpPr>
              <p:spPr>
                <a:xfrm>
                  <a:off x="3690488" y="2654639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3282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4" idx="3"/>
            <a:endCxn id="71" idx="1"/>
          </p:cNvCxnSpPr>
          <p:nvPr/>
        </p:nvCxnSpPr>
        <p:spPr>
          <a:xfrm>
            <a:off x="3241387" y="2682000"/>
            <a:ext cx="70393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上下架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ED86A88-813D-45CB-880C-84B5DA289901}"/>
              </a:ext>
            </a:extLst>
          </p:cNvPr>
          <p:cNvGrpSpPr/>
          <p:nvPr/>
        </p:nvGrpSpPr>
        <p:grpSpPr>
          <a:xfrm>
            <a:off x="433387" y="1440000"/>
            <a:ext cx="2808000" cy="2484000"/>
            <a:chOff x="433387" y="1260988"/>
            <a:chExt cx="2808000" cy="248400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833FF0A0-B569-4016-9959-24BBC613F112}"/>
                </a:ext>
              </a:extLst>
            </p:cNvPr>
            <p:cNvSpPr/>
            <p:nvPr/>
          </p:nvSpPr>
          <p:spPr>
            <a:xfrm>
              <a:off x="433387" y="1260988"/>
              <a:ext cx="2808000" cy="248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88890FF-6C5A-4646-9B81-FFB6060DCB6F}"/>
                </a:ext>
              </a:extLst>
            </p:cNvPr>
            <p:cNvGrpSpPr/>
            <p:nvPr/>
          </p:nvGrpSpPr>
          <p:grpSpPr>
            <a:xfrm>
              <a:off x="541387" y="1418994"/>
              <a:ext cx="2592000" cy="2163538"/>
              <a:chOff x="532387" y="1422412"/>
              <a:chExt cx="2592000" cy="2163538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8364BF76-24A8-42CD-9D7A-FA37EC78A594}"/>
                  </a:ext>
                </a:extLst>
              </p:cNvPr>
              <p:cNvSpPr/>
              <p:nvPr/>
            </p:nvSpPr>
            <p:spPr>
              <a:xfrm>
                <a:off x="532387" y="2141645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申请上架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apply_kinddeed_online</a:t>
                </a: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017E78CA-2A09-4770-B606-CE960DCA74B3}"/>
                  </a:ext>
                </a:extLst>
              </p:cNvPr>
              <p:cNvGrpSpPr/>
              <p:nvPr/>
            </p:nvGrpSpPr>
            <p:grpSpPr>
              <a:xfrm>
                <a:off x="532387" y="1422412"/>
                <a:ext cx="2592000" cy="544415"/>
                <a:chOff x="532387" y="1426374"/>
                <a:chExt cx="2592000" cy="544415"/>
              </a:xfrm>
            </p:grpSpPr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F8F205EC-9055-49DC-AABE-E41DCFD1E23F}"/>
                    </a:ext>
                  </a:extLst>
                </p:cNvPr>
                <p:cNvSpPr/>
                <p:nvPr/>
              </p:nvSpPr>
              <p:spPr>
                <a:xfrm>
                  <a:off x="532387" y="1426374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58" name="矩形: 圆角 57">
                  <a:extLst>
                    <a:ext uri="{FF2B5EF4-FFF2-40B4-BE49-F238E27FC236}">
                      <a16:creationId xmlns:a16="http://schemas.microsoft.com/office/drawing/2014/main" id="{BD45F1D1-CB73-4C93-A153-14C7ADABA177}"/>
                    </a:ext>
                  </a:extLst>
                </p:cNvPr>
                <p:cNvSpPr/>
                <p:nvPr/>
              </p:nvSpPr>
              <p:spPr>
                <a:xfrm>
                  <a:off x="2260387" y="1430789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A923C001-F95C-4207-A219-4E509006953B}"/>
                  </a:ext>
                </a:extLst>
              </p:cNvPr>
              <p:cNvSpPr/>
              <p:nvPr/>
            </p:nvSpPr>
            <p:spPr>
              <a:xfrm>
                <a:off x="532387" y="2937950"/>
                <a:ext cx="2592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申请下架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apply_kinddeed_offline</a:t>
                </a: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65AC773-A8D0-453E-B9CC-7A217468EA6A}"/>
              </a:ext>
            </a:extLst>
          </p:cNvPr>
          <p:cNvGrpSpPr/>
          <p:nvPr/>
        </p:nvGrpSpPr>
        <p:grpSpPr>
          <a:xfrm>
            <a:off x="8105253" y="1440000"/>
            <a:ext cx="3082152" cy="2484000"/>
            <a:chOff x="7554746" y="1260996"/>
            <a:chExt cx="3082152" cy="2484000"/>
          </a:xfrm>
        </p:grpSpPr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E10F489A-B865-45DA-84D7-EBC57971DD51}"/>
                </a:ext>
              </a:extLst>
            </p:cNvPr>
            <p:cNvSpPr/>
            <p:nvPr/>
          </p:nvSpPr>
          <p:spPr>
            <a:xfrm>
              <a:off x="7554746" y="1260996"/>
              <a:ext cx="3082152" cy="2484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A9F6F86-B0D9-412C-BC52-6F6E89DE75FD}"/>
                </a:ext>
              </a:extLst>
            </p:cNvPr>
            <p:cNvGrpSpPr/>
            <p:nvPr/>
          </p:nvGrpSpPr>
          <p:grpSpPr>
            <a:xfrm>
              <a:off x="7691822" y="1423453"/>
              <a:ext cx="2808000" cy="2159087"/>
              <a:chOff x="7654032" y="1426863"/>
              <a:chExt cx="2808000" cy="2159087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A2832FAA-26D6-45C7-81D2-52D1B13FC30D}"/>
                  </a:ext>
                </a:extLst>
              </p:cNvPr>
              <p:cNvSpPr/>
              <p:nvPr/>
            </p:nvSpPr>
            <p:spPr>
              <a:xfrm>
                <a:off x="8461725" y="1426863"/>
                <a:ext cx="1192615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基金会成员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318B74D-0975-4412-852D-C0122D209E75}"/>
                  </a:ext>
                </a:extLst>
              </p:cNvPr>
              <p:cNvSpPr/>
              <p:nvPr/>
            </p:nvSpPr>
            <p:spPr>
              <a:xfrm>
                <a:off x="7654032" y="2141645"/>
                <a:ext cx="280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批准上架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approve_online_kinddeed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AC9842EA-509A-46E0-BE54-AF53648BE845}"/>
                  </a:ext>
                </a:extLst>
              </p:cNvPr>
              <p:cNvSpPr/>
              <p:nvPr/>
            </p:nvSpPr>
            <p:spPr>
              <a:xfrm>
                <a:off x="7654032" y="2937950"/>
                <a:ext cx="280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批准下架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approve_offline_kinddeed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E76D1E-D8DA-4A33-A94E-6E7B28D988F6}"/>
              </a:ext>
            </a:extLst>
          </p:cNvPr>
          <p:cNvGrpSpPr/>
          <p:nvPr/>
        </p:nvGrpSpPr>
        <p:grpSpPr>
          <a:xfrm>
            <a:off x="3945320" y="1872000"/>
            <a:ext cx="3456000" cy="1620000"/>
            <a:chOff x="3702746" y="1674989"/>
            <a:chExt cx="3456000" cy="1620000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A335D0F0-A136-4C4D-A465-76D16BBDC855}"/>
                </a:ext>
              </a:extLst>
            </p:cNvPr>
            <p:cNvSpPr/>
            <p:nvPr/>
          </p:nvSpPr>
          <p:spPr>
            <a:xfrm>
              <a:off x="3702746" y="1674989"/>
              <a:ext cx="3456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6F7EA4D-1D5C-4979-BDAD-FD3EB2C57D83}"/>
                </a:ext>
              </a:extLst>
            </p:cNvPr>
            <p:cNvGrpSpPr/>
            <p:nvPr/>
          </p:nvGrpSpPr>
          <p:grpSpPr>
            <a:xfrm>
              <a:off x="3815533" y="1814909"/>
              <a:ext cx="3230426" cy="1340160"/>
              <a:chOff x="3779533" y="1828978"/>
              <a:chExt cx="3230426" cy="1340160"/>
            </a:xfrm>
          </p:grpSpPr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BEA79A45-92F9-45D5-AA5B-CADE0F1834C8}"/>
                  </a:ext>
                </a:extLst>
              </p:cNvPr>
              <p:cNvSpPr/>
              <p:nvPr/>
            </p:nvSpPr>
            <p:spPr>
              <a:xfrm>
                <a:off x="4219669" y="2521138"/>
                <a:ext cx="2350154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查看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list_kinddeed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93AF0757-BEF3-4613-B799-CC661C6B8EE2}"/>
                  </a:ext>
                </a:extLst>
              </p:cNvPr>
              <p:cNvGrpSpPr/>
              <p:nvPr/>
            </p:nvGrpSpPr>
            <p:grpSpPr>
              <a:xfrm>
                <a:off x="3779533" y="1828978"/>
                <a:ext cx="3230426" cy="540000"/>
                <a:chOff x="3779533" y="1828978"/>
                <a:chExt cx="3230426" cy="540000"/>
              </a:xfrm>
            </p:grpSpPr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0C8A3E9A-0D58-4737-87CF-02E0A913A269}"/>
                    </a:ext>
                  </a:extLst>
                </p:cNvPr>
                <p:cNvSpPr/>
                <p:nvPr/>
              </p:nvSpPr>
              <p:spPr>
                <a:xfrm>
                  <a:off x="5817344" y="1828978"/>
                  <a:ext cx="1192615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基金会成员</a:t>
                  </a:r>
                </a:p>
              </p:txBody>
            </p:sp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AA694799-6CF7-4A83-81D0-ED978D0D1BA7}"/>
                    </a:ext>
                  </a:extLst>
                </p:cNvPr>
                <p:cNvSpPr/>
                <p:nvPr/>
              </p:nvSpPr>
              <p:spPr>
                <a:xfrm>
                  <a:off x="3779533" y="1828978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法师</a:t>
                  </a:r>
                </a:p>
              </p:txBody>
            </p:sp>
            <p:sp>
              <p:nvSpPr>
                <p:cNvPr id="80" name="矩形: 圆角 79">
                  <a:extLst>
                    <a:ext uri="{FF2B5EF4-FFF2-40B4-BE49-F238E27FC236}">
                      <a16:creationId xmlns:a16="http://schemas.microsoft.com/office/drawing/2014/main" id="{9C50955D-BA7A-4E6A-B0DB-F0528E307F9D}"/>
                    </a:ext>
                  </a:extLst>
                </p:cNvPr>
                <p:cNvSpPr/>
                <p:nvPr/>
              </p:nvSpPr>
              <p:spPr>
                <a:xfrm>
                  <a:off x="4798439" y="1828978"/>
                  <a:ext cx="864000" cy="5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tIns="36000" rIns="36000" bIns="36000" rtlCol="0" anchor="ctr" anchorCtr="0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寺院</a:t>
                  </a:r>
                </a:p>
              </p:txBody>
            </p:sp>
          </p:grpSp>
        </p:grp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8431CFA-DB8B-4199-B210-BCA1870CB84E}"/>
              </a:ext>
            </a:extLst>
          </p:cNvPr>
          <p:cNvCxnSpPr>
            <a:cxnSpLocks/>
            <a:stCxn id="71" idx="3"/>
            <a:endCxn id="205" idx="1"/>
          </p:cNvCxnSpPr>
          <p:nvPr/>
        </p:nvCxnSpPr>
        <p:spPr>
          <a:xfrm>
            <a:off x="7401320" y="2682000"/>
            <a:ext cx="70393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D0B877E-D331-49D7-A5B4-A9060D606D61}"/>
              </a:ext>
            </a:extLst>
          </p:cNvPr>
          <p:cNvGrpSpPr/>
          <p:nvPr/>
        </p:nvGrpSpPr>
        <p:grpSpPr>
          <a:xfrm>
            <a:off x="8493775" y="4600548"/>
            <a:ext cx="2305109" cy="1620000"/>
            <a:chOff x="7905477" y="4600548"/>
            <a:chExt cx="2305109" cy="162000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D0C2D75-1697-4305-8F5F-75BD3FFF23DD}"/>
                </a:ext>
              </a:extLst>
            </p:cNvPr>
            <p:cNvGrpSpPr/>
            <p:nvPr/>
          </p:nvGrpSpPr>
          <p:grpSpPr>
            <a:xfrm>
              <a:off x="8014031" y="4749800"/>
              <a:ext cx="2088000" cy="1321496"/>
              <a:chOff x="8014031" y="4754537"/>
              <a:chExt cx="2088000" cy="1321496"/>
            </a:xfrm>
          </p:grpSpPr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9C548461-4D97-412B-AF73-153A1449A010}"/>
                  </a:ext>
                </a:extLst>
              </p:cNvPr>
              <p:cNvSpPr/>
              <p:nvPr/>
            </p:nvSpPr>
            <p:spPr>
              <a:xfrm>
                <a:off x="8644031" y="4754537"/>
                <a:ext cx="828000" cy="5400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申请者</a:t>
                </a:r>
              </a:p>
            </p:txBody>
          </p:sp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FDD6E45A-1D55-4EA4-955A-FA183B2EC1D4}"/>
                  </a:ext>
                </a:extLst>
              </p:cNvPr>
              <p:cNvSpPr/>
              <p:nvPr/>
            </p:nvSpPr>
            <p:spPr>
              <a:xfrm>
                <a:off x="8014031" y="5428033"/>
                <a:ext cx="208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判断上线情况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is_kinddeed_online</a:t>
                </a:r>
                <a:endPara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8CA8782A-61D5-4CC2-A321-5E2DCE91FBA6}"/>
                </a:ext>
              </a:extLst>
            </p:cNvPr>
            <p:cNvSpPr/>
            <p:nvPr/>
          </p:nvSpPr>
          <p:spPr>
            <a:xfrm>
              <a:off x="7905477" y="4600548"/>
              <a:ext cx="2305109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BC7A190-552F-46F8-8701-E1F11DE76D5A}"/>
              </a:ext>
            </a:extLst>
          </p:cNvPr>
          <p:cNvCxnSpPr>
            <a:cxnSpLocks/>
            <a:stCxn id="205" idx="2"/>
            <a:endCxn id="93" idx="0"/>
          </p:cNvCxnSpPr>
          <p:nvPr/>
        </p:nvCxnSpPr>
        <p:spPr>
          <a:xfrm>
            <a:off x="9646329" y="3924000"/>
            <a:ext cx="1" cy="67654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4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点评标签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CBD914-022C-408E-A446-12895B3A7D84}"/>
              </a:ext>
            </a:extLst>
          </p:cNvPr>
          <p:cNvGrpSpPr/>
          <p:nvPr/>
        </p:nvGrpSpPr>
        <p:grpSpPr>
          <a:xfrm>
            <a:off x="4472570" y="2268096"/>
            <a:ext cx="2340000" cy="1620000"/>
            <a:chOff x="4369933" y="5034995"/>
            <a:chExt cx="2340000" cy="1620000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B2DD3A4-7EED-4534-B760-85AC344D20E1}"/>
                </a:ext>
              </a:extLst>
            </p:cNvPr>
            <p:cNvSpPr/>
            <p:nvPr/>
          </p:nvSpPr>
          <p:spPr>
            <a:xfrm>
              <a:off x="4369933" y="5034995"/>
              <a:ext cx="2340000" cy="1620000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CCE9879-35A7-4F63-8D9A-6351A9143EAD}"/>
                </a:ext>
              </a:extLst>
            </p:cNvPr>
            <p:cNvSpPr/>
            <p:nvPr/>
          </p:nvSpPr>
          <p:spPr>
            <a:xfrm>
              <a:off x="4981933" y="5174917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8880FBF-FF61-4673-B2F9-85E42C73187E}"/>
                </a:ext>
              </a:extLst>
            </p:cNvPr>
            <p:cNvSpPr/>
            <p:nvPr/>
          </p:nvSpPr>
          <p:spPr>
            <a:xfrm>
              <a:off x="4495933" y="5867073"/>
              <a:ext cx="2088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查看标签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list_commentlabel</a:t>
              </a:r>
              <a:endPara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BE946B-60BF-4F4B-81A4-3241182FB629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3140538" y="3061628"/>
            <a:ext cx="1332032" cy="1646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4108210-E60E-405F-8159-218011BDA901}"/>
              </a:ext>
            </a:extLst>
          </p:cNvPr>
          <p:cNvGrpSpPr/>
          <p:nvPr/>
        </p:nvGrpSpPr>
        <p:grpSpPr>
          <a:xfrm>
            <a:off x="433388" y="1440000"/>
            <a:ext cx="2707150" cy="3243256"/>
            <a:chOff x="433388" y="2342704"/>
            <a:chExt cx="2707150" cy="324325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4E9DDD3-78CB-4BBC-8CD8-3F3E184C49A0}"/>
                </a:ext>
              </a:extLst>
            </p:cNvPr>
            <p:cNvSpPr/>
            <p:nvPr/>
          </p:nvSpPr>
          <p:spPr>
            <a:xfrm>
              <a:off x="433388" y="2342704"/>
              <a:ext cx="2707150" cy="3243256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2F8A941-C4B9-4E4B-83AB-3A15F4C54F86}"/>
                </a:ext>
              </a:extLst>
            </p:cNvPr>
            <p:cNvGrpSpPr/>
            <p:nvPr/>
          </p:nvGrpSpPr>
          <p:grpSpPr>
            <a:xfrm>
              <a:off x="562963" y="3191865"/>
              <a:ext cx="2448000" cy="2225870"/>
              <a:chOff x="574306" y="2289161"/>
              <a:chExt cx="2448000" cy="2225870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40CB1BC0-9F2F-42B0-8691-F1896B1D2EE4}"/>
                  </a:ext>
                </a:extLst>
              </p:cNvPr>
              <p:cNvSpPr/>
              <p:nvPr/>
            </p:nvSpPr>
            <p:spPr>
              <a:xfrm>
                <a:off x="574306" y="228916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add_commentlabel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6EF65E41-CF90-4FA2-BE2F-E579C0769331}"/>
                  </a:ext>
                </a:extLst>
              </p:cNvPr>
              <p:cNvSpPr/>
              <p:nvPr/>
            </p:nvSpPr>
            <p:spPr>
              <a:xfrm>
                <a:off x="574306" y="3078096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delete_commentlabel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94C63C5F-9EC3-4BE9-B298-A1E0C73F3497}"/>
                  </a:ext>
                </a:extLst>
              </p:cNvPr>
              <p:cNvSpPr/>
              <p:nvPr/>
            </p:nvSpPr>
            <p:spPr>
              <a:xfrm>
                <a:off x="574306" y="3867031"/>
                <a:ext cx="2448000" cy="6480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修改点评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update_commentlabel</a:t>
                </a:r>
              </a:p>
            </p:txBody>
          </p:sp>
        </p:grp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5D90792A-30EC-40F0-AC29-0992B2DCD239}"/>
                </a:ext>
              </a:extLst>
            </p:cNvPr>
            <p:cNvSpPr/>
            <p:nvPr/>
          </p:nvSpPr>
          <p:spPr>
            <a:xfrm>
              <a:off x="1228963" y="2506616"/>
              <a:ext cx="1116000" cy="54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基金会成员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94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430</Words>
  <Application>Microsoft Office PowerPoint</Application>
  <PresentationFormat>宽屏</PresentationFormat>
  <Paragraphs>183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251</cp:revision>
  <dcterms:created xsi:type="dcterms:W3CDTF">2021-01-27T12:05:21Z</dcterms:created>
  <dcterms:modified xsi:type="dcterms:W3CDTF">2021-03-21T15:53:21Z</dcterms:modified>
</cp:coreProperties>
</file>