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8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</a:t>
              </a:r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99043" y="4103376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平台商品上架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4571743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用户购买平台商品</a:t>
              </a:r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504011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用户发布商品</a:t>
              </a:r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550847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购买用户商品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1431104"/>
            <a:ext cx="2394805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商品类型表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platform_goods_type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10F489A-B865-45DA-84D7-EBC57971DD51}"/>
              </a:ext>
            </a:extLst>
          </p:cNvPr>
          <p:cNvSpPr/>
          <p:nvPr/>
        </p:nvSpPr>
        <p:spPr>
          <a:xfrm>
            <a:off x="712380" y="2007104"/>
            <a:ext cx="2394804" cy="43988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[1~10]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类型名称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平台商品表结构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3447361"/>
            <a:ext cx="1885631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4023361"/>
            <a:ext cx="1885630" cy="84529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商品类型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用户信息表结构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E765455-F3CE-4BD4-B63C-95A07F485C37}"/>
              </a:ext>
            </a:extLst>
          </p:cNvPr>
          <p:cNvSpPr/>
          <p:nvPr/>
        </p:nvSpPr>
        <p:spPr>
          <a:xfrm>
            <a:off x="832597" y="1425219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user_asset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BAC5D00-5686-490B-8234-1795587BADF0}"/>
              </a:ext>
            </a:extLst>
          </p:cNvPr>
          <p:cNvSpPr/>
          <p:nvPr/>
        </p:nvSpPr>
        <p:spPr>
          <a:xfrm>
            <a:off x="832597" y="2001219"/>
            <a:ext cx="1728000" cy="69140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BD3911-4E8D-4A8D-9961-2481EAB97CCE}"/>
              </a:ext>
            </a:extLst>
          </p:cNvPr>
          <p:cNvSpPr/>
          <p:nvPr/>
        </p:nvSpPr>
        <p:spPr>
          <a:xfrm>
            <a:off x="3049155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user_asset_sail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A77C51C-F25E-4C75-9804-504006BA2206}"/>
              </a:ext>
            </a:extLst>
          </p:cNvPr>
          <p:cNvSpPr/>
          <p:nvPr/>
        </p:nvSpPr>
        <p:spPr>
          <a:xfrm>
            <a:off x="3049155" y="1983554"/>
            <a:ext cx="1728000" cy="922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商品价格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F74794A-989B-4942-A8C3-F9BCD0CF02BA}"/>
              </a:ext>
            </a:extLst>
          </p:cNvPr>
          <p:cNvGrpSpPr/>
          <p:nvPr/>
        </p:nvGrpSpPr>
        <p:grpSpPr>
          <a:xfrm>
            <a:off x="433387" y="1440000"/>
            <a:ext cx="2925869" cy="1620000"/>
            <a:chOff x="433388" y="2041965"/>
            <a:chExt cx="2592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41965"/>
              <a:ext cx="2592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726350-4632-46AC-A43B-F61EC4E715EC}"/>
                </a:ext>
              </a:extLst>
            </p:cNvPr>
            <p:cNvGrpSpPr/>
            <p:nvPr/>
          </p:nvGrpSpPr>
          <p:grpSpPr>
            <a:xfrm>
              <a:off x="548356" y="2207911"/>
              <a:ext cx="2362064" cy="1321027"/>
              <a:chOff x="530356" y="2228872"/>
              <a:chExt cx="2362064" cy="132102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356" y="2901899"/>
                <a:ext cx="236206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发布商品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publish_platform_goods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423388" y="2228872"/>
                <a:ext cx="57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359256" y="2250000"/>
            <a:ext cx="171524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平台上架商品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5074500" y="205200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388848"/>
            <a:ext cx="252857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40621"/>
            <a:ext cx="2297156" cy="1339772"/>
            <a:chOff x="3906523" y="2210127"/>
            <a:chExt cx="2071764" cy="133977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330405" y="2210127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071764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查看商品列表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list_platform_goods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41" idx="1"/>
          </p:cNvCxnSpPr>
          <p:nvPr/>
        </p:nvCxnSpPr>
        <p:spPr>
          <a:xfrm>
            <a:off x="3119120" y="2198848"/>
            <a:ext cx="11801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用户购买平台商品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AB26556-475F-4211-BE3F-1C3D107794D2}"/>
              </a:ext>
            </a:extLst>
          </p:cNvPr>
          <p:cNvGrpSpPr/>
          <p:nvPr/>
        </p:nvGrpSpPr>
        <p:grpSpPr>
          <a:xfrm>
            <a:off x="4299310" y="1388848"/>
            <a:ext cx="2619649" cy="1620000"/>
            <a:chOff x="6354718" y="2036282"/>
            <a:chExt cx="2214000" cy="162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2822772-3F3E-496B-A2BE-84B52ECDCDFE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72E3ADA6-A1D7-4020-A2AA-532AFDCEC56C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F78721D-EB12-43C3-8382-22A430D952EC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购买商品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buy_platform_goods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24487D4-553C-4441-B83E-398D4190BCF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41" idx="3"/>
            <a:endCxn id="35" idx="1"/>
          </p:cNvCxnSpPr>
          <p:nvPr/>
        </p:nvCxnSpPr>
        <p:spPr>
          <a:xfrm>
            <a:off x="6918959" y="2198848"/>
            <a:ext cx="1654848" cy="3746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8573807" y="237550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918959" y="1951448"/>
            <a:ext cx="1654848" cy="2474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8573807" y="175344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F24D3AC-21B0-4B18-8F14-8830524BC267}"/>
              </a:ext>
            </a:extLst>
          </p:cNvPr>
          <p:cNvSpPr/>
          <p:nvPr/>
        </p:nvSpPr>
        <p:spPr>
          <a:xfrm>
            <a:off x="990835" y="357437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CB4EAE-C253-482B-A279-5E6370E88DCC}"/>
              </a:ext>
            </a:extLst>
          </p:cNvPr>
          <p:cNvCxnSpPr>
            <a:cxnSpLocks/>
            <a:stCxn id="22" idx="0"/>
            <a:endCxn id="108" idx="2"/>
          </p:cNvCxnSpPr>
          <p:nvPr/>
        </p:nvCxnSpPr>
        <p:spPr>
          <a:xfrm flipV="1">
            <a:off x="1854835" y="3008848"/>
            <a:ext cx="0" cy="5655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6D3BDB6-8CD9-4D0D-86D3-F419524EEC47}"/>
              </a:ext>
            </a:extLst>
          </p:cNvPr>
          <p:cNvSpPr/>
          <p:nvPr/>
        </p:nvSpPr>
        <p:spPr>
          <a:xfrm>
            <a:off x="590550" y="1434875"/>
            <a:ext cx="2703156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3B73-73BE-4D56-A0AD-4BB8E60670E7}"/>
              </a:ext>
            </a:extLst>
          </p:cNvPr>
          <p:cNvGrpSpPr/>
          <p:nvPr/>
        </p:nvGrpSpPr>
        <p:grpSpPr>
          <a:xfrm>
            <a:off x="689021" y="1569875"/>
            <a:ext cx="2511377" cy="1356545"/>
            <a:chOff x="3906523" y="2193354"/>
            <a:chExt cx="2511377" cy="1356545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4547630" y="219335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906523" y="2901899"/>
              <a:ext cx="2511377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发布出售商品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用户出售商品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108" idx="3"/>
            <a:endCxn id="35" idx="1"/>
          </p:cNvCxnSpPr>
          <p:nvPr/>
        </p:nvCxnSpPr>
        <p:spPr>
          <a:xfrm>
            <a:off x="3293706" y="2244875"/>
            <a:ext cx="1889356" cy="43562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5183062" y="248249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用户资产出售表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108" idx="3"/>
            <a:endCxn id="38" idx="1"/>
          </p:cNvCxnSpPr>
          <p:nvPr/>
        </p:nvCxnSpPr>
        <p:spPr>
          <a:xfrm flipV="1">
            <a:off x="3293706" y="2027955"/>
            <a:ext cx="1889356" cy="2169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5183062" y="1829955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用户当前资产表</a:t>
            </a:r>
          </a:p>
        </p:txBody>
      </p:sp>
    </p:spTree>
    <p:extLst>
      <p:ext uri="{BB962C8B-B14F-4D97-AF65-F5344CB8AC3E}">
        <p14:creationId xmlns:p14="http://schemas.microsoft.com/office/powerpoint/2010/main" val="30308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购买用户商品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D206-3EB1-4CF1-941F-BCC627677CF7}"/>
              </a:ext>
            </a:extLst>
          </p:cNvPr>
          <p:cNvSpPr/>
          <p:nvPr/>
        </p:nvSpPr>
        <p:spPr>
          <a:xfrm>
            <a:off x="590551" y="1500197"/>
            <a:ext cx="2340000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795C0A-BF60-4C70-A034-A78582707CE8}"/>
              </a:ext>
            </a:extLst>
          </p:cNvPr>
          <p:cNvGrpSpPr/>
          <p:nvPr/>
        </p:nvGrpSpPr>
        <p:grpSpPr>
          <a:xfrm>
            <a:off x="689021" y="1635017"/>
            <a:ext cx="2153706" cy="1356725"/>
            <a:chOff x="3906523" y="2193174"/>
            <a:chExt cx="2153706" cy="13567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F567187-0C43-4575-8464-C3D2C859E137}"/>
                </a:ext>
              </a:extLst>
            </p:cNvPr>
            <p:cNvSpPr/>
            <p:nvPr/>
          </p:nvSpPr>
          <p:spPr>
            <a:xfrm>
              <a:off x="4366053" y="2193174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32C2575-AD02-407D-A122-B9AB14435E0D}"/>
                </a:ext>
              </a:extLst>
            </p:cNvPr>
            <p:cNvSpPr/>
            <p:nvPr/>
          </p:nvSpPr>
          <p:spPr>
            <a:xfrm>
              <a:off x="3906523" y="2901899"/>
              <a:ext cx="215370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查看出售者出售表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5F72D-E2A4-46C8-9922-6D9B9117A24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930551" y="2310197"/>
            <a:ext cx="90139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84A5A26-4CC7-4EDA-AEF4-33C95D453965}"/>
              </a:ext>
            </a:extLst>
          </p:cNvPr>
          <p:cNvGrpSpPr/>
          <p:nvPr/>
        </p:nvGrpSpPr>
        <p:grpSpPr>
          <a:xfrm>
            <a:off x="3930951" y="1635017"/>
            <a:ext cx="2219996" cy="1354994"/>
            <a:chOff x="6453718" y="2194905"/>
            <a:chExt cx="2219996" cy="1354994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E79CEAC-65D3-4CF0-B5C1-3C5CD4003A5E}"/>
                </a:ext>
              </a:extLst>
            </p:cNvPr>
            <p:cNvSpPr/>
            <p:nvPr/>
          </p:nvSpPr>
          <p:spPr>
            <a:xfrm>
              <a:off x="6951716" y="2194905"/>
              <a:ext cx="122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25478A8-4FB0-427C-BBD8-232A2989DAF4}"/>
                </a:ext>
              </a:extLst>
            </p:cNvPr>
            <p:cNvSpPr/>
            <p:nvPr/>
          </p:nvSpPr>
          <p:spPr>
            <a:xfrm>
              <a:off x="6453718" y="2901899"/>
              <a:ext cx="2219996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购买商品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buy_person_goods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FE3668-F479-4254-8692-0367AA9EE00A}"/>
              </a:ext>
            </a:extLst>
          </p:cNvPr>
          <p:cNvSpPr/>
          <p:nvPr/>
        </p:nvSpPr>
        <p:spPr>
          <a:xfrm>
            <a:off x="3831950" y="1500197"/>
            <a:ext cx="2421633" cy="1620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27B01A-2CF1-4568-9DDF-C176DAE4F78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253583" y="2310197"/>
            <a:ext cx="1537904" cy="44287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791487" y="255507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253583" y="1968453"/>
            <a:ext cx="1537904" cy="3417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791487" y="177045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购买者当前资产表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96FCF3-319E-41E0-9440-B3425E185258}"/>
              </a:ext>
            </a:extLst>
          </p:cNvPr>
          <p:cNvSpPr/>
          <p:nvPr/>
        </p:nvSpPr>
        <p:spPr>
          <a:xfrm>
            <a:off x="896551" y="3637287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出售者资产出售表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0B478C-7917-4430-A03D-CBC06DB3A6E2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1760551" y="3120197"/>
            <a:ext cx="0" cy="517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2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185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340</cp:revision>
  <dcterms:created xsi:type="dcterms:W3CDTF">2021-01-27T12:05:21Z</dcterms:created>
  <dcterms:modified xsi:type="dcterms:W3CDTF">2021-04-13T10:15:59Z</dcterms:modified>
</cp:coreProperties>
</file>