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合约组成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B5EBBB-C90F-469B-ACAD-3ECCEA6FC0A1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42" name="箭头: V 形 41">
              <a:extLst>
                <a:ext uri="{FF2B5EF4-FFF2-40B4-BE49-F238E27FC236}">
                  <a16:creationId xmlns:a16="http://schemas.microsoft.com/office/drawing/2014/main" id="{62AC0B21-DE02-4381-BE4F-21F772E21ED6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391D115-8CEA-4D89-BD8C-1DAA8C10747E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基金会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07B2548-1C98-4A84-A741-7708C2A68E3E}"/>
              </a:ext>
            </a:extLst>
          </p:cNvPr>
          <p:cNvGrpSpPr/>
          <p:nvPr/>
        </p:nvGrpSpPr>
        <p:grpSpPr>
          <a:xfrm>
            <a:off x="1199043" y="4103376"/>
            <a:ext cx="6634783" cy="369332"/>
            <a:chOff x="2259623" y="2182542"/>
            <a:chExt cx="6634783" cy="369332"/>
          </a:xfrm>
        </p:grpSpPr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8861CE12-4567-4A0F-B257-10B8E57A4197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040A924-DEF1-4E47-A38F-6F8A2D746AD2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电子书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48CF95-B011-4599-B401-F75165D074ED}"/>
              </a:ext>
            </a:extLst>
          </p:cNvPr>
          <p:cNvGrpSpPr/>
          <p:nvPr/>
        </p:nvGrpSpPr>
        <p:grpSpPr>
          <a:xfrm>
            <a:off x="1199043" y="4571743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F53C660F-EDD0-4CB4-ABDA-78C921EB8434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2BD0A8-B475-4696-AC62-DC1BE830A7A3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善举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976E752-2878-4582-9DDB-80FE87F98358}"/>
              </a:ext>
            </a:extLst>
          </p:cNvPr>
          <p:cNvGrpSpPr/>
          <p:nvPr/>
        </p:nvGrpSpPr>
        <p:grpSpPr>
          <a:xfrm>
            <a:off x="1199043" y="5040110"/>
            <a:ext cx="6634783" cy="369332"/>
            <a:chOff x="2259623" y="218254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C8F638D5-4A8E-4DD5-A06F-08B1904BF2F7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7C5B669-C5DA-4D19-95E5-2F689A267509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祭奠堂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8D47D2E-F336-4E25-8BC5-8E90BA43DF52}"/>
              </a:ext>
            </a:extLst>
          </p:cNvPr>
          <p:cNvGrpSpPr/>
          <p:nvPr/>
        </p:nvGrpSpPr>
        <p:grpSpPr>
          <a:xfrm>
            <a:off x="1199043" y="5508477"/>
            <a:ext cx="6634783" cy="369332"/>
            <a:chOff x="2259623" y="2182542"/>
            <a:chExt cx="6634783" cy="369332"/>
          </a:xfrm>
        </p:grpSpPr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BA6834EA-9CE9-48F0-A0E7-EC6D668DCD15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321942C-DBE2-4358-B517-7110195EDB8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场外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7A7CFF-F6FC-4842-A411-0651CFF05ED4}"/>
              </a:ext>
            </a:extLst>
          </p:cNvPr>
          <p:cNvGrpSpPr/>
          <p:nvPr/>
        </p:nvGrpSpPr>
        <p:grpSpPr>
          <a:xfrm>
            <a:off x="1199043" y="5976844"/>
            <a:ext cx="6634783" cy="369332"/>
            <a:chOff x="2259623" y="218254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03B887E8-3208-46D1-8A23-26A49802C13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AE5D59-31DD-4898-84C1-53B0BD1E319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72F407D-471A-4727-A1F6-E6BB37F595A1}"/>
              </a:ext>
            </a:extLst>
          </p:cNvPr>
          <p:cNvGrpSpPr/>
          <p:nvPr/>
        </p:nvGrpSpPr>
        <p:grpSpPr>
          <a:xfrm>
            <a:off x="1199043" y="1548091"/>
            <a:ext cx="6634783" cy="369332"/>
            <a:chOff x="2259623" y="2182542"/>
            <a:chExt cx="6634783" cy="369332"/>
          </a:xfrm>
        </p:grpSpPr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776F4F49-33D6-4BB3-A410-DF424F10A935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1678F28-FC57-48E7-A6D0-0C055F22C9E7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角色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3DB5480-0D56-424D-B718-30165AA8B6C8}"/>
              </a:ext>
            </a:extLst>
          </p:cNvPr>
          <p:cNvGrpSpPr/>
          <p:nvPr/>
        </p:nvGrpSpPr>
        <p:grpSpPr>
          <a:xfrm>
            <a:off x="1199043" y="3317940"/>
            <a:ext cx="6634783" cy="369332"/>
            <a:chOff x="2259623" y="2182542"/>
            <a:chExt cx="6634783" cy="369332"/>
          </a:xfrm>
        </p:grpSpPr>
        <p:sp>
          <p:nvSpPr>
            <p:cNvPr id="66" name="箭头: V 形 65">
              <a:extLst>
                <a:ext uri="{FF2B5EF4-FFF2-40B4-BE49-F238E27FC236}">
                  <a16:creationId xmlns:a16="http://schemas.microsoft.com/office/drawing/2014/main" id="{37A15A99-F067-4C62-A21F-162F974F5022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822AD5-669F-42B9-B118-CEF4F606146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音频</a:t>
              </a:r>
              <a:endParaRPr lang="zh-CN" altLang="en-US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5B5FD34-FC33-40E6-BCD8-28943218329D}"/>
              </a:ext>
            </a:extLst>
          </p:cNvPr>
          <p:cNvGrpSpPr/>
          <p:nvPr/>
        </p:nvGrpSpPr>
        <p:grpSpPr>
          <a:xfrm>
            <a:off x="1199043" y="2893329"/>
            <a:ext cx="6634783" cy="369332"/>
            <a:chOff x="2259623" y="2182542"/>
            <a:chExt cx="6634783" cy="369332"/>
          </a:xfrm>
        </p:grpSpPr>
        <p:sp>
          <p:nvSpPr>
            <p:cNvPr id="72" name="箭头: V 形 71">
              <a:extLst>
                <a:ext uri="{FF2B5EF4-FFF2-40B4-BE49-F238E27FC236}">
                  <a16:creationId xmlns:a16="http://schemas.microsoft.com/office/drawing/2014/main" id="{A046D3B6-61FC-4D09-9BDA-452F1058A913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0C1675B-8B9A-4220-A855-77F1C6937CF0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视频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合约调用关系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3074FC-1C62-4899-8FE0-1B19DE7E3838}"/>
              </a:ext>
            </a:extLst>
          </p:cNvPr>
          <p:cNvGrpSpPr/>
          <p:nvPr/>
        </p:nvGrpSpPr>
        <p:grpSpPr>
          <a:xfrm>
            <a:off x="872474" y="1123475"/>
            <a:ext cx="10257229" cy="369332"/>
            <a:chOff x="872474" y="1123475"/>
            <a:chExt cx="10257229" cy="369332"/>
          </a:xfrm>
        </p:grpSpPr>
        <p:sp>
          <p:nvSpPr>
            <p:cNvPr id="10" name="箭头: V 形 9">
              <a:extLst>
                <a:ext uri="{FF2B5EF4-FFF2-40B4-BE49-F238E27FC236}">
                  <a16:creationId xmlns:a16="http://schemas.microsoft.com/office/drawing/2014/main" id="{36F79EB2-7E7A-40C7-A5DA-D2398A6EC762}"/>
                </a:ext>
              </a:extLst>
            </p:cNvPr>
            <p:cNvSpPr/>
            <p:nvPr/>
          </p:nvSpPr>
          <p:spPr>
            <a:xfrm>
              <a:off x="872474" y="12181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C7EA6B5-6F82-49A0-9AFC-71EBC01DC17D}"/>
                </a:ext>
              </a:extLst>
            </p:cNvPr>
            <p:cNvSpPr txBox="1"/>
            <p:nvPr/>
          </p:nvSpPr>
          <p:spPr>
            <a:xfrm>
              <a:off x="1409703" y="1123475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基金会合约负责管理其他合约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C65E6B-D846-484F-823F-52D740DB91DF}"/>
              </a:ext>
            </a:extLst>
          </p:cNvPr>
          <p:cNvGrpSpPr/>
          <p:nvPr/>
        </p:nvGrpSpPr>
        <p:grpSpPr>
          <a:xfrm>
            <a:off x="872474" y="4103376"/>
            <a:ext cx="10257229" cy="369332"/>
            <a:chOff x="872474" y="4103376"/>
            <a:chExt cx="10257229" cy="369332"/>
          </a:xfrm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243B93E-F170-4FA6-A7C0-6CA2D22B8323}"/>
                </a:ext>
              </a:extLst>
            </p:cNvPr>
            <p:cNvSpPr/>
            <p:nvPr/>
          </p:nvSpPr>
          <p:spPr>
            <a:xfrm>
              <a:off x="872474" y="4198042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2C701C-0A6D-4723-A9CC-1CD1ABB3AFF5}"/>
                </a:ext>
              </a:extLst>
            </p:cNvPr>
            <p:cNvSpPr txBox="1"/>
            <p:nvPr/>
          </p:nvSpPr>
          <p:spPr>
            <a:xfrm>
              <a:off x="1409703" y="4103376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电子书</a:t>
              </a:r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46397A-4122-4EF1-9766-F7A64C191196}"/>
              </a:ext>
            </a:extLst>
          </p:cNvPr>
          <p:cNvGrpSpPr/>
          <p:nvPr/>
        </p:nvGrpSpPr>
        <p:grpSpPr>
          <a:xfrm>
            <a:off x="872474" y="4571743"/>
            <a:ext cx="10257229" cy="369332"/>
            <a:chOff x="872474" y="4571743"/>
            <a:chExt cx="10257229" cy="369332"/>
          </a:xfrm>
        </p:grpSpPr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E567C5DF-59FE-44CB-B52D-AEDB90AAD716}"/>
                </a:ext>
              </a:extLst>
            </p:cNvPr>
            <p:cNvSpPr/>
            <p:nvPr/>
          </p:nvSpPr>
          <p:spPr>
            <a:xfrm>
              <a:off x="872474" y="4666409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88EB3E-D6B7-4242-BA17-2EAF6BBB55A8}"/>
                </a:ext>
              </a:extLst>
            </p:cNvPr>
            <p:cNvSpPr txBox="1"/>
            <p:nvPr/>
          </p:nvSpPr>
          <p:spPr>
            <a:xfrm>
              <a:off x="1409703" y="4571743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善举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D3FC8FB-FADB-48AE-9273-BC9650B420FF}"/>
              </a:ext>
            </a:extLst>
          </p:cNvPr>
          <p:cNvGrpSpPr/>
          <p:nvPr/>
        </p:nvGrpSpPr>
        <p:grpSpPr>
          <a:xfrm>
            <a:off x="872474" y="5040110"/>
            <a:ext cx="10257229" cy="369332"/>
            <a:chOff x="872474" y="5040110"/>
            <a:chExt cx="10257229" cy="369332"/>
          </a:xfrm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2147B688-40DB-4B4B-ABCC-5A968D6E97B0}"/>
                </a:ext>
              </a:extLst>
            </p:cNvPr>
            <p:cNvSpPr/>
            <p:nvPr/>
          </p:nvSpPr>
          <p:spPr>
            <a:xfrm>
              <a:off x="872474" y="5134776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482E75-BC0D-4CA1-B7A9-56FAF2C47B14}"/>
                </a:ext>
              </a:extLst>
            </p:cNvPr>
            <p:cNvSpPr txBox="1"/>
            <p:nvPr/>
          </p:nvSpPr>
          <p:spPr>
            <a:xfrm>
              <a:off x="1409703" y="5040110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祭奠堂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71CC298-06EE-44FB-8360-C372D753BAD4}"/>
              </a:ext>
            </a:extLst>
          </p:cNvPr>
          <p:cNvGrpSpPr/>
          <p:nvPr/>
        </p:nvGrpSpPr>
        <p:grpSpPr>
          <a:xfrm>
            <a:off x="872474" y="5508477"/>
            <a:ext cx="10257229" cy="369332"/>
            <a:chOff x="872474" y="5508477"/>
            <a:chExt cx="10257229" cy="369332"/>
          </a:xfrm>
        </p:grpSpPr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7A26A414-21D5-49DA-90FD-ABC19A49E4C2}"/>
                </a:ext>
              </a:extLst>
            </p:cNvPr>
            <p:cNvSpPr/>
            <p:nvPr/>
          </p:nvSpPr>
          <p:spPr>
            <a:xfrm>
              <a:off x="872474" y="5603143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412B85-D1DB-46D6-91C1-F9AEEE31531D}"/>
                </a:ext>
              </a:extLst>
            </p:cNvPr>
            <p:cNvSpPr txBox="1"/>
            <p:nvPr/>
          </p:nvSpPr>
          <p:spPr>
            <a:xfrm>
              <a:off x="1409703" y="5508477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场外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F8F1CC2-003E-4626-949F-E58081EBE79B}"/>
              </a:ext>
            </a:extLst>
          </p:cNvPr>
          <p:cNvGrpSpPr/>
          <p:nvPr/>
        </p:nvGrpSpPr>
        <p:grpSpPr>
          <a:xfrm>
            <a:off x="872474" y="5976844"/>
            <a:ext cx="10257229" cy="369332"/>
            <a:chOff x="872474" y="5976844"/>
            <a:chExt cx="10257229" cy="369332"/>
          </a:xfrm>
        </p:grpSpPr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FC510882-B5E3-46AE-9408-E7EE4A763664}"/>
                </a:ext>
              </a:extLst>
            </p:cNvPr>
            <p:cNvSpPr/>
            <p:nvPr/>
          </p:nvSpPr>
          <p:spPr>
            <a:xfrm>
              <a:off x="872474" y="6071510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6DF539-329A-4BF6-8E22-A9973F9F813B}"/>
                </a:ext>
              </a:extLst>
            </p:cNvPr>
            <p:cNvSpPr txBox="1"/>
            <p:nvPr/>
          </p:nvSpPr>
          <p:spPr>
            <a:xfrm>
              <a:off x="1409703" y="5976844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平台商品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A913E1-E655-4076-9A0A-E76470EAB948}"/>
              </a:ext>
            </a:extLst>
          </p:cNvPr>
          <p:cNvGrpSpPr/>
          <p:nvPr/>
        </p:nvGrpSpPr>
        <p:grpSpPr>
          <a:xfrm>
            <a:off x="872474" y="1548091"/>
            <a:ext cx="10257229" cy="369332"/>
            <a:chOff x="872474" y="1548091"/>
            <a:chExt cx="10257229" cy="369332"/>
          </a:xfrm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CF48ACB-1E74-4A65-B151-5D024EEAB479}"/>
                </a:ext>
              </a:extLst>
            </p:cNvPr>
            <p:cNvSpPr/>
            <p:nvPr/>
          </p:nvSpPr>
          <p:spPr>
            <a:xfrm>
              <a:off x="872474" y="1642757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C8FD49-C7D3-426F-BEF2-D1C56F85E8CE}"/>
                </a:ext>
              </a:extLst>
            </p:cNvPr>
            <p:cNvSpPr txBox="1"/>
            <p:nvPr/>
          </p:nvSpPr>
          <p:spPr>
            <a:xfrm>
              <a:off x="1409703" y="1548091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合约之间可以相互调用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0D9324-9D07-40FD-AA5F-18844BA8A204}"/>
              </a:ext>
            </a:extLst>
          </p:cNvPr>
          <p:cNvGrpSpPr/>
          <p:nvPr/>
        </p:nvGrpSpPr>
        <p:grpSpPr>
          <a:xfrm>
            <a:off x="872474" y="2463498"/>
            <a:ext cx="10257229" cy="369332"/>
            <a:chOff x="872474" y="2463498"/>
            <a:chExt cx="10257229" cy="369332"/>
          </a:xfrm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3BC02C-CCFB-4B0C-9C18-FC20ACB03B97}"/>
                </a:ext>
              </a:extLst>
            </p:cNvPr>
            <p:cNvSpPr/>
            <p:nvPr/>
          </p:nvSpPr>
          <p:spPr>
            <a:xfrm>
              <a:off x="872474" y="2558164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BC8AD93-4445-4AF7-AD33-8A089779B780}"/>
                </a:ext>
              </a:extLst>
            </p:cNvPr>
            <p:cNvSpPr txBox="1"/>
            <p:nvPr/>
          </p:nvSpPr>
          <p:spPr>
            <a:xfrm>
              <a:off x="1409703" y="2463498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每个合约的合约名称需要固定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A7C998-1767-4434-A2B8-26D141CC081D}"/>
              </a:ext>
            </a:extLst>
          </p:cNvPr>
          <p:cNvGrpSpPr/>
          <p:nvPr/>
        </p:nvGrpSpPr>
        <p:grpSpPr>
          <a:xfrm>
            <a:off x="872474" y="3317940"/>
            <a:ext cx="10257229" cy="369332"/>
            <a:chOff x="872474" y="3317940"/>
            <a:chExt cx="10257229" cy="369332"/>
          </a:xfrm>
        </p:grpSpPr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FB42E4D-4E45-4294-B1B7-512BE0E886E4}"/>
                </a:ext>
              </a:extLst>
            </p:cNvPr>
            <p:cNvSpPr/>
            <p:nvPr/>
          </p:nvSpPr>
          <p:spPr>
            <a:xfrm>
              <a:off x="872474" y="3412606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1B81D1A-0C26-4FAB-96BD-DE9BEA76BA3F}"/>
                </a:ext>
              </a:extLst>
            </p:cNvPr>
            <p:cNvSpPr txBox="1"/>
            <p:nvPr/>
          </p:nvSpPr>
          <p:spPr>
            <a:xfrm>
              <a:off x="1409703" y="3317940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音频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344D83-E4EF-4B76-A92A-1F294B039EAC}"/>
              </a:ext>
            </a:extLst>
          </p:cNvPr>
          <p:cNvGrpSpPr/>
          <p:nvPr/>
        </p:nvGrpSpPr>
        <p:grpSpPr>
          <a:xfrm>
            <a:off x="872474" y="1988082"/>
            <a:ext cx="10257228" cy="369332"/>
            <a:chOff x="872474" y="1988082"/>
            <a:chExt cx="10257228" cy="369332"/>
          </a:xfrm>
        </p:grpSpPr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71977A8B-0BD5-464F-B386-D28DB09295F3}"/>
                </a:ext>
              </a:extLst>
            </p:cNvPr>
            <p:cNvSpPr/>
            <p:nvPr/>
          </p:nvSpPr>
          <p:spPr>
            <a:xfrm>
              <a:off x="872474" y="208274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7FDA-DE60-4A2E-AF92-936C1157FEE4}"/>
                </a:ext>
              </a:extLst>
            </p:cNvPr>
            <p:cNvSpPr txBox="1"/>
            <p:nvPr/>
          </p:nvSpPr>
          <p:spPr>
            <a:xfrm>
              <a:off x="1409702" y="1988082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其他合约通过调用基金会合约，查询跟自己相关的合约管理选项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B84718-BB37-4912-B42F-39F1B2BF579D}"/>
              </a:ext>
            </a:extLst>
          </p:cNvPr>
          <p:cNvGrpSpPr/>
          <p:nvPr/>
        </p:nvGrpSpPr>
        <p:grpSpPr>
          <a:xfrm>
            <a:off x="872474" y="2893329"/>
            <a:ext cx="10257229" cy="369332"/>
            <a:chOff x="872474" y="2893329"/>
            <a:chExt cx="10257229" cy="369332"/>
          </a:xfrm>
        </p:grpSpPr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5FBCA0C2-FB24-4195-8C28-946A8E5F654B}"/>
                </a:ext>
              </a:extLst>
            </p:cNvPr>
            <p:cNvSpPr/>
            <p:nvPr/>
          </p:nvSpPr>
          <p:spPr>
            <a:xfrm>
              <a:off x="872474" y="2987995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D122DC5-88FE-4288-8867-D9678B24797E}"/>
                </a:ext>
              </a:extLst>
            </p:cNvPr>
            <p:cNvSpPr txBox="1"/>
            <p:nvPr/>
          </p:nvSpPr>
          <p:spPr>
            <a:xfrm>
              <a:off x="1409703" y="2893329"/>
              <a:ext cx="972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视频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60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346</cp:revision>
  <dcterms:created xsi:type="dcterms:W3CDTF">2021-01-27T12:05:21Z</dcterms:created>
  <dcterms:modified xsi:type="dcterms:W3CDTF">2021-04-13T09:39:43Z</dcterms:modified>
</cp:coreProperties>
</file>