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100" d="100"/>
          <a:sy n="100" d="100"/>
        </p:scale>
        <p:origin x="-10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关系信息表结构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98808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用户信息表结构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590551" y="1429840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705519" y="1579327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182551" y="2239840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231663" y="20418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231663" y="1456840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231663" y="2662839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182551" y="2239840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182551" y="1636840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022550" y="3607841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1886550" y="3049840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2785125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2919945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082951" y="3595125"/>
            <a:ext cx="98952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4072473" y="2785125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5800473" y="3595125"/>
            <a:ext cx="1737014" cy="9562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537487" y="435332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800473" y="2680535"/>
            <a:ext cx="1737014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537487" y="248253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7537487" y="29832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800473" y="3181253"/>
            <a:ext cx="1737014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7537487" y="348397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800473" y="3595125"/>
            <a:ext cx="1737014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7537487" y="150564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5800473" y="1703649"/>
            <a:ext cx="1737014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7537487" y="48650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7537487" y="537686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5800473" y="3595125"/>
            <a:ext cx="1737014" cy="14679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5800473" y="3595125"/>
            <a:ext cx="1737014" cy="1979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5B4259-703D-405E-ACA8-CE3F46CC90CA}"/>
              </a:ext>
            </a:extLst>
          </p:cNvPr>
          <p:cNvSpPr/>
          <p:nvPr/>
        </p:nvSpPr>
        <p:spPr>
          <a:xfrm>
            <a:off x="1048951" y="493478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7356BD-1484-4511-9825-9B316AA79165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1912951" y="4405125"/>
            <a:ext cx="0" cy="529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查看纪念馆亲友团排名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查看用户总排名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关系信息表结构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D2E732-3077-4D74-9410-AFC75644A2F6}"/>
              </a:ext>
            </a:extLst>
          </p:cNvPr>
          <p:cNvSpPr/>
          <p:nvPr/>
        </p:nvSpPr>
        <p:spPr>
          <a:xfrm>
            <a:off x="712378" y="4454612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B35E25-2285-4E30-95D1-5DE5AA9E036E}"/>
              </a:ext>
            </a:extLst>
          </p:cNvPr>
          <p:cNvSpPr/>
          <p:nvPr/>
        </p:nvSpPr>
        <p:spPr>
          <a:xfrm>
            <a:off x="712378" y="5024818"/>
            <a:ext cx="1728000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58250B0-F434-48DA-93F4-472AA687D677}"/>
              </a:ext>
            </a:extLst>
          </p:cNvPr>
          <p:cNvSpPr/>
          <p:nvPr/>
        </p:nvSpPr>
        <p:spPr>
          <a:xfrm>
            <a:off x="712379" y="3141000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D23C7EF-5A56-4F33-AF23-257CAC990E34}"/>
              </a:ext>
            </a:extLst>
          </p:cNvPr>
          <p:cNvSpPr/>
          <p:nvPr/>
        </p:nvSpPr>
        <p:spPr>
          <a:xfrm>
            <a:off x="712378" y="3711206"/>
            <a:ext cx="3376487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[1,2,3,4,5]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关系类型名称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CA30D1-44F4-4508-A373-A08B24A715A4}"/>
              </a:ext>
            </a:extLst>
          </p:cNvPr>
          <p:cNvSpPr/>
          <p:nvPr/>
        </p:nvSpPr>
        <p:spPr>
          <a:xfrm>
            <a:off x="71237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role_type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CE96F0-40BD-4F00-83AB-6EEAC393B28F}"/>
              </a:ext>
            </a:extLst>
          </p:cNvPr>
          <p:cNvSpPr/>
          <p:nvPr/>
        </p:nvSpPr>
        <p:spPr>
          <a:xfrm>
            <a:off x="712379" y="1824913"/>
            <a:ext cx="2469890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[1,2,3,4,5]</a:t>
            </a:r>
          </a:p>
          <a:p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4193905" y="125304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4193904" y="1823253"/>
            <a:ext cx="2792821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557652" y="1183344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557652" y="1759640"/>
            <a:ext cx="1728000" cy="6462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21443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逝者信息表结构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47148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471489" y="1829460"/>
            <a:ext cx="1728000" cy="287570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2570818" y="1254707"/>
            <a:ext cx="2051982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2570818" y="1829459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557652" y="2001512"/>
            <a:ext cx="1728000" cy="106172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557652" y="2001512"/>
            <a:ext cx="1728000" cy="8407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412</Words>
  <Application>Microsoft Office PowerPoint</Application>
  <PresentationFormat>宽屏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344</cp:revision>
  <dcterms:created xsi:type="dcterms:W3CDTF">2021-01-27T12:05:21Z</dcterms:created>
  <dcterms:modified xsi:type="dcterms:W3CDTF">2021-04-13T10:00:59Z</dcterms:modified>
</cp:coreProperties>
</file>