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82" r:id="rId4"/>
    <p:sldId id="283" r:id="rId5"/>
    <p:sldId id="279" r:id="rId6"/>
    <p:sldId id="281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1885E2-DF75-435A-95AA-59385C8F122E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15" name="箭头: V 形 14">
              <a:extLst>
                <a:ext uri="{FF2B5EF4-FFF2-40B4-BE49-F238E27FC236}">
                  <a16:creationId xmlns:a16="http://schemas.microsoft.com/office/drawing/2014/main" id="{45A29C74-9DEA-416F-9DA9-54C642684740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728E15-2679-445B-B035-89723F24E168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C93393-C716-4DA6-B202-C745E3515B91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A23C5F-160E-4D7C-B569-9AF91536965E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抵押</a:t>
              </a:r>
              <a:endParaRPr lang="zh-CN" altLang="en-US"/>
            </a:p>
          </p:txBody>
        </p: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55A997CC-8746-4F96-8C91-BDB13AE0B88E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495676-7A25-4F2B-A164-BBF834EC84E5}"/>
              </a:ext>
            </a:extLst>
          </p:cNvPr>
          <p:cNvGrpSpPr/>
          <p:nvPr/>
        </p:nvGrpSpPr>
        <p:grpSpPr>
          <a:xfrm>
            <a:off x="1199043" y="2931948"/>
            <a:ext cx="6634783" cy="369332"/>
            <a:chOff x="1199043" y="4720702"/>
            <a:chExt cx="6634783" cy="369332"/>
          </a:xfrm>
        </p:grpSpPr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CC6A85EE-B407-4739-A150-3233F9CCB954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B9B3BCD-6316-4BEC-96B3-2D63EB0D05E1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A31F7E-377C-47FC-BDA0-27741B38F492}"/>
              </a:ext>
            </a:extLst>
          </p:cNvPr>
          <p:cNvGrpSpPr/>
          <p:nvPr/>
        </p:nvGrpSpPr>
        <p:grpSpPr>
          <a:xfrm>
            <a:off x="1628272" y="4223959"/>
            <a:ext cx="6485472" cy="369332"/>
            <a:chOff x="1628272" y="3360729"/>
            <a:chExt cx="6485472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E38DC04-D427-46D4-9B30-A03676F950AB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场外交易</a:t>
              </a:r>
              <a:endParaRPr lang="zh-CN" altLang="en-US"/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A225ACB3-A9D6-4E32-9C40-B66B47124720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D200A2-80DF-42EC-A0C1-E3974501D1E0}"/>
              </a:ext>
            </a:extLst>
          </p:cNvPr>
          <p:cNvGrpSpPr/>
          <p:nvPr/>
        </p:nvGrpSpPr>
        <p:grpSpPr>
          <a:xfrm>
            <a:off x="1628272" y="3855363"/>
            <a:ext cx="6485472" cy="369332"/>
            <a:chOff x="1628272" y="3689578"/>
            <a:chExt cx="6485472" cy="36933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0CD559-6641-4563-8DDD-BBB0BB087012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卖家赎回</a:t>
              </a:r>
              <a:endParaRPr lang="zh-CN" altLang="en-US"/>
            </a:p>
          </p:txBody>
        </p:sp>
        <p:sp>
          <p:nvSpPr>
            <p:cNvPr id="28" name="菱形 27">
              <a:extLst>
                <a:ext uri="{FF2B5EF4-FFF2-40B4-BE49-F238E27FC236}">
                  <a16:creationId xmlns:a16="http://schemas.microsoft.com/office/drawing/2014/main" id="{67217B3D-DD83-4C1B-8BA1-8475D074D077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73FA3E8-45CF-4B76-AF23-17B452228CC6}"/>
              </a:ext>
            </a:extLst>
          </p:cNvPr>
          <p:cNvGrpSpPr/>
          <p:nvPr/>
        </p:nvGrpSpPr>
        <p:grpSpPr>
          <a:xfrm>
            <a:off x="1628272" y="1949427"/>
            <a:ext cx="6485472" cy="369332"/>
            <a:chOff x="1628272" y="1548091"/>
            <a:chExt cx="6485472" cy="36933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358D915-9F20-460E-A286-5A348B20D82D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赎回</a:t>
              </a:r>
              <a:endParaRPr lang="zh-CN" altLang="en-US"/>
            </a:p>
          </p:txBody>
        </p:sp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169B342D-A02A-4644-83CB-CA8902AAAD4E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407DB4D-D92B-4777-9DC3-3913902052BE}"/>
              </a:ext>
            </a:extLst>
          </p:cNvPr>
          <p:cNvGrpSpPr/>
          <p:nvPr/>
        </p:nvGrpSpPr>
        <p:grpSpPr>
          <a:xfrm>
            <a:off x="1628272" y="2351402"/>
            <a:ext cx="6485472" cy="369332"/>
            <a:chOff x="1628272" y="1548091"/>
            <a:chExt cx="6485472" cy="36933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EC5CCC3-C9AD-4708-8E3E-BC0DBA3319BD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订单</a:t>
              </a:r>
              <a:endParaRPr lang="zh-CN" altLang="en-US"/>
            </a:p>
          </p:txBody>
        </p: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18E785F7-AED3-45AA-A321-AE6ADFEF65DA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B1A6981-829C-4376-B86D-3078C74A982E}"/>
              </a:ext>
            </a:extLst>
          </p:cNvPr>
          <p:cNvGrpSpPr/>
          <p:nvPr/>
        </p:nvGrpSpPr>
        <p:grpSpPr>
          <a:xfrm>
            <a:off x="1628272" y="3453388"/>
            <a:ext cx="6485472" cy="369332"/>
            <a:chOff x="1628272" y="3689578"/>
            <a:chExt cx="6485472" cy="36933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E8CE526-4180-41E6-8CA5-0B3E9AFF07F9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卖家抵押</a:t>
              </a:r>
              <a:endParaRPr lang="zh-CN" altLang="en-US"/>
            </a:p>
          </p:txBody>
        </p:sp>
        <p:sp>
          <p:nvSpPr>
            <p:cNvPr id="37" name="菱形 36">
              <a:extLst>
                <a:ext uri="{FF2B5EF4-FFF2-40B4-BE49-F238E27FC236}">
                  <a16:creationId xmlns:a16="http://schemas.microsoft.com/office/drawing/2014/main" id="{B073E99F-B9DE-4D54-B3AE-E534BE95BD92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抵押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50"/>
            <a:ext cx="1885630" cy="131432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剩余量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赎回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A99EFB-83D3-44D9-AD9A-877A72D17173}"/>
              </a:ext>
            </a:extLst>
          </p:cNvPr>
          <p:cNvSpPr/>
          <p:nvPr/>
        </p:nvSpPr>
        <p:spPr>
          <a:xfrm>
            <a:off x="712379" y="1359371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A55F188-DECC-43FB-99A3-87113B2A6069}"/>
              </a:ext>
            </a:extLst>
          </p:cNvPr>
          <p:cNvSpPr/>
          <p:nvPr/>
        </p:nvSpPr>
        <p:spPr>
          <a:xfrm>
            <a:off x="712380" y="2007371"/>
            <a:ext cx="2180394" cy="71716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52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订单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4E7F41-4F7B-4571-9A58-0FCD4597B84E}"/>
              </a:ext>
            </a:extLst>
          </p:cNvPr>
          <p:cNvSpPr/>
          <p:nvPr/>
        </p:nvSpPr>
        <p:spPr>
          <a:xfrm>
            <a:off x="712379" y="1219412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98EFC57-75B4-4980-8D6F-DD8086068F7B}"/>
              </a:ext>
            </a:extLst>
          </p:cNvPr>
          <p:cNvSpPr/>
          <p:nvPr/>
        </p:nvSpPr>
        <p:spPr>
          <a:xfrm>
            <a:off x="712380" y="1867411"/>
            <a:ext cx="2180394" cy="145895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7724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卖家抵押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804989" y="169348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277932" y="1585481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1" idx="3"/>
            <a:endCxn id="42" idx="1"/>
          </p:cNvCxnSpPr>
          <p:nvPr/>
        </p:nvCxnSpPr>
        <p:spPr>
          <a:xfrm>
            <a:off x="4789932" y="1909481"/>
            <a:ext cx="13929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2E3ADA6-A1D7-4020-A2AA-532AFDCEC56C}"/>
              </a:ext>
            </a:extLst>
          </p:cNvPr>
          <p:cNvSpPr/>
          <p:nvPr/>
        </p:nvSpPr>
        <p:spPr>
          <a:xfrm>
            <a:off x="6182875" y="1621481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抵押给合约账户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8C77E9-6039-4E89-975D-8D8DC3ED531F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884989" y="1909481"/>
            <a:ext cx="13929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90D8FB-A80C-4DC7-AE3A-2044A63368B0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>
            <a:off x="7802875" y="1909481"/>
            <a:ext cx="152667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2649A17-FD43-4472-B117-B164C4C96A36}"/>
              </a:ext>
            </a:extLst>
          </p:cNvPr>
          <p:cNvSpPr/>
          <p:nvPr/>
        </p:nvSpPr>
        <p:spPr>
          <a:xfrm>
            <a:off x="9329554" y="169348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卖家赎回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712379" y="182795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2733307" y="1719959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245307" y="2043959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5186235" y="1755959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792379" y="2043959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7747163" y="182795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6806235" y="2043959"/>
            <a:ext cx="9409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16381B-9415-485F-ADB1-1FA826784D19}"/>
              </a:ext>
            </a:extLst>
          </p:cNvPr>
          <p:cNvCxnSpPr>
            <a:cxnSpLocks/>
            <a:stCxn id="63" idx="3"/>
            <a:endCxn id="13" idx="1"/>
          </p:cNvCxnSpPr>
          <p:nvPr/>
        </p:nvCxnSpPr>
        <p:spPr>
          <a:xfrm>
            <a:off x="8827163" y="2043959"/>
            <a:ext cx="94092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BD1E31-E772-4628-B49F-0653F75229A2}"/>
              </a:ext>
            </a:extLst>
          </p:cNvPr>
          <p:cNvSpPr/>
          <p:nvPr/>
        </p:nvSpPr>
        <p:spPr>
          <a:xfrm>
            <a:off x="9768091" y="182795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75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场外交易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04989" y="191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55" idx="1"/>
          </p:cNvCxnSpPr>
          <p:nvPr/>
        </p:nvCxnSpPr>
        <p:spPr>
          <a:xfrm>
            <a:off x="6875867" y="2127176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2814428" y="1839176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1884989" y="2127176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7805306" y="191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04989" y="407101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2814428" y="3963017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4326428" y="4287017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5255867" y="3999017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884989" y="4287017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7805306" y="406602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6875867" y="4282022"/>
            <a:ext cx="929439" cy="49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5363867" y="1803176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>
            <a:off x="4434428" y="2127176"/>
            <a:ext cx="9294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F891A-B509-4AB0-B91A-D6F52D2CCEB6}"/>
              </a:ext>
            </a:extLst>
          </p:cNvPr>
          <p:cNvCxnSpPr>
            <a:cxnSpLocks/>
            <a:stCxn id="63" idx="3"/>
            <a:endCxn id="28" idx="1"/>
          </p:cNvCxnSpPr>
          <p:nvPr/>
        </p:nvCxnSpPr>
        <p:spPr>
          <a:xfrm flipV="1">
            <a:off x="8885306" y="3850022"/>
            <a:ext cx="929440" cy="432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7CC6C4-2015-45DA-B730-929041DEC6E9}"/>
              </a:ext>
            </a:extLst>
          </p:cNvPr>
          <p:cNvCxnSpPr>
            <a:cxnSpLocks/>
            <a:stCxn id="55" idx="3"/>
            <a:endCxn id="30" idx="1"/>
          </p:cNvCxnSpPr>
          <p:nvPr/>
        </p:nvCxnSpPr>
        <p:spPr>
          <a:xfrm>
            <a:off x="8885306" y="2127176"/>
            <a:ext cx="92944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1506958-E49E-4576-BFCF-9A8F00E73CA4}"/>
              </a:ext>
            </a:extLst>
          </p:cNvPr>
          <p:cNvSpPr/>
          <p:nvPr/>
        </p:nvSpPr>
        <p:spPr>
          <a:xfrm>
            <a:off x="9814746" y="191117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60387A-F6EE-4893-B8F0-0EFE87190D14}"/>
              </a:ext>
            </a:extLst>
          </p:cNvPr>
          <p:cNvCxnSpPr>
            <a:cxnSpLocks/>
            <a:stCxn id="63" idx="3"/>
            <a:endCxn id="37" idx="1"/>
          </p:cNvCxnSpPr>
          <p:nvPr/>
        </p:nvCxnSpPr>
        <p:spPr>
          <a:xfrm>
            <a:off x="8885306" y="4282022"/>
            <a:ext cx="929440" cy="432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C5C3309-B9D2-41BF-A7B9-D0C3A5AD8F6C}"/>
              </a:ext>
            </a:extLst>
          </p:cNvPr>
          <p:cNvGrpSpPr/>
          <p:nvPr/>
        </p:nvGrpSpPr>
        <p:grpSpPr>
          <a:xfrm>
            <a:off x="9814746" y="3634022"/>
            <a:ext cx="1728000" cy="1296000"/>
            <a:chOff x="9814746" y="4828341"/>
            <a:chExt cx="1728000" cy="12960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27DBB4E-F9A3-4DE7-8CDA-BBACBCB1E162}"/>
                </a:ext>
              </a:extLst>
            </p:cNvPr>
            <p:cNvSpPr/>
            <p:nvPr/>
          </p:nvSpPr>
          <p:spPr>
            <a:xfrm>
              <a:off x="9814746" y="4828341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抵押表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A3F2E7A-C257-4797-A65E-719DB4B6551B}"/>
                </a:ext>
              </a:extLst>
            </p:cNvPr>
            <p:cNvSpPr/>
            <p:nvPr/>
          </p:nvSpPr>
          <p:spPr>
            <a:xfrm>
              <a:off x="9814746" y="5692341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67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6627</TotalTime>
  <Words>119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381</cp:revision>
  <dcterms:created xsi:type="dcterms:W3CDTF">2021-01-27T12:05:21Z</dcterms:created>
  <dcterms:modified xsi:type="dcterms:W3CDTF">2021-04-20T23:55:17Z</dcterms:modified>
</cp:coreProperties>
</file>