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89" r:id="rId4"/>
    <p:sldId id="287" r:id="rId5"/>
    <p:sldId id="288" r:id="rId6"/>
    <p:sldId id="290" r:id="rId7"/>
    <p:sldId id="291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4103376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平台商品上架</a:t>
              </a:r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用户购买平台商品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用户发布商品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购买用户商品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199043" y="5976844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纪念馆记录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1548091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关系信息表结构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199043" y="2463498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逝者表结构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199043" y="3317940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祭奠历史表结构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198808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用户信息表结构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199043" y="2893329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纪念馆信息表结构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434875"/>
            <a:ext cx="2703156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69875"/>
            <a:ext cx="2511377" cy="1356545"/>
            <a:chOff x="3906523" y="2193354"/>
            <a:chExt cx="2511377" cy="135654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547630" y="219335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511377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发布出售商品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用户出售商品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108" idx="3"/>
            <a:endCxn id="35" idx="1"/>
          </p:cNvCxnSpPr>
          <p:nvPr/>
        </p:nvCxnSpPr>
        <p:spPr>
          <a:xfrm>
            <a:off x="3293706" y="2244875"/>
            <a:ext cx="1889356" cy="4356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5183062" y="24824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108" idx="3"/>
            <a:endCxn id="38" idx="1"/>
          </p:cNvCxnSpPr>
          <p:nvPr/>
        </p:nvCxnSpPr>
        <p:spPr>
          <a:xfrm flipV="1">
            <a:off x="3293706" y="2027955"/>
            <a:ext cx="1889356" cy="2169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5183062" y="182995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</p:spTree>
    <p:extLst>
      <p:ext uri="{BB962C8B-B14F-4D97-AF65-F5344CB8AC3E}">
        <p14:creationId xmlns:p14="http://schemas.microsoft.com/office/powerpoint/2010/main" val="303082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购买用户商品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590551" y="150019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689021" y="163501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查看出售者出售表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930551" y="2310197"/>
            <a:ext cx="9013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A5A26-4CC7-4EDA-AEF4-33C95D453965}"/>
              </a:ext>
            </a:extLst>
          </p:cNvPr>
          <p:cNvGrpSpPr/>
          <p:nvPr/>
        </p:nvGrpSpPr>
        <p:grpSpPr>
          <a:xfrm>
            <a:off x="3930951" y="1635017"/>
            <a:ext cx="2219996" cy="1354994"/>
            <a:chOff x="6453718" y="2194905"/>
            <a:chExt cx="2219996" cy="135499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E79CEAC-65D3-4CF0-B5C1-3C5CD4003A5E}"/>
                </a:ext>
              </a:extLst>
            </p:cNvPr>
            <p:cNvSpPr/>
            <p:nvPr/>
          </p:nvSpPr>
          <p:spPr>
            <a:xfrm>
              <a:off x="6951716" y="2194905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25478A8-4FB0-427C-BBD8-232A2989DAF4}"/>
                </a:ext>
              </a:extLst>
            </p:cNvPr>
            <p:cNvSpPr/>
            <p:nvPr/>
          </p:nvSpPr>
          <p:spPr>
            <a:xfrm>
              <a:off x="6453718" y="2901899"/>
              <a:ext cx="221999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buy_person_goods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FE3668-F479-4254-8692-0367AA9EE00A}"/>
              </a:ext>
            </a:extLst>
          </p:cNvPr>
          <p:cNvSpPr/>
          <p:nvPr/>
        </p:nvSpPr>
        <p:spPr>
          <a:xfrm>
            <a:off x="3831950" y="1500197"/>
            <a:ext cx="2421633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253583" y="2310197"/>
            <a:ext cx="1537904" cy="4428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791487" y="255507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253583" y="1968453"/>
            <a:ext cx="1537904" cy="3417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791487" y="17704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购买者当前资产表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96FCF3-319E-41E0-9440-B3425E185258}"/>
              </a:ext>
            </a:extLst>
          </p:cNvPr>
          <p:cNvSpPr/>
          <p:nvPr/>
        </p:nvSpPr>
        <p:spPr>
          <a:xfrm>
            <a:off x="896551" y="363728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B478C-7917-4430-A03D-CBC06DB3A6E2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1760551" y="312019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4E9DDD3-78CB-4BBC-8CD8-3F3E184C49A0}"/>
              </a:ext>
            </a:extLst>
          </p:cNvPr>
          <p:cNvSpPr/>
          <p:nvPr/>
        </p:nvSpPr>
        <p:spPr>
          <a:xfrm>
            <a:off x="590551" y="1429840"/>
            <a:ext cx="2592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6350-4632-46AC-A43B-F61EC4E715EC}"/>
              </a:ext>
            </a:extLst>
          </p:cNvPr>
          <p:cNvGrpSpPr/>
          <p:nvPr/>
        </p:nvGrpSpPr>
        <p:grpSpPr>
          <a:xfrm>
            <a:off x="705519" y="1579327"/>
            <a:ext cx="2362064" cy="1337486"/>
            <a:chOff x="530356" y="2212413"/>
            <a:chExt cx="2362064" cy="1337486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530356" y="2901899"/>
              <a:ext cx="23620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添加纪念馆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1051151" y="2212413"/>
              <a:ext cx="1320473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182551" y="2239840"/>
            <a:ext cx="20491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添加纪念馆记录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231663" y="20418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68496A-4492-413D-AF6C-EBEC20B8DF31}"/>
              </a:ext>
            </a:extLst>
          </p:cNvPr>
          <p:cNvSpPr/>
          <p:nvPr/>
        </p:nvSpPr>
        <p:spPr>
          <a:xfrm>
            <a:off x="5231663" y="1456840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A6183-691F-4D80-96B8-6CC440ACB3B9}"/>
              </a:ext>
            </a:extLst>
          </p:cNvPr>
          <p:cNvSpPr/>
          <p:nvPr/>
        </p:nvSpPr>
        <p:spPr>
          <a:xfrm>
            <a:off x="5231663" y="2662839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77120B-EB16-45E8-8672-D0EC7F454EB9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182551" y="2239840"/>
            <a:ext cx="2049112" cy="60299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38E82E-B7D2-4918-A9C7-2EDD97133DA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3182551" y="1636840"/>
            <a:ext cx="2049112" cy="60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1022550" y="3607841"/>
            <a:ext cx="1728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1886550" y="3049840"/>
            <a:ext cx="1" cy="55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2785125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2919945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082951" y="3595125"/>
            <a:ext cx="98952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9824BB-B2EF-4DE4-9825-02F5BF4D537B}"/>
              </a:ext>
            </a:extLst>
          </p:cNvPr>
          <p:cNvGrpSpPr/>
          <p:nvPr/>
        </p:nvGrpSpPr>
        <p:grpSpPr>
          <a:xfrm>
            <a:off x="4072473" y="2785125"/>
            <a:ext cx="1728000" cy="1620000"/>
            <a:chOff x="3577950" y="1581477"/>
            <a:chExt cx="143258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4A5A26-4CC7-4EDA-AEF4-33C95D453965}"/>
                </a:ext>
              </a:extLst>
            </p:cNvPr>
            <p:cNvGrpSpPr/>
            <p:nvPr/>
          </p:nvGrpSpPr>
          <p:grpSpPr>
            <a:xfrm>
              <a:off x="3676951" y="1692062"/>
              <a:ext cx="1224000" cy="1379229"/>
              <a:chOff x="6453718" y="2170670"/>
              <a:chExt cx="1224000" cy="13792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E79CEAC-65D3-4CF0-B5C1-3C5CD4003A5E}"/>
                  </a:ext>
                </a:extLst>
              </p:cNvPr>
              <p:cNvSpPr/>
              <p:nvPr/>
            </p:nvSpPr>
            <p:spPr>
              <a:xfrm>
                <a:off x="6453718" y="217067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25478A8-4FB0-427C-BBD8-232A2989DAF4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122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祭奠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do_sacrifice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3577950" y="1581477"/>
              <a:ext cx="143258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5800473" y="3595125"/>
            <a:ext cx="1737014" cy="9562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537487" y="435332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800473" y="2680535"/>
            <a:ext cx="1737014" cy="9145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537487" y="248253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24206D-E2B8-4EC3-8A16-926DEB72A18B}"/>
              </a:ext>
            </a:extLst>
          </p:cNvPr>
          <p:cNvSpPr/>
          <p:nvPr/>
        </p:nvSpPr>
        <p:spPr>
          <a:xfrm>
            <a:off x="7537487" y="29832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9120F0-73EA-4E77-8210-D0BE1E5C8D0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800473" y="3181253"/>
            <a:ext cx="1737014" cy="41387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84D6881-0A6D-4ACA-A1AF-5073C16577F2}"/>
              </a:ext>
            </a:extLst>
          </p:cNvPr>
          <p:cNvSpPr/>
          <p:nvPr/>
        </p:nvSpPr>
        <p:spPr>
          <a:xfrm>
            <a:off x="7537487" y="348397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36B3C-C16A-4F0C-B35F-BE9E1FAF6E8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5800473" y="3595125"/>
            <a:ext cx="1737014" cy="868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FCFCE4-9AA2-4DDF-9808-B43AE74FFC92}"/>
              </a:ext>
            </a:extLst>
          </p:cNvPr>
          <p:cNvSpPr/>
          <p:nvPr/>
        </p:nvSpPr>
        <p:spPr>
          <a:xfrm>
            <a:off x="7537487" y="150564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5800473" y="1703649"/>
            <a:ext cx="1737014" cy="18914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3A5D59-9089-4A11-91A8-AD4316F0B249}"/>
              </a:ext>
            </a:extLst>
          </p:cNvPr>
          <p:cNvSpPr/>
          <p:nvPr/>
        </p:nvSpPr>
        <p:spPr>
          <a:xfrm>
            <a:off x="7537487" y="48650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D4D6176-5926-4D06-9765-F71313E53980}"/>
              </a:ext>
            </a:extLst>
          </p:cNvPr>
          <p:cNvSpPr/>
          <p:nvPr/>
        </p:nvSpPr>
        <p:spPr>
          <a:xfrm>
            <a:off x="7537487" y="537686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3DDDFB-F18F-47AA-AC8B-49A1B28F8164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5800473" y="3595125"/>
            <a:ext cx="1737014" cy="14679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D47D0-1995-4CED-BCB6-6B520FE7B718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>
            <a:off x="5800473" y="3595125"/>
            <a:ext cx="1737014" cy="19797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A5B4259-703D-405E-ACA8-CE3F46CC90CA}"/>
              </a:ext>
            </a:extLst>
          </p:cNvPr>
          <p:cNvSpPr/>
          <p:nvPr/>
        </p:nvSpPr>
        <p:spPr>
          <a:xfrm>
            <a:off x="1048951" y="493478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7356BD-1484-4511-9825-9B316AA79165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flipV="1">
            <a:off x="1912951" y="4405125"/>
            <a:ext cx="0" cy="529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list_memorial_hall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645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8470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查看纪念馆亲友团排名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list_relative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718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查看用户总排名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742951" y="158147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841421" y="171629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查看用户排名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V="1">
            <a:off x="1912951" y="3201477"/>
            <a:ext cx="0" cy="715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1048951" y="391656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</a:t>
            </a: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合约分类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2FB306-06E9-4460-9DC1-B54F85351489}"/>
              </a:ext>
            </a:extLst>
          </p:cNvPr>
          <p:cNvSpPr txBox="1"/>
          <p:nvPr/>
        </p:nvSpPr>
        <p:spPr>
          <a:xfrm>
            <a:off x="1199692" y="14460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060A99-A6B8-4921-8563-C320DF46A068}"/>
              </a:ext>
            </a:extLst>
          </p:cNvPr>
          <p:cNvSpPr txBox="1"/>
          <p:nvPr/>
        </p:nvSpPr>
        <p:spPr>
          <a:xfrm>
            <a:off x="1369244" y="1971889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基金会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电子书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祭奠堂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场外</a:t>
            </a: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关系信息表结构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6D2E732-3077-4D74-9410-AFC75644A2F6}"/>
              </a:ext>
            </a:extLst>
          </p:cNvPr>
          <p:cNvSpPr/>
          <p:nvPr/>
        </p:nvSpPr>
        <p:spPr>
          <a:xfrm>
            <a:off x="3454383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1B35E25-2285-4E30-95D1-5DE5AA9E036E}"/>
              </a:ext>
            </a:extLst>
          </p:cNvPr>
          <p:cNvSpPr/>
          <p:nvPr/>
        </p:nvSpPr>
        <p:spPr>
          <a:xfrm>
            <a:off x="3454383" y="1983554"/>
            <a:ext cx="1728000" cy="694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58250B0-F434-48DA-93F4-472AA687D677}"/>
              </a:ext>
            </a:extLst>
          </p:cNvPr>
          <p:cNvSpPr/>
          <p:nvPr/>
        </p:nvSpPr>
        <p:spPr>
          <a:xfrm>
            <a:off x="618465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D23C7EF-5A56-4F33-AF23-257CAC990E34}"/>
              </a:ext>
            </a:extLst>
          </p:cNvPr>
          <p:cNvSpPr/>
          <p:nvPr/>
        </p:nvSpPr>
        <p:spPr>
          <a:xfrm>
            <a:off x="618464" y="1983554"/>
            <a:ext cx="2571393" cy="5012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id(1-5)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关系类型名称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用户信息表结构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E765455-F3CE-4BD4-B63C-95A07F485C37}"/>
              </a:ext>
            </a:extLst>
          </p:cNvPr>
          <p:cNvSpPr/>
          <p:nvPr/>
        </p:nvSpPr>
        <p:spPr>
          <a:xfrm>
            <a:off x="5342465" y="1425219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BAC5D00-5686-490B-8234-1795587BADF0}"/>
              </a:ext>
            </a:extLst>
          </p:cNvPr>
          <p:cNvSpPr/>
          <p:nvPr/>
        </p:nvSpPr>
        <p:spPr>
          <a:xfrm>
            <a:off x="5342465" y="2001219"/>
            <a:ext cx="1728000" cy="69140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BD3911-4E8D-4A8D-9961-2481EAB97CCE}"/>
              </a:ext>
            </a:extLst>
          </p:cNvPr>
          <p:cNvSpPr/>
          <p:nvPr/>
        </p:nvSpPr>
        <p:spPr>
          <a:xfrm>
            <a:off x="7559023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user_asset_sail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A77C51C-F25E-4C75-9804-504006BA2206}"/>
              </a:ext>
            </a:extLst>
          </p:cNvPr>
          <p:cNvSpPr/>
          <p:nvPr/>
        </p:nvSpPr>
        <p:spPr>
          <a:xfrm>
            <a:off x="7559023" y="1983554"/>
            <a:ext cx="1728000" cy="922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商品价格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01512"/>
            <a:ext cx="1728000" cy="197104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用户祭奠排名表 </a:t>
            </a:r>
            <a:r>
              <a:rPr lang="zh-CN" altLang="en-US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user_ranking</a:t>
            </a:r>
            <a:endParaRPr lang="zh-CN" altLang="en-US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1983554"/>
            <a:ext cx="2019784" cy="668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祭奠排名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557652" y="4432578"/>
            <a:ext cx="1728000" cy="576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557652" y="5008873"/>
            <a:ext cx="1728000" cy="85344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逝者信息表结构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471489" y="1254707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471489" y="1829459"/>
            <a:ext cx="1728000" cy="21735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2570818" y="1254707"/>
            <a:ext cx="2051982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2570818" y="1829459"/>
            <a:ext cx="2051982" cy="91374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纪念馆信息表结构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471489" y="167097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471489" y="2245727"/>
            <a:ext cx="1728000" cy="121626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逝者个数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[id1,id2]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2570818" y="1670974"/>
            <a:ext cx="2453497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 </a:t>
            </a:r>
            <a:r>
              <a:rPr lang="zh-CN" altLang="en-US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memorial_hall_ranking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2570819" y="2245727"/>
            <a:ext cx="2453498" cy="6981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(1-100)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5307102" y="167097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5307102" y="2245726"/>
            <a:ext cx="1728000" cy="14314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馆内非单逝者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祭奠次数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[aaa,bbb,…]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祭奠历史表结构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471489" y="1518574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祭奠表 </a:t>
            </a:r>
            <a:r>
              <a:rPr lang="zh-CN" altLang="en-US" sz="1400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祭奠历史</a:t>
            </a:r>
            <a:endParaRPr lang="en-US" altLang="zh-CN" sz="14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471489" y="2093328"/>
            <a:ext cx="1728000" cy="121626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F74794A-989B-4942-A8C3-F9BCD0CF02BA}"/>
              </a:ext>
            </a:extLst>
          </p:cNvPr>
          <p:cNvGrpSpPr/>
          <p:nvPr/>
        </p:nvGrpSpPr>
        <p:grpSpPr>
          <a:xfrm>
            <a:off x="433387" y="1440000"/>
            <a:ext cx="2925869" cy="1620000"/>
            <a:chOff x="433388" y="2041965"/>
            <a:chExt cx="2592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41965"/>
              <a:ext cx="2592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726350-4632-46AC-A43B-F61EC4E715EC}"/>
                </a:ext>
              </a:extLst>
            </p:cNvPr>
            <p:cNvGrpSpPr/>
            <p:nvPr/>
          </p:nvGrpSpPr>
          <p:grpSpPr>
            <a:xfrm>
              <a:off x="548356" y="2207911"/>
              <a:ext cx="2362064" cy="1321027"/>
              <a:chOff x="530356" y="2228872"/>
              <a:chExt cx="2362064" cy="132102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356" y="2901899"/>
                <a:ext cx="236206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发布商品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publish_platform_goods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423388" y="2228872"/>
                <a:ext cx="57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59256" y="2250000"/>
            <a:ext cx="171524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平台上架商品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074500" y="205200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388848"/>
            <a:ext cx="252857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40621"/>
            <a:ext cx="2297156" cy="1339772"/>
            <a:chOff x="3906523" y="2210127"/>
            <a:chExt cx="2071764" cy="133977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330405" y="221012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0717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查看商品列表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list_platform_goods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41" idx="1"/>
          </p:cNvCxnSpPr>
          <p:nvPr/>
        </p:nvCxnSpPr>
        <p:spPr>
          <a:xfrm>
            <a:off x="3119120" y="2198848"/>
            <a:ext cx="11801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用户购买平台商品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AB26556-475F-4211-BE3F-1C3D107794D2}"/>
              </a:ext>
            </a:extLst>
          </p:cNvPr>
          <p:cNvGrpSpPr/>
          <p:nvPr/>
        </p:nvGrpSpPr>
        <p:grpSpPr>
          <a:xfrm>
            <a:off x="4299310" y="1388848"/>
            <a:ext cx="2619649" cy="1620000"/>
            <a:chOff x="6354718" y="2036282"/>
            <a:chExt cx="2214000" cy="162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2822772-3F3E-496B-A2BE-84B52ECDCDFE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2E3ADA6-A1D7-4020-A2AA-532AFDCEC56C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F78721D-EB12-43C3-8382-22A430D952EC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购买商品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buy_platform_goods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24487D4-553C-4441-B83E-398D4190BCF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6918959" y="2198848"/>
            <a:ext cx="1654848" cy="3746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8573807" y="237550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918959" y="1951448"/>
            <a:ext cx="1654848" cy="2474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8573807" y="175344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990835" y="357437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0"/>
            <a:endCxn id="108" idx="2"/>
          </p:cNvCxnSpPr>
          <p:nvPr/>
        </p:nvCxnSpPr>
        <p:spPr>
          <a:xfrm flipV="1">
            <a:off x="1854835" y="3008848"/>
            <a:ext cx="0" cy="565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536</Words>
  <Application>Microsoft Office PowerPoint</Application>
  <PresentationFormat>宽屏</PresentationFormat>
  <Paragraphs>188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339</cp:revision>
  <dcterms:created xsi:type="dcterms:W3CDTF">2021-01-27T12:05:21Z</dcterms:created>
  <dcterms:modified xsi:type="dcterms:W3CDTF">2021-04-11T14:27:01Z</dcterms:modified>
</cp:coreProperties>
</file>