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89" r:id="rId4"/>
    <p:sldId id="287" r:id="rId5"/>
    <p:sldId id="288" r:id="rId6"/>
    <p:sldId id="290" r:id="rId7"/>
    <p:sldId id="291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D31011-83A8-48E3-A445-683729F5CFCA}"/>
              </a:ext>
            </a:extLst>
          </p:cNvPr>
          <p:cNvGrpSpPr/>
          <p:nvPr/>
        </p:nvGrpSpPr>
        <p:grpSpPr>
          <a:xfrm>
            <a:off x="1199043" y="1123475"/>
            <a:ext cx="6634783" cy="369332"/>
            <a:chOff x="2259623" y="2182542"/>
            <a:chExt cx="6634783" cy="369332"/>
          </a:xfrm>
        </p:grpSpPr>
        <p:sp>
          <p:nvSpPr>
            <p:cNvPr id="2" name="箭头: V 形 1">
              <a:extLst>
                <a:ext uri="{FF2B5EF4-FFF2-40B4-BE49-F238E27FC236}">
                  <a16:creationId xmlns:a16="http://schemas.microsoft.com/office/drawing/2014/main" id="{A312C813-5C09-41A4-BD42-47B352CFF21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6A0843-B96B-43C1-A646-5113A82BCB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平台商品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7626578-461A-4C8B-85C6-BC8B55F881D2}"/>
              </a:ext>
            </a:extLst>
          </p:cNvPr>
          <p:cNvGrpSpPr/>
          <p:nvPr/>
        </p:nvGrpSpPr>
        <p:grpSpPr>
          <a:xfrm>
            <a:off x="1199043" y="4103376"/>
            <a:ext cx="6634783" cy="369332"/>
            <a:chOff x="2259623" y="2182542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C985E1AC-A52C-4E6D-9FB8-CDA8CE9EE64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6267DE6-D213-43F0-B468-7B0EEB116C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平台商品上架</a:t>
              </a:r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199043" y="4571743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用户购买平台商品</a:t>
              </a:r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199043" y="5040110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用户发布商品</a:t>
              </a: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199043" y="5508477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购买用户商品</a:t>
              </a:r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F46345E-F881-4720-9E57-0F287CBFCBEB}"/>
              </a:ext>
            </a:extLst>
          </p:cNvPr>
          <p:cNvGrpSpPr/>
          <p:nvPr/>
        </p:nvGrpSpPr>
        <p:grpSpPr>
          <a:xfrm>
            <a:off x="1199043" y="5976844"/>
            <a:ext cx="6634783" cy="369332"/>
            <a:chOff x="2259623" y="2182542"/>
            <a:chExt cx="6634783" cy="369332"/>
          </a:xfrm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63CE485E-4401-4C5D-9356-AC0CFFD3223E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613690C-F156-42CA-877A-61ABC9EEB0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添加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纪念馆记录</a:t>
              </a:r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2FC795F-5A4D-46B5-BE93-147D6B853AE8}"/>
              </a:ext>
            </a:extLst>
          </p:cNvPr>
          <p:cNvGrpSpPr/>
          <p:nvPr/>
        </p:nvGrpSpPr>
        <p:grpSpPr>
          <a:xfrm>
            <a:off x="1199043" y="1548091"/>
            <a:ext cx="6634783" cy="369332"/>
            <a:chOff x="2259623" y="2182542"/>
            <a:chExt cx="6634783" cy="369332"/>
          </a:xfrm>
        </p:grpSpPr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4587E532-9F76-416E-8C53-6DCB35B93B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关系信息表结构</a:t>
              </a:r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65CE586-B14C-4597-8EA2-94CEE04DDDC9}"/>
              </a:ext>
            </a:extLst>
          </p:cNvPr>
          <p:cNvGrpSpPr/>
          <p:nvPr/>
        </p:nvGrpSpPr>
        <p:grpSpPr>
          <a:xfrm>
            <a:off x="1199043" y="2463498"/>
            <a:ext cx="6634783" cy="369332"/>
            <a:chOff x="2259623" y="2182542"/>
            <a:chExt cx="6634783" cy="369332"/>
          </a:xfrm>
        </p:grpSpPr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91A6148C-E43F-492A-87EF-B62C8C7592D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090A073-C345-4667-86B0-3251D95E066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逝者表结构</a:t>
              </a:r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EF5A4A7-48B1-4709-80E8-37B4D2932327}"/>
              </a:ext>
            </a:extLst>
          </p:cNvPr>
          <p:cNvGrpSpPr/>
          <p:nvPr/>
        </p:nvGrpSpPr>
        <p:grpSpPr>
          <a:xfrm>
            <a:off x="1199043" y="3317940"/>
            <a:ext cx="6634783" cy="369332"/>
            <a:chOff x="2259623" y="2182542"/>
            <a:chExt cx="6634783" cy="369332"/>
          </a:xfrm>
        </p:grpSpPr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8962BB1B-9B55-4A6A-A48E-2B537436D840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62C7383-EFF1-46E8-8722-A9BB33649D1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祭奠历史表结构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199043" y="1988082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用户信息表结构</a:t>
              </a:r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80D706B-BBBE-437E-BA7A-BD2A6BCE1CDB}"/>
              </a:ext>
            </a:extLst>
          </p:cNvPr>
          <p:cNvGrpSpPr/>
          <p:nvPr/>
        </p:nvGrpSpPr>
        <p:grpSpPr>
          <a:xfrm>
            <a:off x="1199043" y="2893329"/>
            <a:ext cx="6634783" cy="369332"/>
            <a:chOff x="2259623" y="2182542"/>
            <a:chExt cx="6634783" cy="369332"/>
          </a:xfrm>
        </p:grpSpPr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21BE0F97-BEC9-4858-A7B4-F92944619E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56178FA-4BE2-44D2-B3F1-82F74213983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纪念馆信息表结构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6D3BDB6-8CD9-4D0D-86D3-F419524EEC47}"/>
              </a:ext>
            </a:extLst>
          </p:cNvPr>
          <p:cNvSpPr/>
          <p:nvPr/>
        </p:nvSpPr>
        <p:spPr>
          <a:xfrm>
            <a:off x="590550" y="1434875"/>
            <a:ext cx="2703156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3B73-73BE-4D56-A0AD-4BB8E60670E7}"/>
              </a:ext>
            </a:extLst>
          </p:cNvPr>
          <p:cNvGrpSpPr/>
          <p:nvPr/>
        </p:nvGrpSpPr>
        <p:grpSpPr>
          <a:xfrm>
            <a:off x="689021" y="1569875"/>
            <a:ext cx="2511377" cy="1356545"/>
            <a:chOff x="3906523" y="2193354"/>
            <a:chExt cx="2511377" cy="1356545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3777F73-EAAB-43DE-8A90-6B6D895B1B1F}"/>
                </a:ext>
              </a:extLst>
            </p:cNvPr>
            <p:cNvSpPr/>
            <p:nvPr/>
          </p:nvSpPr>
          <p:spPr>
            <a:xfrm>
              <a:off x="4547630" y="219335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FD8AFDB-B92D-4C27-ABEC-799C66831DBB}"/>
                </a:ext>
              </a:extLst>
            </p:cNvPr>
            <p:cNvSpPr/>
            <p:nvPr/>
          </p:nvSpPr>
          <p:spPr>
            <a:xfrm>
              <a:off x="3906523" y="2901899"/>
              <a:ext cx="2511377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发布出售商品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publish_person_goods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用户出售商品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108" idx="3"/>
            <a:endCxn id="35" idx="1"/>
          </p:cNvCxnSpPr>
          <p:nvPr/>
        </p:nvCxnSpPr>
        <p:spPr>
          <a:xfrm>
            <a:off x="3293706" y="2244875"/>
            <a:ext cx="1889356" cy="43562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5183062" y="2482496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用户资产出售表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108" idx="3"/>
            <a:endCxn id="38" idx="1"/>
          </p:cNvCxnSpPr>
          <p:nvPr/>
        </p:nvCxnSpPr>
        <p:spPr>
          <a:xfrm flipV="1">
            <a:off x="3293706" y="2027955"/>
            <a:ext cx="1889356" cy="2169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5183062" y="182995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</p:spTree>
    <p:extLst>
      <p:ext uri="{BB962C8B-B14F-4D97-AF65-F5344CB8AC3E}">
        <p14:creationId xmlns:p14="http://schemas.microsoft.com/office/powerpoint/2010/main" val="303082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购买用户商品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590551" y="150019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689021" y="163501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查看出售者出售表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05F72D-E2A4-46C8-9922-6D9B9117A242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2930551" y="2310197"/>
            <a:ext cx="90139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4A5A26-4CC7-4EDA-AEF4-33C95D453965}"/>
              </a:ext>
            </a:extLst>
          </p:cNvPr>
          <p:cNvGrpSpPr/>
          <p:nvPr/>
        </p:nvGrpSpPr>
        <p:grpSpPr>
          <a:xfrm>
            <a:off x="3930951" y="1635017"/>
            <a:ext cx="2219996" cy="1354994"/>
            <a:chOff x="6453718" y="2194905"/>
            <a:chExt cx="2219996" cy="1354994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E79CEAC-65D3-4CF0-B5C1-3C5CD4003A5E}"/>
                </a:ext>
              </a:extLst>
            </p:cNvPr>
            <p:cNvSpPr/>
            <p:nvPr/>
          </p:nvSpPr>
          <p:spPr>
            <a:xfrm>
              <a:off x="6951716" y="2194905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A25478A8-4FB0-427C-BBD8-232A2989DAF4}"/>
                </a:ext>
              </a:extLst>
            </p:cNvPr>
            <p:cNvSpPr/>
            <p:nvPr/>
          </p:nvSpPr>
          <p:spPr>
            <a:xfrm>
              <a:off x="6453718" y="2901899"/>
              <a:ext cx="221999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购买商品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buy_person_goods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BFE3668-F479-4254-8692-0367AA9EE00A}"/>
              </a:ext>
            </a:extLst>
          </p:cNvPr>
          <p:cNvSpPr/>
          <p:nvPr/>
        </p:nvSpPr>
        <p:spPr>
          <a:xfrm>
            <a:off x="3831950" y="1500197"/>
            <a:ext cx="2421633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6253583" y="2310197"/>
            <a:ext cx="1537904" cy="4428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7791487" y="255507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出售者资产出售表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253583" y="1968453"/>
            <a:ext cx="1537904" cy="34174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7791487" y="17704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购买者当前资产表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C96FCF3-319E-41E0-9440-B3425E185258}"/>
              </a:ext>
            </a:extLst>
          </p:cNvPr>
          <p:cNvSpPr/>
          <p:nvPr/>
        </p:nvSpPr>
        <p:spPr>
          <a:xfrm>
            <a:off x="896551" y="363728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出售者资产出售表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0B478C-7917-4430-A03D-CBC06DB3A6E2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V="1">
            <a:off x="1760551" y="312019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2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4E9DDD3-78CB-4BBC-8CD8-3F3E184C49A0}"/>
              </a:ext>
            </a:extLst>
          </p:cNvPr>
          <p:cNvSpPr/>
          <p:nvPr/>
        </p:nvSpPr>
        <p:spPr>
          <a:xfrm>
            <a:off x="590551" y="1429840"/>
            <a:ext cx="2592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726350-4632-46AC-A43B-F61EC4E715EC}"/>
              </a:ext>
            </a:extLst>
          </p:cNvPr>
          <p:cNvGrpSpPr/>
          <p:nvPr/>
        </p:nvGrpSpPr>
        <p:grpSpPr>
          <a:xfrm>
            <a:off x="705519" y="1579327"/>
            <a:ext cx="2362064" cy="1337486"/>
            <a:chOff x="530356" y="2212413"/>
            <a:chExt cx="2362064" cy="1337486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0CB1BC0-9F2F-42B0-8691-F1896B1D2EE4}"/>
                </a:ext>
              </a:extLst>
            </p:cNvPr>
            <p:cNvSpPr/>
            <p:nvPr/>
          </p:nvSpPr>
          <p:spPr>
            <a:xfrm>
              <a:off x="530356" y="2901899"/>
              <a:ext cx="23620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添加纪念馆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1051151" y="2212413"/>
              <a:ext cx="1320473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182551" y="2239840"/>
            <a:ext cx="20491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添加纪念馆记录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5231663" y="204184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8496A-4492-413D-AF6C-EBEC20B8DF31}"/>
              </a:ext>
            </a:extLst>
          </p:cNvPr>
          <p:cNvSpPr/>
          <p:nvPr/>
        </p:nvSpPr>
        <p:spPr>
          <a:xfrm>
            <a:off x="5231663" y="1456840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0A6183-691F-4D80-96B8-6CC440ACB3B9}"/>
              </a:ext>
            </a:extLst>
          </p:cNvPr>
          <p:cNvSpPr/>
          <p:nvPr/>
        </p:nvSpPr>
        <p:spPr>
          <a:xfrm>
            <a:off x="5231663" y="2662839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77120B-EB16-45E8-8672-D0EC7F454EB9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3182551" y="2239840"/>
            <a:ext cx="2049112" cy="6029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8E82E-B7D2-4918-A9C7-2EDD97133DA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 flipV="1">
            <a:off x="3182551" y="1636840"/>
            <a:ext cx="2049112" cy="60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44903-F66E-4A47-B1E7-337F7945CE39}"/>
              </a:ext>
            </a:extLst>
          </p:cNvPr>
          <p:cNvSpPr/>
          <p:nvPr/>
        </p:nvSpPr>
        <p:spPr>
          <a:xfrm>
            <a:off x="1022550" y="3607841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DE8ECE-F6FE-4FE5-9015-BA1CD17B926B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1886550" y="3049840"/>
            <a:ext cx="1" cy="55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2785125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2919945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05F72D-E2A4-46C8-9922-6D9B9117A242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082951" y="3595125"/>
            <a:ext cx="98952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9824BB-B2EF-4DE4-9825-02F5BF4D537B}"/>
              </a:ext>
            </a:extLst>
          </p:cNvPr>
          <p:cNvGrpSpPr/>
          <p:nvPr/>
        </p:nvGrpSpPr>
        <p:grpSpPr>
          <a:xfrm>
            <a:off x="4072473" y="2785125"/>
            <a:ext cx="1728000" cy="1620000"/>
            <a:chOff x="3577950" y="1581477"/>
            <a:chExt cx="143258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84A5A26-4CC7-4EDA-AEF4-33C95D453965}"/>
                </a:ext>
              </a:extLst>
            </p:cNvPr>
            <p:cNvGrpSpPr/>
            <p:nvPr/>
          </p:nvGrpSpPr>
          <p:grpSpPr>
            <a:xfrm>
              <a:off x="3676951" y="1692062"/>
              <a:ext cx="1224000" cy="1379229"/>
              <a:chOff x="6453718" y="2170670"/>
              <a:chExt cx="1224000" cy="1379229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DE79CEAC-65D3-4CF0-B5C1-3C5CD4003A5E}"/>
                  </a:ext>
                </a:extLst>
              </p:cNvPr>
              <p:cNvSpPr/>
              <p:nvPr/>
            </p:nvSpPr>
            <p:spPr>
              <a:xfrm>
                <a:off x="6453718" y="217067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A25478A8-4FB0-427C-BBD8-232A2989DAF4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122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祭奠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do_sacrifice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3577950" y="1581477"/>
              <a:ext cx="143258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5800473" y="3595125"/>
            <a:ext cx="1737014" cy="95620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7537487" y="435332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5800473" y="2680535"/>
            <a:ext cx="1737014" cy="9145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7537487" y="248253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B24206D-E2B8-4EC3-8A16-926DEB72A18B}"/>
              </a:ext>
            </a:extLst>
          </p:cNvPr>
          <p:cNvSpPr/>
          <p:nvPr/>
        </p:nvSpPr>
        <p:spPr>
          <a:xfrm>
            <a:off x="7537487" y="29832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9120F0-73EA-4E77-8210-D0BE1E5C8D02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5800473" y="3181253"/>
            <a:ext cx="1737014" cy="4138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84D6881-0A6D-4ACA-A1AF-5073C16577F2}"/>
              </a:ext>
            </a:extLst>
          </p:cNvPr>
          <p:cNvSpPr/>
          <p:nvPr/>
        </p:nvSpPr>
        <p:spPr>
          <a:xfrm>
            <a:off x="7537487" y="3483971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E36B3C-C16A-4F0C-B35F-BE9E1FAF6E8E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5800473" y="3595125"/>
            <a:ext cx="1737014" cy="868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5FCFCE4-9AA2-4DDF-9808-B43AE74FFC92}"/>
              </a:ext>
            </a:extLst>
          </p:cNvPr>
          <p:cNvSpPr/>
          <p:nvPr/>
        </p:nvSpPr>
        <p:spPr>
          <a:xfrm>
            <a:off x="7537487" y="150564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5800473" y="1703649"/>
            <a:ext cx="1737014" cy="18914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F3A5D59-9089-4A11-91A8-AD4316F0B249}"/>
              </a:ext>
            </a:extLst>
          </p:cNvPr>
          <p:cNvSpPr/>
          <p:nvPr/>
        </p:nvSpPr>
        <p:spPr>
          <a:xfrm>
            <a:off x="7537487" y="4865096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D4D6176-5926-4D06-9765-F71313E53980}"/>
              </a:ext>
            </a:extLst>
          </p:cNvPr>
          <p:cNvSpPr/>
          <p:nvPr/>
        </p:nvSpPr>
        <p:spPr>
          <a:xfrm>
            <a:off x="7537487" y="537686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13DDDFB-F18F-47AA-AC8B-49A1B28F8164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5800473" y="3595125"/>
            <a:ext cx="1737014" cy="146797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5DD47D0-1995-4CED-BCB6-6B520FE7B718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>
            <a:off x="5800473" y="3595125"/>
            <a:ext cx="1737014" cy="197974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A5B4259-703D-405E-ACA8-CE3F46CC90CA}"/>
              </a:ext>
            </a:extLst>
          </p:cNvPr>
          <p:cNvSpPr/>
          <p:nvPr/>
        </p:nvSpPr>
        <p:spPr>
          <a:xfrm>
            <a:off x="1048951" y="493478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E7356BD-1484-4511-9825-9B316AA79165}"/>
              </a:ext>
            </a:extLst>
          </p:cNvPr>
          <p:cNvCxnSpPr>
            <a:cxnSpLocks/>
            <a:stCxn id="33" idx="0"/>
            <a:endCxn id="14" idx="2"/>
          </p:cNvCxnSpPr>
          <p:nvPr/>
        </p:nvCxnSpPr>
        <p:spPr>
          <a:xfrm flipV="1">
            <a:off x="1912951" y="4405125"/>
            <a:ext cx="0" cy="5296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查看纪念馆排名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</p:spTree>
    <p:extLst>
      <p:ext uri="{BB962C8B-B14F-4D97-AF65-F5344CB8AC3E}">
        <p14:creationId xmlns:p14="http://schemas.microsoft.com/office/powerpoint/2010/main" val="138285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查看亲友团排名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查看纪念馆亲友团排名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list_relative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718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</p:spTree>
    <p:extLst>
      <p:ext uri="{BB962C8B-B14F-4D97-AF65-F5344CB8AC3E}">
        <p14:creationId xmlns:p14="http://schemas.microsoft.com/office/powerpoint/2010/main" val="397641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查看用户总排名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查看用户排名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list_person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</a:t>
            </a:r>
          </a:p>
        </p:txBody>
      </p:sp>
    </p:spTree>
    <p:extLst>
      <p:ext uri="{BB962C8B-B14F-4D97-AF65-F5344CB8AC3E}">
        <p14:creationId xmlns:p14="http://schemas.microsoft.com/office/powerpoint/2010/main" val="2209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471488" y="1413348"/>
            <a:ext cx="1885631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E10F489A-B865-45DA-84D7-EBC57971DD51}"/>
              </a:ext>
            </a:extLst>
          </p:cNvPr>
          <p:cNvSpPr/>
          <p:nvPr/>
        </p:nvSpPr>
        <p:spPr>
          <a:xfrm>
            <a:off x="471489" y="1989348"/>
            <a:ext cx="1885630" cy="84529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商品类型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平台商品表结构</a:t>
            </a: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关系信息表结构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6D2E732-3077-4D74-9410-AFC75644A2F6}"/>
              </a:ext>
            </a:extLst>
          </p:cNvPr>
          <p:cNvSpPr/>
          <p:nvPr/>
        </p:nvSpPr>
        <p:spPr>
          <a:xfrm>
            <a:off x="3454383" y="1413348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1B35E25-2285-4E30-95D1-5DE5AA9E036E}"/>
              </a:ext>
            </a:extLst>
          </p:cNvPr>
          <p:cNvSpPr/>
          <p:nvPr/>
        </p:nvSpPr>
        <p:spPr>
          <a:xfrm>
            <a:off x="3454383" y="1983554"/>
            <a:ext cx="1728000" cy="6942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关系名称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58250B0-F434-48DA-93F4-472AA687D677}"/>
              </a:ext>
            </a:extLst>
          </p:cNvPr>
          <p:cNvSpPr/>
          <p:nvPr/>
        </p:nvSpPr>
        <p:spPr>
          <a:xfrm>
            <a:off x="618465" y="1413348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D23C7EF-5A56-4F33-AF23-257CAC990E34}"/>
              </a:ext>
            </a:extLst>
          </p:cNvPr>
          <p:cNvSpPr/>
          <p:nvPr/>
        </p:nvSpPr>
        <p:spPr>
          <a:xfrm>
            <a:off x="618464" y="1983554"/>
            <a:ext cx="2571393" cy="5012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id(1-5)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关系类型名称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儿孙辈分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祖辈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用户信息表结构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E765455-F3CE-4BD4-B63C-95A07F485C37}"/>
              </a:ext>
            </a:extLst>
          </p:cNvPr>
          <p:cNvSpPr/>
          <p:nvPr/>
        </p:nvSpPr>
        <p:spPr>
          <a:xfrm>
            <a:off x="5342465" y="1425219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user_asset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BAC5D00-5686-490B-8234-1795587BADF0}"/>
              </a:ext>
            </a:extLst>
          </p:cNvPr>
          <p:cNvSpPr/>
          <p:nvPr/>
        </p:nvSpPr>
        <p:spPr>
          <a:xfrm>
            <a:off x="5342465" y="2001219"/>
            <a:ext cx="1728000" cy="69140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BBD3911-4E8D-4A8D-9961-2481EAB97CCE}"/>
              </a:ext>
            </a:extLst>
          </p:cNvPr>
          <p:cNvSpPr/>
          <p:nvPr/>
        </p:nvSpPr>
        <p:spPr>
          <a:xfrm>
            <a:off x="7559023" y="1413348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用户资产出售表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user_asset_sail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A77C51C-F25E-4C75-9804-504006BA2206}"/>
              </a:ext>
            </a:extLst>
          </p:cNvPr>
          <p:cNvSpPr/>
          <p:nvPr/>
        </p:nvSpPr>
        <p:spPr>
          <a:xfrm>
            <a:off x="7559023" y="1983554"/>
            <a:ext cx="1728000" cy="9227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商品价格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557652" y="142521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557652" y="2001512"/>
            <a:ext cx="1728000" cy="197104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F6D849A-84AE-4864-BDF0-A6FC8A43FECA}"/>
              </a:ext>
            </a:extLst>
          </p:cNvPr>
          <p:cNvSpPr/>
          <p:nvPr/>
        </p:nvSpPr>
        <p:spPr>
          <a:xfrm>
            <a:off x="2804166" y="1407554"/>
            <a:ext cx="2019784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 </a:t>
            </a:r>
            <a:r>
              <a:rPr lang="zh-CN" altLang="en-US" sz="14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4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user_ranking</a:t>
            </a:r>
            <a:endParaRPr lang="zh-CN" altLang="en-US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0EA38BA-CF3C-458C-B3BC-3FDFBF6D4622}"/>
              </a:ext>
            </a:extLst>
          </p:cNvPr>
          <p:cNvSpPr/>
          <p:nvPr/>
        </p:nvSpPr>
        <p:spPr>
          <a:xfrm>
            <a:off x="2804166" y="1983554"/>
            <a:ext cx="2019784" cy="6687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祭奠排名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140AA47-3E70-4DFD-ABF9-75C12F062AEB}"/>
              </a:ext>
            </a:extLst>
          </p:cNvPr>
          <p:cNvSpPr/>
          <p:nvPr/>
        </p:nvSpPr>
        <p:spPr>
          <a:xfrm>
            <a:off x="557652" y="443257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游客信息表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215DC-4E1E-43AC-BDB5-191F34025B85}"/>
              </a:ext>
            </a:extLst>
          </p:cNvPr>
          <p:cNvSpPr/>
          <p:nvPr/>
        </p:nvSpPr>
        <p:spPr>
          <a:xfrm>
            <a:off x="557652" y="5008873"/>
            <a:ext cx="1728000" cy="85344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逝者信息表结构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471489" y="1254707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471489" y="1829459"/>
            <a:ext cx="1728000" cy="217358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逝世年月日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照片哈希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988999-BDF8-423F-9867-AB98087EA7B6}"/>
              </a:ext>
            </a:extLst>
          </p:cNvPr>
          <p:cNvSpPr/>
          <p:nvPr/>
        </p:nvSpPr>
        <p:spPr>
          <a:xfrm>
            <a:off x="2570818" y="1254707"/>
            <a:ext cx="2051982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576498-3228-4F83-808A-B233A5545944}"/>
              </a:ext>
            </a:extLst>
          </p:cNvPr>
          <p:cNvSpPr/>
          <p:nvPr/>
        </p:nvSpPr>
        <p:spPr>
          <a:xfrm>
            <a:off x="2570818" y="1829459"/>
            <a:ext cx="2051982" cy="91374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年月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纪念馆信息表结构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5098B5A-59F7-44DE-B376-1191E4BAA1D1}"/>
              </a:ext>
            </a:extLst>
          </p:cNvPr>
          <p:cNvSpPr/>
          <p:nvPr/>
        </p:nvSpPr>
        <p:spPr>
          <a:xfrm>
            <a:off x="471489" y="1670974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A8FEF94-185D-4A90-974E-DDCD13BF6E27}"/>
              </a:ext>
            </a:extLst>
          </p:cNvPr>
          <p:cNvSpPr/>
          <p:nvPr/>
        </p:nvSpPr>
        <p:spPr>
          <a:xfrm>
            <a:off x="471489" y="2245727"/>
            <a:ext cx="1728000" cy="121626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建馆者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逝者个数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[id1,id2]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墓志铭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4E1D623-4AF9-4E45-83B0-189A31B7FABC}"/>
              </a:ext>
            </a:extLst>
          </p:cNvPr>
          <p:cNvSpPr/>
          <p:nvPr/>
        </p:nvSpPr>
        <p:spPr>
          <a:xfrm>
            <a:off x="2570818" y="1670974"/>
            <a:ext cx="2453497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 </a:t>
            </a:r>
            <a:r>
              <a:rPr lang="zh-CN" altLang="en-US" sz="14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4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memorial_hall_ranking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3475998-C147-4599-B7E5-51A702E6F105}"/>
              </a:ext>
            </a:extLst>
          </p:cNvPr>
          <p:cNvSpPr/>
          <p:nvPr/>
        </p:nvSpPr>
        <p:spPr>
          <a:xfrm>
            <a:off x="2570819" y="2245727"/>
            <a:ext cx="2453498" cy="6981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孝爱值排名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(1-100)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5307102" y="1670974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5307102" y="2245726"/>
            <a:ext cx="1728000" cy="14314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馆内非单逝者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祭奠次数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[aaa,bbb,…]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祭奠历史表结构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974691D-D7B7-465E-8C53-2CD62630FEF8}"/>
              </a:ext>
            </a:extLst>
          </p:cNvPr>
          <p:cNvSpPr/>
          <p:nvPr/>
        </p:nvSpPr>
        <p:spPr>
          <a:xfrm>
            <a:off x="471489" y="1518574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 </a:t>
            </a:r>
            <a:r>
              <a:rPr lang="zh-CN" altLang="en-US" sz="14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祭奠历史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sacrifice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D48CCBE-DB3D-4E35-9E17-DB4A478E523F}"/>
              </a:ext>
            </a:extLst>
          </p:cNvPr>
          <p:cNvSpPr/>
          <p:nvPr/>
        </p:nvSpPr>
        <p:spPr>
          <a:xfrm>
            <a:off x="471489" y="2093328"/>
            <a:ext cx="1728000" cy="121626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寄语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祭奠值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F74794A-989B-4942-A8C3-F9BCD0CF02BA}"/>
              </a:ext>
            </a:extLst>
          </p:cNvPr>
          <p:cNvGrpSpPr/>
          <p:nvPr/>
        </p:nvGrpSpPr>
        <p:grpSpPr>
          <a:xfrm>
            <a:off x="433387" y="1440000"/>
            <a:ext cx="2925869" cy="1620000"/>
            <a:chOff x="433388" y="2041965"/>
            <a:chExt cx="2592000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041965"/>
              <a:ext cx="2592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E726350-4632-46AC-A43B-F61EC4E715EC}"/>
                </a:ext>
              </a:extLst>
            </p:cNvPr>
            <p:cNvGrpSpPr/>
            <p:nvPr/>
          </p:nvGrpSpPr>
          <p:grpSpPr>
            <a:xfrm>
              <a:off x="548356" y="2207911"/>
              <a:ext cx="2362064" cy="1321027"/>
              <a:chOff x="530356" y="2228872"/>
              <a:chExt cx="2362064" cy="1321027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0356" y="2901899"/>
                <a:ext cx="236206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发布商品</a:t>
                </a:r>
                <a:endPara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publish_platform_goods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BD4EA97-5025-4DE6-B38D-69D50269EB33}"/>
                  </a:ext>
                </a:extLst>
              </p:cNvPr>
              <p:cNvSpPr/>
              <p:nvPr/>
            </p:nvSpPr>
            <p:spPr>
              <a:xfrm>
                <a:off x="1423388" y="2228872"/>
                <a:ext cx="57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</a:t>
                </a: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359256" y="2250000"/>
            <a:ext cx="171524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平台上架商品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5074500" y="205200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6D3BDB6-8CD9-4D0D-86D3-F419524EEC47}"/>
              </a:ext>
            </a:extLst>
          </p:cNvPr>
          <p:cNvSpPr/>
          <p:nvPr/>
        </p:nvSpPr>
        <p:spPr>
          <a:xfrm>
            <a:off x="590550" y="1388848"/>
            <a:ext cx="252857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3B73-73BE-4D56-A0AD-4BB8E60670E7}"/>
              </a:ext>
            </a:extLst>
          </p:cNvPr>
          <p:cNvGrpSpPr/>
          <p:nvPr/>
        </p:nvGrpSpPr>
        <p:grpSpPr>
          <a:xfrm>
            <a:off x="689021" y="1540621"/>
            <a:ext cx="2297156" cy="1339772"/>
            <a:chOff x="3906523" y="2210127"/>
            <a:chExt cx="2071764" cy="1339772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3777F73-EAAB-43DE-8A90-6B6D895B1B1F}"/>
                </a:ext>
              </a:extLst>
            </p:cNvPr>
            <p:cNvSpPr/>
            <p:nvPr/>
          </p:nvSpPr>
          <p:spPr>
            <a:xfrm>
              <a:off x="4330405" y="2210127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FD8AFDB-B92D-4C27-ABEC-799C66831DBB}"/>
                </a:ext>
              </a:extLst>
            </p:cNvPr>
            <p:cNvSpPr/>
            <p:nvPr/>
          </p:nvSpPr>
          <p:spPr>
            <a:xfrm>
              <a:off x="3906523" y="2901899"/>
              <a:ext cx="20717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查看商品列表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list_platform_goods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41" idx="1"/>
          </p:cNvCxnSpPr>
          <p:nvPr/>
        </p:nvCxnSpPr>
        <p:spPr>
          <a:xfrm>
            <a:off x="3119120" y="2198848"/>
            <a:ext cx="11801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用户购买平台商品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AB26556-475F-4211-BE3F-1C3D107794D2}"/>
              </a:ext>
            </a:extLst>
          </p:cNvPr>
          <p:cNvGrpSpPr/>
          <p:nvPr/>
        </p:nvGrpSpPr>
        <p:grpSpPr>
          <a:xfrm>
            <a:off x="4299310" y="1388848"/>
            <a:ext cx="2619649" cy="1620000"/>
            <a:chOff x="6354718" y="2036282"/>
            <a:chExt cx="2214000" cy="162000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2822772-3F3E-496B-A2BE-84B52ECDCDFE}"/>
                </a:ext>
              </a:extLst>
            </p:cNvPr>
            <p:cNvGrpSpPr/>
            <p:nvPr/>
          </p:nvGrpSpPr>
          <p:grpSpPr>
            <a:xfrm>
              <a:off x="6453718" y="2166468"/>
              <a:ext cx="2016000" cy="1359628"/>
              <a:chOff x="6453718" y="2190271"/>
              <a:chExt cx="2016000" cy="1359628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72E3ADA6-A1D7-4020-A2AA-532AFDCEC56C}"/>
                  </a:ext>
                </a:extLst>
              </p:cNvPr>
              <p:cNvSpPr/>
              <p:nvPr/>
            </p:nvSpPr>
            <p:spPr>
              <a:xfrm>
                <a:off x="6849718" y="2190271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AF78721D-EB12-43C3-8382-22A430D952EC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购买商品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buy_platform_goods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D24487D4-553C-4441-B83E-398D4190BCF1}"/>
                </a:ext>
              </a:extLst>
            </p:cNvPr>
            <p:cNvSpPr/>
            <p:nvPr/>
          </p:nvSpPr>
          <p:spPr>
            <a:xfrm>
              <a:off x="6354718" y="2036282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41" idx="3"/>
            <a:endCxn id="35" idx="1"/>
          </p:cNvCxnSpPr>
          <p:nvPr/>
        </p:nvCxnSpPr>
        <p:spPr>
          <a:xfrm>
            <a:off x="6918959" y="2198848"/>
            <a:ext cx="1654848" cy="37466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8573807" y="237550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6918959" y="1951448"/>
            <a:ext cx="1654848" cy="2474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8573807" y="175344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F24D3AC-21B0-4B18-8F14-8830524BC267}"/>
              </a:ext>
            </a:extLst>
          </p:cNvPr>
          <p:cNvSpPr/>
          <p:nvPr/>
        </p:nvSpPr>
        <p:spPr>
          <a:xfrm>
            <a:off x="990835" y="357437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CB4EAE-C253-482B-A279-5E6370E88DCC}"/>
              </a:ext>
            </a:extLst>
          </p:cNvPr>
          <p:cNvCxnSpPr>
            <a:cxnSpLocks/>
            <a:stCxn id="22" idx="0"/>
            <a:endCxn id="108" idx="2"/>
          </p:cNvCxnSpPr>
          <p:nvPr/>
        </p:nvCxnSpPr>
        <p:spPr>
          <a:xfrm flipV="1">
            <a:off x="1854835" y="3008848"/>
            <a:ext cx="0" cy="5655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</TotalTime>
  <Words>535</Words>
  <Application>Microsoft Office PowerPoint</Application>
  <PresentationFormat>宽屏</PresentationFormat>
  <Paragraphs>182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337</cp:revision>
  <dcterms:created xsi:type="dcterms:W3CDTF">2021-01-27T12:05:21Z</dcterms:created>
  <dcterms:modified xsi:type="dcterms:W3CDTF">2021-04-09T09:52:54Z</dcterms:modified>
</cp:coreProperties>
</file>