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抵押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306796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2824368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场外交易流程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248874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卖家赎回流程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8" y="1970049"/>
            <a:ext cx="2180394" cy="7171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6375905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6375906" y="1970048"/>
            <a:ext cx="2180394" cy="145895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04989" y="131092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77932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4789932" y="1526926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182875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84989" y="1526926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310549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6875867" y="3321495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2814428" y="303349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3321495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805306" y="310549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52653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814428" y="515733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26428" y="548133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255867" y="519333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548133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805306" y="52603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6875867" y="5476341"/>
            <a:ext cx="929439" cy="49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5363867" y="299749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4434428" y="3321495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0D8FB-A80C-4DC7-AE3A-2044A63368B0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7802875" y="1526926"/>
            <a:ext cx="201187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649A17-FD43-4472-B117-B164C4C96A36}"/>
              </a:ext>
            </a:extLst>
          </p:cNvPr>
          <p:cNvSpPr/>
          <p:nvPr/>
        </p:nvSpPr>
        <p:spPr>
          <a:xfrm>
            <a:off x="9814746" y="13109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8885306" y="5044341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55" idx="3"/>
            <a:endCxn id="30" idx="1"/>
          </p:cNvCxnSpPr>
          <p:nvPr/>
        </p:nvCxnSpPr>
        <p:spPr>
          <a:xfrm>
            <a:off x="8885306" y="3321495"/>
            <a:ext cx="929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9814746" y="31054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63" idx="3"/>
            <a:endCxn id="37" idx="1"/>
          </p:cNvCxnSpPr>
          <p:nvPr/>
        </p:nvCxnSpPr>
        <p:spPr>
          <a:xfrm>
            <a:off x="8885306" y="5476341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5C3309-B9D2-41BF-A7B9-D0C3A5AD8F6C}"/>
              </a:ext>
            </a:extLst>
          </p:cNvPr>
          <p:cNvGrpSpPr/>
          <p:nvPr/>
        </p:nvGrpSpPr>
        <p:grpSpPr>
          <a:xfrm>
            <a:off x="9814746" y="4828341"/>
            <a:ext cx="1728000" cy="1296000"/>
            <a:chOff x="9814746" y="4828341"/>
            <a:chExt cx="1728000" cy="1296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27DBB4E-F9A3-4DE7-8CDA-BBACBCB1E162}"/>
                </a:ext>
              </a:extLst>
            </p:cNvPr>
            <p:cNvSpPr/>
            <p:nvPr/>
          </p:nvSpPr>
          <p:spPr>
            <a:xfrm>
              <a:off x="9814746" y="4828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A3F2E7A-C257-4797-A65E-719DB4B6551B}"/>
                </a:ext>
              </a:extLst>
            </p:cNvPr>
            <p:cNvSpPr/>
            <p:nvPr/>
          </p:nvSpPr>
          <p:spPr>
            <a:xfrm>
              <a:off x="9814746" y="5692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712379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73330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245307" y="1829354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186235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92379" y="1829354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747163" y="161335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6806235" y="1829354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16381B-9415-485F-ADB1-1FA826784D19}"/>
              </a:ext>
            </a:extLst>
          </p:cNvPr>
          <p:cNvCxnSpPr>
            <a:cxnSpLocks/>
            <a:stCxn id="63" idx="3"/>
            <a:endCxn id="13" idx="1"/>
          </p:cNvCxnSpPr>
          <p:nvPr/>
        </p:nvCxnSpPr>
        <p:spPr>
          <a:xfrm>
            <a:off x="8827163" y="1829354"/>
            <a:ext cx="94092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BD1E31-E772-4628-B49F-0653F75229A2}"/>
              </a:ext>
            </a:extLst>
          </p:cNvPr>
          <p:cNvSpPr/>
          <p:nvPr/>
        </p:nvSpPr>
        <p:spPr>
          <a:xfrm>
            <a:off x="9768091" y="16133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113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378</cp:revision>
  <dcterms:created xsi:type="dcterms:W3CDTF">2021-01-27T12:05:21Z</dcterms:created>
  <dcterms:modified xsi:type="dcterms:W3CDTF">2021-04-20T23:47:12Z</dcterms:modified>
</cp:coreProperties>
</file>