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300" r:id="rId5"/>
    <p:sldId id="277" r:id="rId6"/>
    <p:sldId id="296" r:id="rId7"/>
    <p:sldId id="297" r:id="rId8"/>
    <p:sldId id="298" r:id="rId9"/>
    <p:sldId id="299" r:id="rId10"/>
    <p:sldId id="295" r:id="rId11"/>
    <p:sldId id="271" r:id="rId12"/>
    <p:sldId id="270" r:id="rId13"/>
    <p:sldId id="272" r:id="rId14"/>
    <p:sldId id="274" r:id="rId15"/>
    <p:sldId id="275" r:id="rId16"/>
    <p:sldId id="27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75" d="100"/>
          <a:sy n="75" d="100"/>
        </p:scale>
        <p:origin x="3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8349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股东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F52D688-CDBB-42B9-B06A-7537FB7DF631}"/>
              </a:ext>
            </a:extLst>
          </p:cNvPr>
          <p:cNvGrpSpPr/>
          <p:nvPr/>
        </p:nvGrpSpPr>
        <p:grpSpPr>
          <a:xfrm>
            <a:off x="1183493" y="1404741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1A9659DC-D590-4DB7-BD39-AFBFE3138865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B5DFAB-C2B1-450B-8018-8E037124209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提案表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9EF917-B62C-4AF0-A4AD-11164F7F23C4}"/>
              </a:ext>
            </a:extLst>
          </p:cNvPr>
          <p:cNvGrpSpPr/>
          <p:nvPr/>
        </p:nvGrpSpPr>
        <p:grpSpPr>
          <a:xfrm>
            <a:off x="1183493" y="1686008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1797BB4-3A47-45C5-A610-524C56083487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7559BAD-6636-4159-B010-49423E12A2C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提案操作表</a:t>
              </a:r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A56087D-6851-4C96-B078-9975F0716625}"/>
              </a:ext>
            </a:extLst>
          </p:cNvPr>
          <p:cNvGrpSpPr/>
          <p:nvPr/>
        </p:nvGrpSpPr>
        <p:grpSpPr>
          <a:xfrm>
            <a:off x="1183493" y="1972553"/>
            <a:ext cx="6634783" cy="369332"/>
            <a:chOff x="2259623" y="2182542"/>
            <a:chExt cx="6634783" cy="369332"/>
          </a:xfrm>
        </p:grpSpPr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1335E98C-B4A4-44B4-889B-F6608EFB7BA1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9CB6093-4332-483D-A8B1-BC5184D07092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普通股东</a:t>
              </a:r>
              <a:endParaRPr lang="zh-CN" altLang="en-US"/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0689041C-96C5-4544-8851-A086B8487BC5}"/>
              </a:ext>
            </a:extLst>
          </p:cNvPr>
          <p:cNvSpPr txBox="1"/>
          <p:nvPr/>
        </p:nvSpPr>
        <p:spPr>
          <a:xfrm>
            <a:off x="2289682" y="225703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申请成为股东</a:t>
            </a:r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B27B150-1345-445A-9EA8-BEBF930C9536}"/>
              </a:ext>
            </a:extLst>
          </p:cNvPr>
          <p:cNvGrpSpPr/>
          <p:nvPr/>
        </p:nvGrpSpPr>
        <p:grpSpPr>
          <a:xfrm>
            <a:off x="1102213" y="3512708"/>
            <a:ext cx="6634783" cy="369332"/>
            <a:chOff x="2259623" y="2182542"/>
            <a:chExt cx="6634783" cy="369332"/>
          </a:xfrm>
        </p:grpSpPr>
        <p:sp>
          <p:nvSpPr>
            <p:cNvPr id="78" name="箭头: V 形 77">
              <a:extLst>
                <a:ext uri="{FF2B5EF4-FFF2-40B4-BE49-F238E27FC236}">
                  <a16:creationId xmlns:a16="http://schemas.microsoft.com/office/drawing/2014/main" id="{8ACD9131-63BC-4F31-B477-E4FF3AFEB941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5367BB-088F-4047-8248-DDB13600E2FC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会长</a:t>
              </a:r>
              <a:endParaRPr lang="zh-CN" altLang="en-US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32074B1-3273-4781-A9B4-5819740718AA}"/>
              </a:ext>
            </a:extLst>
          </p:cNvPr>
          <p:cNvSpPr txBox="1"/>
          <p:nvPr/>
        </p:nvSpPr>
        <p:spPr>
          <a:xfrm>
            <a:off x="2289682" y="25245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自动罢免</a:t>
            </a:r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E41203E-FE22-477B-8DFA-11B804F0564A}"/>
              </a:ext>
            </a:extLst>
          </p:cNvPr>
          <p:cNvSpPr txBox="1"/>
          <p:nvPr/>
        </p:nvSpPr>
        <p:spPr>
          <a:xfrm>
            <a:off x="2289682" y="27859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投票罢免</a:t>
            </a:r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8AFEED0-743C-4B1D-B440-85C06612C094}"/>
              </a:ext>
            </a:extLst>
          </p:cNvPr>
          <p:cNvSpPr txBox="1"/>
          <p:nvPr/>
        </p:nvSpPr>
        <p:spPr>
          <a:xfrm>
            <a:off x="2289682" y="30634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申请资金</a:t>
            </a:r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8BD3801-FA95-43F3-8489-68CDD1A97BDC}"/>
              </a:ext>
            </a:extLst>
          </p:cNvPr>
          <p:cNvGrpSpPr/>
          <p:nvPr/>
        </p:nvGrpSpPr>
        <p:grpSpPr>
          <a:xfrm>
            <a:off x="1102213" y="5215619"/>
            <a:ext cx="6634783" cy="369332"/>
            <a:chOff x="2259623" y="2182542"/>
            <a:chExt cx="6634783" cy="369332"/>
          </a:xfrm>
        </p:grpSpPr>
        <p:sp>
          <p:nvSpPr>
            <p:cNvPr id="90" name="箭头: V 形 89">
              <a:extLst>
                <a:ext uri="{FF2B5EF4-FFF2-40B4-BE49-F238E27FC236}">
                  <a16:creationId xmlns:a16="http://schemas.microsoft.com/office/drawing/2014/main" id="{821B1189-2A40-45D7-AF71-76A76853CDC1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F806BE5-2609-49A2-A286-3E538884DEDB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工作日志</a:t>
              </a:r>
              <a:endParaRPr lang="zh-CN" altLang="en-US"/>
            </a:p>
          </p:txBody>
        </p: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0C94DFB7-C59D-4103-92F9-787CF1E393A9}"/>
              </a:ext>
            </a:extLst>
          </p:cNvPr>
          <p:cNvSpPr/>
          <p:nvPr/>
        </p:nvSpPr>
        <p:spPr>
          <a:xfrm>
            <a:off x="1890650" y="2311790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菱形 91">
            <a:extLst>
              <a:ext uri="{FF2B5EF4-FFF2-40B4-BE49-F238E27FC236}">
                <a16:creationId xmlns:a16="http://schemas.microsoft.com/office/drawing/2014/main" id="{B6A8114D-8499-4B5E-9BC9-3A7ED5454232}"/>
              </a:ext>
            </a:extLst>
          </p:cNvPr>
          <p:cNvSpPr/>
          <p:nvPr/>
        </p:nvSpPr>
        <p:spPr>
          <a:xfrm>
            <a:off x="1890650" y="2601262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菱形 92">
            <a:extLst>
              <a:ext uri="{FF2B5EF4-FFF2-40B4-BE49-F238E27FC236}">
                <a16:creationId xmlns:a16="http://schemas.microsoft.com/office/drawing/2014/main" id="{B46AA184-BD2A-42F0-8CD9-55AA83FAE443}"/>
              </a:ext>
            </a:extLst>
          </p:cNvPr>
          <p:cNvSpPr/>
          <p:nvPr/>
        </p:nvSpPr>
        <p:spPr>
          <a:xfrm>
            <a:off x="1890650" y="2862574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菱形 93">
            <a:extLst>
              <a:ext uri="{FF2B5EF4-FFF2-40B4-BE49-F238E27FC236}">
                <a16:creationId xmlns:a16="http://schemas.microsoft.com/office/drawing/2014/main" id="{17E462AC-D128-4E69-957B-A1F794EDAA26}"/>
              </a:ext>
            </a:extLst>
          </p:cNvPr>
          <p:cNvSpPr/>
          <p:nvPr/>
        </p:nvSpPr>
        <p:spPr>
          <a:xfrm>
            <a:off x="1890650" y="3143951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278DE51-3789-486C-AB58-01B753E1E58A}"/>
              </a:ext>
            </a:extLst>
          </p:cNvPr>
          <p:cNvSpPr txBox="1"/>
          <p:nvPr/>
        </p:nvSpPr>
        <p:spPr>
          <a:xfrm>
            <a:off x="2289682" y="38115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申请成为股东</a:t>
            </a:r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FA7421-7BA8-4259-85F4-25B105E50163}"/>
              </a:ext>
            </a:extLst>
          </p:cNvPr>
          <p:cNvSpPr txBox="1"/>
          <p:nvPr/>
        </p:nvSpPr>
        <p:spPr>
          <a:xfrm>
            <a:off x="2289682" y="41095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自动罢免</a:t>
            </a:r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971CDD7-B01D-4093-9BAE-87F14D4F71CC}"/>
              </a:ext>
            </a:extLst>
          </p:cNvPr>
          <p:cNvSpPr txBox="1"/>
          <p:nvPr/>
        </p:nvSpPr>
        <p:spPr>
          <a:xfrm>
            <a:off x="2289682" y="44115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投票罢免</a:t>
            </a:r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35F4058-7B0F-4C99-93C5-8F1B75E46B17}"/>
              </a:ext>
            </a:extLst>
          </p:cNvPr>
          <p:cNvSpPr txBox="1"/>
          <p:nvPr/>
        </p:nvSpPr>
        <p:spPr>
          <a:xfrm>
            <a:off x="2289682" y="46992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微软雅黑" panose="020B0503020204020204" pitchFamily="34" charset="-122"/>
              </a:rPr>
              <a:t>申请资金</a:t>
            </a:r>
            <a:endParaRPr lang="zh-CN" altLang="en-US"/>
          </a:p>
        </p:txBody>
      </p:sp>
      <p:sp>
        <p:nvSpPr>
          <p:cNvPr id="99" name="菱形 98">
            <a:extLst>
              <a:ext uri="{FF2B5EF4-FFF2-40B4-BE49-F238E27FC236}">
                <a16:creationId xmlns:a16="http://schemas.microsoft.com/office/drawing/2014/main" id="{FCCDC6E0-FB83-44BB-90CD-76211D22E88B}"/>
              </a:ext>
            </a:extLst>
          </p:cNvPr>
          <p:cNvSpPr/>
          <p:nvPr/>
        </p:nvSpPr>
        <p:spPr>
          <a:xfrm>
            <a:off x="1890650" y="3866270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菱形 99">
            <a:extLst>
              <a:ext uri="{FF2B5EF4-FFF2-40B4-BE49-F238E27FC236}">
                <a16:creationId xmlns:a16="http://schemas.microsoft.com/office/drawing/2014/main" id="{C64B9EDA-AD07-4221-B7B6-D7CC743189FD}"/>
              </a:ext>
            </a:extLst>
          </p:cNvPr>
          <p:cNvSpPr/>
          <p:nvPr/>
        </p:nvSpPr>
        <p:spPr>
          <a:xfrm>
            <a:off x="1890650" y="4186222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菱形 100">
            <a:extLst>
              <a:ext uri="{FF2B5EF4-FFF2-40B4-BE49-F238E27FC236}">
                <a16:creationId xmlns:a16="http://schemas.microsoft.com/office/drawing/2014/main" id="{DC6104FA-8F01-40A3-AF2D-83886CDD7692}"/>
              </a:ext>
            </a:extLst>
          </p:cNvPr>
          <p:cNvSpPr/>
          <p:nvPr/>
        </p:nvSpPr>
        <p:spPr>
          <a:xfrm>
            <a:off x="1890650" y="4488174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菱形 101">
            <a:extLst>
              <a:ext uri="{FF2B5EF4-FFF2-40B4-BE49-F238E27FC236}">
                <a16:creationId xmlns:a16="http://schemas.microsoft.com/office/drawing/2014/main" id="{55CA5387-2041-4BE4-9197-42925453DB8E}"/>
              </a:ext>
            </a:extLst>
          </p:cNvPr>
          <p:cNvSpPr/>
          <p:nvPr/>
        </p:nvSpPr>
        <p:spPr>
          <a:xfrm>
            <a:off x="1890650" y="4779711"/>
            <a:ext cx="216000" cy="2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提案流程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E10B91E-1793-4BAB-BADD-87CC94F1573F}"/>
              </a:ext>
            </a:extLst>
          </p:cNvPr>
          <p:cNvSpPr/>
          <p:nvPr/>
        </p:nvSpPr>
        <p:spPr>
          <a:xfrm>
            <a:off x="712379" y="196091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34E2789-0023-4344-BACD-488771F99C01}"/>
              </a:ext>
            </a:extLst>
          </p:cNvPr>
          <p:cNvSpPr/>
          <p:nvPr/>
        </p:nvSpPr>
        <p:spPr>
          <a:xfrm>
            <a:off x="3296690" y="1100274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E1B65F2-58BF-4659-B4DC-A33D322410E9}"/>
              </a:ext>
            </a:extLst>
          </p:cNvPr>
          <p:cNvSpPr/>
          <p:nvPr/>
        </p:nvSpPr>
        <p:spPr>
          <a:xfrm>
            <a:off x="3296690" y="2781000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88AE6B-3F68-4838-8216-F8C8720C667F}"/>
              </a:ext>
            </a:extLst>
          </p:cNvPr>
          <p:cNvSpPr/>
          <p:nvPr/>
        </p:nvSpPr>
        <p:spPr>
          <a:xfrm>
            <a:off x="3296690" y="19288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496431-1849-45DA-803E-CA3F62FEE339}"/>
              </a:ext>
            </a:extLst>
          </p:cNvPr>
          <p:cNvSpPr/>
          <p:nvPr/>
        </p:nvSpPr>
        <p:spPr>
          <a:xfrm>
            <a:off x="712379" y="401522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4726F73-6337-4AA0-A7E5-9560869F6AA8}"/>
              </a:ext>
            </a:extLst>
          </p:cNvPr>
          <p:cNvSpPr/>
          <p:nvPr/>
        </p:nvSpPr>
        <p:spPr>
          <a:xfrm>
            <a:off x="3296690" y="397922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78F77E-92BF-4061-957A-B57AFCFE27A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 flipV="1">
            <a:off x="5456690" y="2248911"/>
            <a:ext cx="1655103" cy="8560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4756745-4544-4997-A0B0-D16569925C0A}"/>
              </a:ext>
            </a:extLst>
          </p:cNvPr>
          <p:cNvSpPr/>
          <p:nvPr/>
        </p:nvSpPr>
        <p:spPr>
          <a:xfrm>
            <a:off x="712379" y="540988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6874896-7C72-4058-8D3F-F4A803782D09}"/>
              </a:ext>
            </a:extLst>
          </p:cNvPr>
          <p:cNvSpPr/>
          <p:nvPr/>
        </p:nvSpPr>
        <p:spPr>
          <a:xfrm>
            <a:off x="3296690" y="537388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16F886-9F2E-46E7-A4E1-32F7643623B3}"/>
              </a:ext>
            </a:extLst>
          </p:cNvPr>
          <p:cNvCxnSpPr>
            <a:cxnSpLocks/>
            <a:stCxn id="40" idx="3"/>
            <a:endCxn id="66" idx="1"/>
          </p:cNvCxnSpPr>
          <p:nvPr/>
        </p:nvCxnSpPr>
        <p:spPr>
          <a:xfrm>
            <a:off x="5456690" y="1424274"/>
            <a:ext cx="1655103" cy="8246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78C5CA-BF15-4AB7-B156-0653803CC40F}"/>
              </a:ext>
            </a:extLst>
          </p:cNvPr>
          <p:cNvSpPr/>
          <p:nvPr/>
        </p:nvSpPr>
        <p:spPr>
          <a:xfrm>
            <a:off x="9886352" y="5968109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AA0D7C6-6A91-4C91-B354-E12A2D26F6B9}"/>
              </a:ext>
            </a:extLst>
          </p:cNvPr>
          <p:cNvCxnSpPr>
            <a:cxnSpLocks/>
            <a:stCxn id="42" idx="3"/>
            <a:endCxn id="66" idx="1"/>
          </p:cNvCxnSpPr>
          <p:nvPr/>
        </p:nvCxnSpPr>
        <p:spPr>
          <a:xfrm flipV="1">
            <a:off x="5456690" y="2248911"/>
            <a:ext cx="1655103" cy="39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0C166AF-C29C-494A-B20E-9E105A8EA04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792379" y="1424274"/>
            <a:ext cx="1504311" cy="824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504009A-374E-4DB5-ACF7-DD0C0E9A51B9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792379" y="2248911"/>
            <a:ext cx="1504311" cy="39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D8497A-8EED-4103-84E3-4D937CD8FAF5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1792379" y="2248911"/>
            <a:ext cx="1504311" cy="8560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7EB158-D576-4F19-A1DD-D6E5A673E126}"/>
              </a:ext>
            </a:extLst>
          </p:cNvPr>
          <p:cNvSpPr/>
          <p:nvPr/>
        </p:nvSpPr>
        <p:spPr>
          <a:xfrm>
            <a:off x="7111793" y="1960911"/>
            <a:ext cx="2016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AB6CBF-4FA0-4E2A-A37A-36A5451D8FBF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4303223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01ECFE1-42DB-427F-AB2A-EC7CC00CD7EC}"/>
              </a:ext>
            </a:extLst>
          </p:cNvPr>
          <p:cNvSpPr/>
          <p:nvPr/>
        </p:nvSpPr>
        <p:spPr>
          <a:xfrm>
            <a:off x="7111793" y="4015223"/>
            <a:ext cx="2016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D20324-A3ED-4FBB-BA72-65CAFD2EB5E3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5456690" y="4303223"/>
            <a:ext cx="1655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F520688-6DCA-4347-A669-D9C2BDFE8D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792379" y="5697886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8E90D0A-1AF5-4901-AE04-D31AD80F926F}"/>
              </a:ext>
            </a:extLst>
          </p:cNvPr>
          <p:cNvSpPr/>
          <p:nvPr/>
        </p:nvSpPr>
        <p:spPr>
          <a:xfrm>
            <a:off x="7111793" y="5121886"/>
            <a:ext cx="2016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CF336E-C682-42BA-A464-92C5F0533BE5}"/>
              </a:ext>
            </a:extLst>
          </p:cNvPr>
          <p:cNvSpPr/>
          <p:nvPr/>
        </p:nvSpPr>
        <p:spPr>
          <a:xfrm>
            <a:off x="7111793" y="5968109"/>
            <a:ext cx="2016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582329-926B-406F-8FD9-1B43EAE194D8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 flipV="1">
            <a:off x="5456690" y="5409886"/>
            <a:ext cx="1655103" cy="288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0326B6-E7E2-441E-A317-20084FAFD289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>
            <a:off x="5456690" y="5697886"/>
            <a:ext cx="1655103" cy="558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D222E67-CAA0-4656-9B9A-BD004D178DA2}"/>
              </a:ext>
            </a:extLst>
          </p:cNvPr>
          <p:cNvCxnSpPr>
            <a:cxnSpLocks/>
            <a:stCxn id="76" idx="3"/>
            <a:endCxn id="16" idx="1"/>
          </p:cNvCxnSpPr>
          <p:nvPr/>
        </p:nvCxnSpPr>
        <p:spPr>
          <a:xfrm>
            <a:off x="9127793" y="6256109"/>
            <a:ext cx="758559" cy="0"/>
          </a:xfrm>
          <a:prstGeom prst="straightConnector1">
            <a:avLst/>
          </a:prstGeom>
          <a:ln w="254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 flipV="1">
            <a:off x="2964413" y="3053928"/>
            <a:ext cx="1151572" cy="60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3AE7A4-B173-4AD3-8544-4711A57DAD23}"/>
              </a:ext>
            </a:extLst>
          </p:cNvPr>
          <p:cNvGrpSpPr/>
          <p:nvPr/>
        </p:nvGrpSpPr>
        <p:grpSpPr>
          <a:xfrm>
            <a:off x="4115985" y="2243928"/>
            <a:ext cx="2543077" cy="1620000"/>
            <a:chOff x="4034163" y="250065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E02C13-F1F1-4A57-9B1F-DD4F5A6F83AE}"/>
                </a:ext>
              </a:extLst>
            </p:cNvPr>
            <p:cNvGrpSpPr/>
            <p:nvPr/>
          </p:nvGrpSpPr>
          <p:grpSpPr>
            <a:xfrm>
              <a:off x="4130624" y="2645234"/>
              <a:ext cx="2350154" cy="1330833"/>
              <a:chOff x="4130624" y="2654639"/>
              <a:chExt cx="2350154" cy="133083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4709393" y="265463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股东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4130624" y="333747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4034163" y="250065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6DF79-B98F-45D1-A15A-613838071973}"/>
              </a:ext>
            </a:extLst>
          </p:cNvPr>
          <p:cNvGrpSpPr/>
          <p:nvPr/>
        </p:nvGrpSpPr>
        <p:grpSpPr>
          <a:xfrm>
            <a:off x="433388" y="1440000"/>
            <a:ext cx="2531025" cy="3240000"/>
            <a:chOff x="433388" y="1718031"/>
            <a:chExt cx="2531025" cy="324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433388" y="1718031"/>
              <a:ext cx="2531025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087B6F-5927-43DB-80ED-5DC884C2EB74}"/>
                </a:ext>
              </a:extLst>
            </p:cNvPr>
            <p:cNvGrpSpPr/>
            <p:nvPr/>
          </p:nvGrpSpPr>
          <p:grpSpPr>
            <a:xfrm>
              <a:off x="546900" y="1875951"/>
              <a:ext cx="2304000" cy="2924160"/>
              <a:chOff x="546900" y="1872020"/>
              <a:chExt cx="2304000" cy="292416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1086900" y="187202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股东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546900" y="255874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2048A-4BB8-46A3-B0C6-34698402C2C1}"/>
                  </a:ext>
                </a:extLst>
              </p:cNvPr>
              <p:cNvSpPr/>
              <p:nvPr/>
            </p:nvSpPr>
            <p:spPr>
              <a:xfrm>
                <a:off x="546900" y="335346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69BD0D9C-BB7D-4F92-83F3-D67F77437626}"/>
                  </a:ext>
                </a:extLst>
              </p:cNvPr>
              <p:cNvSpPr/>
              <p:nvPr/>
            </p:nvSpPr>
            <p:spPr>
              <a:xfrm>
                <a:off x="546900" y="414818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4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2659224" y="3061336"/>
            <a:ext cx="1055271" cy="2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生成善举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4E524C-B7DF-4EE6-993F-DE83EFC7DFD0}"/>
              </a:ext>
            </a:extLst>
          </p:cNvPr>
          <p:cNvGrpSpPr/>
          <p:nvPr/>
        </p:nvGrpSpPr>
        <p:grpSpPr>
          <a:xfrm>
            <a:off x="433388" y="1439708"/>
            <a:ext cx="2225836" cy="3243256"/>
            <a:chOff x="433388" y="1439708"/>
            <a:chExt cx="2225836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39708"/>
              <a:ext cx="2225836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56244A-69CD-42C2-8FFE-BDD3B984C080}"/>
                </a:ext>
              </a:extLst>
            </p:cNvPr>
            <p:cNvGrpSpPr/>
            <p:nvPr/>
          </p:nvGrpSpPr>
          <p:grpSpPr>
            <a:xfrm>
              <a:off x="574306" y="1599618"/>
              <a:ext cx="1944000" cy="2923437"/>
              <a:chOff x="530533" y="1804334"/>
              <a:chExt cx="1944000" cy="292343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533" y="2490813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0A4477F-5A4D-42B6-AFE4-BBE941A38CAA}"/>
                  </a:ext>
                </a:extLst>
              </p:cNvPr>
              <p:cNvGrpSpPr/>
              <p:nvPr/>
            </p:nvGrpSpPr>
            <p:grpSpPr>
              <a:xfrm>
                <a:off x="565781" y="1804334"/>
                <a:ext cx="1873505" cy="540000"/>
                <a:chOff x="492880" y="2306363"/>
                <a:chExt cx="1873505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492880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E9F462B0-0104-49C0-A2DB-955EBA082EE7}"/>
                    </a:ext>
                  </a:extLst>
                </p:cNvPr>
                <p:cNvSpPr/>
                <p:nvPr/>
              </p:nvSpPr>
              <p:spPr>
                <a:xfrm>
                  <a:off x="1502385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30533" y="3285292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30533" y="4079771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4EEBE-7698-48FC-8B0B-4DB0F1B8B913}"/>
              </a:ext>
            </a:extLst>
          </p:cNvPr>
          <p:cNvGrpSpPr/>
          <p:nvPr/>
        </p:nvGrpSpPr>
        <p:grpSpPr>
          <a:xfrm>
            <a:off x="3714495" y="2251628"/>
            <a:ext cx="3498067" cy="1620000"/>
            <a:chOff x="3695834" y="2446650"/>
            <a:chExt cx="3498067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3695834" y="2446650"/>
              <a:ext cx="349806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4AAD792-A016-4F5B-8EAB-63AA89522D9C}"/>
                </a:ext>
              </a:extLst>
            </p:cNvPr>
            <p:cNvGrpSpPr/>
            <p:nvPr/>
          </p:nvGrpSpPr>
          <p:grpSpPr>
            <a:xfrm>
              <a:off x="3829654" y="2586572"/>
              <a:ext cx="3230426" cy="1340156"/>
              <a:chOff x="3772622" y="2600639"/>
              <a:chExt cx="3230426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5D7CDA3-F179-40FF-A251-D96B9A5170B6}"/>
                  </a:ext>
                </a:extLst>
              </p:cNvPr>
              <p:cNvSpPr/>
              <p:nvPr/>
            </p:nvSpPr>
            <p:spPr>
              <a:xfrm>
                <a:off x="4212758" y="329279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D95B36A-3685-42FD-B64B-B59A03DA16F0}"/>
                  </a:ext>
                </a:extLst>
              </p:cNvPr>
              <p:cNvGrpSpPr/>
              <p:nvPr/>
            </p:nvGrpSpPr>
            <p:grpSpPr>
              <a:xfrm>
                <a:off x="3772622" y="2600639"/>
                <a:ext cx="3230426" cy="540000"/>
                <a:chOff x="2671582" y="2654639"/>
                <a:chExt cx="3230426" cy="540000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3B6EB2D3-4544-40BC-B1EF-5D1903394354}"/>
                    </a:ext>
                  </a:extLst>
                </p:cNvPr>
                <p:cNvSpPr/>
                <p:nvPr/>
              </p:nvSpPr>
              <p:spPr>
                <a:xfrm>
                  <a:off x="4709393" y="2654639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股东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0BE23D31-C734-41F6-B224-C63B2765C758}"/>
                    </a:ext>
                  </a:extLst>
                </p:cNvPr>
                <p:cNvSpPr/>
                <p:nvPr/>
              </p:nvSpPr>
              <p:spPr>
                <a:xfrm>
                  <a:off x="2671582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C53052DF-529E-43F9-A2A7-0B45BEBC3B5D}"/>
                    </a:ext>
                  </a:extLst>
                </p:cNvPr>
                <p:cNvSpPr/>
                <p:nvPr/>
              </p:nvSpPr>
              <p:spPr>
                <a:xfrm>
                  <a:off x="3690488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3241387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上下架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D86A88-813D-45CB-880C-84B5DA289901}"/>
              </a:ext>
            </a:extLst>
          </p:cNvPr>
          <p:cNvGrpSpPr/>
          <p:nvPr/>
        </p:nvGrpSpPr>
        <p:grpSpPr>
          <a:xfrm>
            <a:off x="433387" y="1440000"/>
            <a:ext cx="2808000" cy="2484000"/>
            <a:chOff x="433387" y="1260988"/>
            <a:chExt cx="2808000" cy="2484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433387" y="1260988"/>
              <a:ext cx="2808000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8890FF-6C5A-4646-9B81-FFB6060DCB6F}"/>
                </a:ext>
              </a:extLst>
            </p:cNvPr>
            <p:cNvGrpSpPr/>
            <p:nvPr/>
          </p:nvGrpSpPr>
          <p:grpSpPr>
            <a:xfrm>
              <a:off x="541387" y="1418994"/>
              <a:ext cx="2592000" cy="2163538"/>
              <a:chOff x="532387" y="1422412"/>
              <a:chExt cx="2592000" cy="216353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532387" y="2141645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17E78CA-2A09-4770-B606-CE960DCA74B3}"/>
                  </a:ext>
                </a:extLst>
              </p:cNvPr>
              <p:cNvGrpSpPr/>
              <p:nvPr/>
            </p:nvGrpSpPr>
            <p:grpSpPr>
              <a:xfrm>
                <a:off x="532387" y="1422412"/>
                <a:ext cx="2592000" cy="544415"/>
                <a:chOff x="532387" y="1426374"/>
                <a:chExt cx="2592000" cy="544415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532387" y="1426374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2260387" y="143078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532387" y="2937950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5AC773-A8D0-453E-B9CC-7A217468EA6A}"/>
              </a:ext>
            </a:extLst>
          </p:cNvPr>
          <p:cNvGrpSpPr/>
          <p:nvPr/>
        </p:nvGrpSpPr>
        <p:grpSpPr>
          <a:xfrm>
            <a:off x="8105253" y="1440000"/>
            <a:ext cx="3082152" cy="2484000"/>
            <a:chOff x="7554746" y="1260996"/>
            <a:chExt cx="3082152" cy="2484000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554746" y="1260996"/>
              <a:ext cx="3082152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A9F6F86-B0D9-412C-BC52-6F6E89DE75FD}"/>
                </a:ext>
              </a:extLst>
            </p:cNvPr>
            <p:cNvGrpSpPr/>
            <p:nvPr/>
          </p:nvGrpSpPr>
          <p:grpSpPr>
            <a:xfrm>
              <a:off x="7691822" y="1423453"/>
              <a:ext cx="2808000" cy="2159087"/>
              <a:chOff x="7654032" y="1426863"/>
              <a:chExt cx="2808000" cy="215908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461725" y="1426863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股东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654032" y="2141645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654032" y="2937950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E76D1E-D8DA-4A33-A94E-6E7B28D988F6}"/>
              </a:ext>
            </a:extLst>
          </p:cNvPr>
          <p:cNvGrpSpPr/>
          <p:nvPr/>
        </p:nvGrpSpPr>
        <p:grpSpPr>
          <a:xfrm>
            <a:off x="3945320" y="1872000"/>
            <a:ext cx="3456000" cy="1620000"/>
            <a:chOff x="3702746" y="1674989"/>
            <a:chExt cx="3456000" cy="162000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335D0F0-A136-4C4D-A465-76D16BBDC855}"/>
                </a:ext>
              </a:extLst>
            </p:cNvPr>
            <p:cNvSpPr/>
            <p:nvPr/>
          </p:nvSpPr>
          <p:spPr>
            <a:xfrm>
              <a:off x="3702746" y="1674989"/>
              <a:ext cx="345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F7EA4D-1D5C-4979-BDAD-FD3EB2C57D83}"/>
                </a:ext>
              </a:extLst>
            </p:cNvPr>
            <p:cNvGrpSpPr/>
            <p:nvPr/>
          </p:nvGrpSpPr>
          <p:grpSpPr>
            <a:xfrm>
              <a:off x="3815533" y="1814909"/>
              <a:ext cx="3230426" cy="1340160"/>
              <a:chOff x="3779533" y="1828978"/>
              <a:chExt cx="3230426" cy="134016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EA79A45-92F9-45D5-AA5B-CADE0F1834C8}"/>
                  </a:ext>
                </a:extLst>
              </p:cNvPr>
              <p:cNvSpPr/>
              <p:nvPr/>
            </p:nvSpPr>
            <p:spPr>
              <a:xfrm>
                <a:off x="4219669" y="2521138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3AF0757-BEF3-4613-B799-CC661C6B8EE2}"/>
                  </a:ext>
                </a:extLst>
              </p:cNvPr>
              <p:cNvGrpSpPr/>
              <p:nvPr/>
            </p:nvGrpSpPr>
            <p:grpSpPr>
              <a:xfrm>
                <a:off x="3779533" y="1828978"/>
                <a:ext cx="3230426" cy="540000"/>
                <a:chOff x="3779533" y="1828978"/>
                <a:chExt cx="3230426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C8A3E9A-0D58-4737-87CF-02E0A913A269}"/>
                    </a:ext>
                  </a:extLst>
                </p:cNvPr>
                <p:cNvSpPr/>
                <p:nvPr/>
              </p:nvSpPr>
              <p:spPr>
                <a:xfrm>
                  <a:off x="5817344" y="1828978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股东</a:t>
                  </a:r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A694799-6CF7-4A83-81D0-ED978D0D1BA7}"/>
                    </a:ext>
                  </a:extLst>
                </p:cNvPr>
                <p:cNvSpPr/>
                <p:nvPr/>
              </p:nvSpPr>
              <p:spPr>
                <a:xfrm>
                  <a:off x="3779533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9C50955D-BA7A-4E6A-B0DB-F0528E307F9D}"/>
                    </a:ext>
                  </a:extLst>
                </p:cNvPr>
                <p:cNvSpPr/>
                <p:nvPr/>
              </p:nvSpPr>
              <p:spPr>
                <a:xfrm>
                  <a:off x="4798439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71" idx="3"/>
            <a:endCxn id="205" idx="1"/>
          </p:cNvCxnSpPr>
          <p:nvPr/>
        </p:nvCxnSpPr>
        <p:spPr>
          <a:xfrm>
            <a:off x="7401320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0B877E-D331-49D7-A5B4-A9060D606D61}"/>
              </a:ext>
            </a:extLst>
          </p:cNvPr>
          <p:cNvGrpSpPr/>
          <p:nvPr/>
        </p:nvGrpSpPr>
        <p:grpSpPr>
          <a:xfrm>
            <a:off x="8493775" y="4600548"/>
            <a:ext cx="2305109" cy="1620000"/>
            <a:chOff x="7905477" y="4600548"/>
            <a:chExt cx="230510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0C2D75-1697-4305-8F5F-75BD3FFF23DD}"/>
                </a:ext>
              </a:extLst>
            </p:cNvPr>
            <p:cNvGrpSpPr/>
            <p:nvPr/>
          </p:nvGrpSpPr>
          <p:grpSpPr>
            <a:xfrm>
              <a:off x="8014031" y="4749800"/>
              <a:ext cx="2088000" cy="1321496"/>
              <a:chOff x="8014031" y="4754537"/>
              <a:chExt cx="2088000" cy="132149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9C548461-4D97-412B-AF73-153A1449A010}"/>
                  </a:ext>
                </a:extLst>
              </p:cNvPr>
              <p:cNvSpPr/>
              <p:nvPr/>
            </p:nvSpPr>
            <p:spPr>
              <a:xfrm>
                <a:off x="8644031" y="4754537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D6E45A-1D55-4EA4-955A-FA183B2EC1D4}"/>
                  </a:ext>
                </a:extLst>
              </p:cNvPr>
              <p:cNvSpPr/>
              <p:nvPr/>
            </p:nvSpPr>
            <p:spPr>
              <a:xfrm>
                <a:off x="8014031" y="5428033"/>
                <a:ext cx="208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判断上线情况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is_kinddeed_online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CA8782A-61D5-4CC2-A321-5E2DCE91FBA6}"/>
                </a:ext>
              </a:extLst>
            </p:cNvPr>
            <p:cNvSpPr/>
            <p:nvPr/>
          </p:nvSpPr>
          <p:spPr>
            <a:xfrm>
              <a:off x="7905477" y="4600548"/>
              <a:ext cx="230510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BC7A190-552F-46F8-8701-E1F11DE76D5A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9646329" y="3924000"/>
            <a:ext cx="1" cy="6765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点评标签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472570" y="2268096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股东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查看标签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list_commentlabel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061628"/>
            <a:ext cx="1332032" cy="164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108210-E60E-405F-8159-218011BDA901}"/>
              </a:ext>
            </a:extLst>
          </p:cNvPr>
          <p:cNvGrpSpPr/>
          <p:nvPr/>
        </p:nvGrpSpPr>
        <p:grpSpPr>
          <a:xfrm>
            <a:off x="433388" y="1440000"/>
            <a:ext cx="2707150" cy="3243256"/>
            <a:chOff x="433388" y="2342704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342704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3191865"/>
              <a:ext cx="2448000" cy="2225870"/>
              <a:chOff x="574306" y="2289161"/>
              <a:chExt cx="2448000" cy="222587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add_commentlabel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delete_commentlabel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update_commentlabel</a:t>
                </a:r>
              </a:p>
            </p:txBody>
          </p:sp>
        </p:grp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D90792A-30EC-40F0-AC29-0992B2DCD239}"/>
                </a:ext>
              </a:extLst>
            </p:cNvPr>
            <p:cNvSpPr/>
            <p:nvPr/>
          </p:nvSpPr>
          <p:spPr>
            <a:xfrm>
              <a:off x="1228963" y="2506616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4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售前点评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add_beforecomment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delete_beforecomment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update_beforecomment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股东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14386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193905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72" idx="1"/>
            <a:endCxn id="206" idx="3"/>
          </p:cNvCxnSpPr>
          <p:nvPr/>
        </p:nvCxnSpPr>
        <p:spPr>
          <a:xfrm flipH="1">
            <a:off x="8319805" y="4770000"/>
            <a:ext cx="59480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A220654-3802-4122-9206-8131505C4B6B}"/>
              </a:ext>
            </a:extLst>
          </p:cNvPr>
          <p:cNvGrpSpPr/>
          <p:nvPr/>
        </p:nvGrpSpPr>
        <p:grpSpPr>
          <a:xfrm>
            <a:off x="7004188" y="3960000"/>
            <a:ext cx="1315617" cy="1620000"/>
            <a:chOff x="1511559" y="3512316"/>
            <a:chExt cx="1315617" cy="16200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04622FC-D2A5-4C84-B51C-94FF4A0D4A3B}"/>
                </a:ext>
              </a:extLst>
            </p:cNvPr>
            <p:cNvGrpSpPr/>
            <p:nvPr/>
          </p:nvGrpSpPr>
          <p:grpSpPr>
            <a:xfrm>
              <a:off x="1647367" y="3661568"/>
              <a:ext cx="1044000" cy="1321497"/>
              <a:chOff x="1629501" y="3661568"/>
              <a:chExt cx="1044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1665501" y="3661568"/>
                <a:ext cx="972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合约账户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1629501" y="4335065"/>
                <a:ext cx="10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1511559" y="3512316"/>
              <a:ext cx="131561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FEF8E3-6DC6-4A24-A782-730032AA1F39}"/>
              </a:ext>
            </a:extLst>
          </p:cNvPr>
          <p:cNvGrpSpPr/>
          <p:nvPr/>
        </p:nvGrpSpPr>
        <p:grpSpPr>
          <a:xfrm>
            <a:off x="433388" y="1440000"/>
            <a:ext cx="1880998" cy="1620000"/>
            <a:chOff x="433388" y="1440000"/>
            <a:chExt cx="1880998" cy="162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8F52ADC-EC64-4209-AE24-A914741999D7}"/>
                </a:ext>
              </a:extLst>
            </p:cNvPr>
            <p:cNvSpPr/>
            <p:nvPr/>
          </p:nvSpPr>
          <p:spPr>
            <a:xfrm>
              <a:off x="433388" y="1440000"/>
              <a:ext cx="188099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934637F-1AF2-4CCE-B92E-270A34D845D5}"/>
                </a:ext>
              </a:extLst>
            </p:cNvPr>
            <p:cNvGrpSpPr/>
            <p:nvPr/>
          </p:nvGrpSpPr>
          <p:grpSpPr>
            <a:xfrm>
              <a:off x="545887" y="1589252"/>
              <a:ext cx="1656000" cy="1321496"/>
              <a:chOff x="529600" y="1589252"/>
              <a:chExt cx="1656000" cy="132149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61BD796-2AB8-4787-8D27-DE23B76FCC47}"/>
                  </a:ext>
                </a:extLst>
              </p:cNvPr>
              <p:cNvSpPr/>
              <p:nvPr/>
            </p:nvSpPr>
            <p:spPr>
              <a:xfrm>
                <a:off x="529600" y="2262748"/>
                <a:ext cx="165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祈福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0B5074B-F53B-4D49-B414-6635976AC064}"/>
                  </a:ext>
                </a:extLst>
              </p:cNvPr>
              <p:cNvSpPr/>
              <p:nvPr/>
            </p:nvSpPr>
            <p:spPr>
              <a:xfrm>
                <a:off x="867797" y="1589252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544685-6A14-42FF-8371-F79A045D94D9}"/>
              </a:ext>
            </a:extLst>
          </p:cNvPr>
          <p:cNvGrpSpPr/>
          <p:nvPr/>
        </p:nvGrpSpPr>
        <p:grpSpPr>
          <a:xfrm>
            <a:off x="2853905" y="1440000"/>
            <a:ext cx="2340000" cy="1620000"/>
            <a:chOff x="4369933" y="3154332"/>
            <a:chExt cx="2340000" cy="1620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6A8C0F3-AF04-485C-B8F5-20B769F2F00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6044F9C-B887-4A06-9948-98366949E62F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A8A0162-6369-4A65-8A35-FF25F97A3C9A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查看祈福情况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list_pray_kinddeed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3A91B7-D439-454C-B952-ABF228ECF45E}"/>
              </a:ext>
            </a:extLst>
          </p:cNvPr>
          <p:cNvGrpSpPr/>
          <p:nvPr/>
        </p:nvGrpSpPr>
        <p:grpSpPr>
          <a:xfrm>
            <a:off x="5733424" y="1440000"/>
            <a:ext cx="2844000" cy="1620000"/>
            <a:chOff x="6123050" y="1440000"/>
            <a:chExt cx="2844000" cy="162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B3DFC9A-3893-4271-9727-138DC723D12C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262EDE-6368-4ACD-A7D5-3C0624A1D7B6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7570F00-562F-4C5D-8608-F0323FA36C7E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善举所有者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AC56E92-1F7E-4CCE-A0D0-A4E31EAA71BD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upload_kinddeed_proof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78C583-AFB5-42F0-85F1-01DD142C72B2}"/>
              </a:ext>
            </a:extLst>
          </p:cNvPr>
          <p:cNvGrpSpPr/>
          <p:nvPr/>
        </p:nvGrpSpPr>
        <p:grpSpPr>
          <a:xfrm>
            <a:off x="9116942" y="1440000"/>
            <a:ext cx="2439342" cy="1620000"/>
            <a:chOff x="5911556" y="3446702"/>
            <a:chExt cx="2439342" cy="16200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74BBBE-51B0-490F-A84A-069941C625E0}"/>
                </a:ext>
              </a:extLst>
            </p:cNvPr>
            <p:cNvSpPr/>
            <p:nvPr/>
          </p:nvSpPr>
          <p:spPr>
            <a:xfrm>
              <a:off x="5911556" y="3446702"/>
              <a:ext cx="2439342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B50A2B2-BE87-42F8-A821-9B2CDFFD591C}"/>
                </a:ext>
              </a:extLst>
            </p:cNvPr>
            <p:cNvGrpSpPr/>
            <p:nvPr/>
          </p:nvGrpSpPr>
          <p:grpSpPr>
            <a:xfrm>
              <a:off x="6033227" y="3586624"/>
              <a:ext cx="2196000" cy="1340156"/>
              <a:chOff x="6037556" y="3586624"/>
              <a:chExt cx="2196000" cy="134015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EBA2A30-4C17-4A9A-9B74-FD9C740F3352}"/>
                  </a:ext>
                </a:extLst>
              </p:cNvPr>
              <p:cNvSpPr/>
              <p:nvPr/>
            </p:nvSpPr>
            <p:spPr>
              <a:xfrm>
                <a:off x="6577556" y="3586624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股东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9A0E2B4-3677-466C-B5A9-A1FEE97A0C9A}"/>
                  </a:ext>
                </a:extLst>
              </p:cNvPr>
              <p:cNvSpPr/>
              <p:nvPr/>
            </p:nvSpPr>
            <p:spPr>
              <a:xfrm>
                <a:off x="6037556" y="4278780"/>
                <a:ext cx="219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8577424" y="2250000"/>
            <a:ext cx="5395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F6B575-99A7-4874-9994-06A0BEAC6528}"/>
              </a:ext>
            </a:extLst>
          </p:cNvPr>
          <p:cNvGrpSpPr/>
          <p:nvPr/>
        </p:nvGrpSpPr>
        <p:grpSpPr>
          <a:xfrm>
            <a:off x="8914613" y="3960000"/>
            <a:ext cx="2844000" cy="1620000"/>
            <a:chOff x="6123050" y="1440000"/>
            <a:chExt cx="2844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BD51E74-56C4-4F33-B242-6C360B19B677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8B3E950-3F2B-4E0D-83D3-F7C92891EA0C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82EDA9-1B36-4E78-827E-6D6ACD37BF9F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股东</a:t>
                </a: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FC4C3BD-84AA-4639-8223-331EA5A8A04A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917B2FC-3772-423B-BAA6-20A2235A81EB}"/>
              </a:ext>
            </a:extLst>
          </p:cNvPr>
          <p:cNvGrpSpPr/>
          <p:nvPr/>
        </p:nvGrpSpPr>
        <p:grpSpPr>
          <a:xfrm>
            <a:off x="3531334" y="3960000"/>
            <a:ext cx="2564666" cy="1620000"/>
            <a:chOff x="433388" y="2121095"/>
            <a:chExt cx="2564666" cy="162000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9CAB69A-406B-448C-A145-352D17B90C6D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F49215F-79FF-41FB-BF7F-133318C9F83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40304D1E-89B2-4B5A-8CBE-EDDA343FF541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96851C60-0D26-4A99-AD8D-CA44A15C0419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5DCDCBC0-1BEC-456E-A738-B204E5ECB5C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89ADDFF3-D622-47A5-A3DD-1A3849151DB5}"/>
                    </a:ext>
                  </a:extLst>
                </p:cNvPr>
                <p:cNvSpPr/>
                <p:nvPr/>
              </p:nvSpPr>
              <p:spPr>
                <a:xfrm>
                  <a:off x="1559867" y="1397369"/>
                  <a:ext cx="1186321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善举所有者</a:t>
                  </a:r>
                </a:p>
              </p:txBody>
            </p:sp>
          </p:grpSp>
        </p:grp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62190F-2C00-418A-9119-576849E3B752}"/>
              </a:ext>
            </a:extLst>
          </p:cNvPr>
          <p:cNvCxnSpPr>
            <a:cxnSpLocks/>
            <a:stCxn id="206" idx="1"/>
            <a:endCxn id="94" idx="3"/>
          </p:cNvCxnSpPr>
          <p:nvPr/>
        </p:nvCxnSpPr>
        <p:spPr>
          <a:xfrm flipH="1">
            <a:off x="6096000" y="4770000"/>
            <a:ext cx="9081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59DDDB-263E-4D0E-A48C-E30689D5503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10336613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售后点评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add_aftercomment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delete_aftercomment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update_aftercomment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股东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股东表结构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10342"/>
            <a:ext cx="2861244" cy="8474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普通股东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;1,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抵押数量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10342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AA4FBD-D76B-43E9-A152-96A158130474}"/>
              </a:ext>
            </a:extLst>
          </p:cNvPr>
          <p:cNvSpPr/>
          <p:nvPr/>
        </p:nvSpPr>
        <p:spPr>
          <a:xfrm>
            <a:off x="3468021" y="1534342"/>
            <a:ext cx="202771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6A345A-FFE5-48E0-BE34-3DEE2D63A626}"/>
              </a:ext>
            </a:extLst>
          </p:cNvPr>
          <p:cNvSpPr/>
          <p:nvPr/>
        </p:nvSpPr>
        <p:spPr>
          <a:xfrm>
            <a:off x="3468021" y="2104548"/>
            <a:ext cx="3343326" cy="20009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提案新值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发起者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发起日期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股东个数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[f1,f2,…]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股东结论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未参加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;2,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;3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未通过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结论时间戳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[ts,ts,ts]</a:t>
            </a:r>
          </a:p>
        </p:txBody>
      </p:sp>
    </p:spTree>
    <p:extLst>
      <p:ext uri="{BB962C8B-B14F-4D97-AF65-F5344CB8AC3E}">
        <p14:creationId xmlns:p14="http://schemas.microsoft.com/office/powerpoint/2010/main" val="35084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10342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37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448139" y="127716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7142" y="131316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7953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448139" y="25435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608139" y="160116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66" idx="1"/>
            <a:endCxn id="101" idx="3"/>
          </p:cNvCxnSpPr>
          <p:nvPr/>
        </p:nvCxnSpPr>
        <p:spPr>
          <a:xfrm flipH="1">
            <a:off x="5608139" y="2867535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448139" y="342163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448139" y="5690672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申请成为股东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833A99-9169-450C-8698-A0885D4F9401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7142" y="1601163"/>
            <a:ext cx="16509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B757278-1255-4825-A7C4-643F2D8D9D12}"/>
              </a:ext>
            </a:extLst>
          </p:cNvPr>
          <p:cNvSpPr/>
          <p:nvPr/>
        </p:nvSpPr>
        <p:spPr>
          <a:xfrm>
            <a:off x="7461201" y="1313163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31D302-A74A-44C1-BA42-7147D1664896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867535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C77FE82-C001-4DAD-8D71-DCFE56201C10}"/>
              </a:ext>
            </a:extLst>
          </p:cNvPr>
          <p:cNvSpPr/>
          <p:nvPr/>
        </p:nvSpPr>
        <p:spPr>
          <a:xfrm>
            <a:off x="7461201" y="2579535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8D8D5E5-BD8A-48DA-B9B4-DBB854EB287C}"/>
              </a:ext>
            </a:extLst>
          </p:cNvPr>
          <p:cNvSpPr/>
          <p:nvPr/>
        </p:nvSpPr>
        <p:spPr>
          <a:xfrm>
            <a:off x="712379" y="345763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C97C30-7E3A-4CDF-B459-26B658D987D5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>
            <a:off x="1792379" y="3745636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2EAAA0-0CEE-408E-88DF-DF1D04BA5AFC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>
            <a:off x="5608139" y="3745636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92DB222-5C9E-48BB-AF30-F52D4922013E}"/>
              </a:ext>
            </a:extLst>
          </p:cNvPr>
          <p:cNvSpPr/>
          <p:nvPr/>
        </p:nvSpPr>
        <p:spPr>
          <a:xfrm>
            <a:off x="7461201" y="345763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90C4E4A-A1C0-492F-946C-A7CB8597A785}"/>
              </a:ext>
            </a:extLst>
          </p:cNvPr>
          <p:cNvSpPr/>
          <p:nvPr/>
        </p:nvSpPr>
        <p:spPr>
          <a:xfrm>
            <a:off x="712379" y="572667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15DFB9-AE5D-492E-BBA0-32B5A39F1287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608139" y="6014672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BF7D527-E252-4500-9D2D-30CF3B2677CC}"/>
              </a:ext>
            </a:extLst>
          </p:cNvPr>
          <p:cNvSpPr/>
          <p:nvPr/>
        </p:nvSpPr>
        <p:spPr>
          <a:xfrm>
            <a:off x="7461201" y="5726672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81AE7C1-8F84-4E6B-9EAD-56B700C57E0D}"/>
              </a:ext>
            </a:extLst>
          </p:cNvPr>
          <p:cNvCxnSpPr>
            <a:cxnSpLocks/>
            <a:stCxn id="72" idx="3"/>
            <a:endCxn id="106" idx="1"/>
          </p:cNvCxnSpPr>
          <p:nvPr/>
        </p:nvCxnSpPr>
        <p:spPr>
          <a:xfrm>
            <a:off x="1792379" y="6014672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6C3990-46C2-4CFC-BF24-A61C35F615FA}"/>
              </a:ext>
            </a:extLst>
          </p:cNvPr>
          <p:cNvSpPr/>
          <p:nvPr/>
        </p:nvSpPr>
        <p:spPr>
          <a:xfrm>
            <a:off x="3448139" y="433838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0E599E4-B827-413E-92D5-EDC240444116}"/>
              </a:ext>
            </a:extLst>
          </p:cNvPr>
          <p:cNvSpPr/>
          <p:nvPr/>
        </p:nvSpPr>
        <p:spPr>
          <a:xfrm>
            <a:off x="712379" y="437438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7146449-15F9-4112-95C0-0355634A09D8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1792379" y="4662383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F6232AD-52DA-4200-8091-7ADA8A5043C2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5608139" y="466238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99AD29D-B529-487A-A8D9-63892A84F086}"/>
              </a:ext>
            </a:extLst>
          </p:cNvPr>
          <p:cNvSpPr/>
          <p:nvPr/>
        </p:nvSpPr>
        <p:spPr>
          <a:xfrm>
            <a:off x="7461201" y="4374383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自动罢免</a:t>
            </a:r>
          </a:p>
        </p:txBody>
      </p:sp>
    </p:spTree>
    <p:extLst>
      <p:ext uri="{BB962C8B-B14F-4D97-AF65-F5344CB8AC3E}">
        <p14:creationId xmlns:p14="http://schemas.microsoft.com/office/powerpoint/2010/main" val="1857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投票罢免</a:t>
            </a:r>
          </a:p>
        </p:txBody>
      </p:sp>
    </p:spTree>
    <p:extLst>
      <p:ext uri="{BB962C8B-B14F-4D97-AF65-F5344CB8AC3E}">
        <p14:creationId xmlns:p14="http://schemas.microsoft.com/office/powerpoint/2010/main" val="3848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申请资金</a:t>
            </a:r>
          </a:p>
        </p:txBody>
      </p:sp>
    </p:spTree>
    <p:extLst>
      <p:ext uri="{BB962C8B-B14F-4D97-AF65-F5344CB8AC3E}">
        <p14:creationId xmlns:p14="http://schemas.microsoft.com/office/powerpoint/2010/main" val="375626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</a:t>
            </a:r>
          </a:p>
        </p:txBody>
      </p:sp>
    </p:spTree>
    <p:extLst>
      <p:ext uri="{BB962C8B-B14F-4D97-AF65-F5344CB8AC3E}">
        <p14:creationId xmlns:p14="http://schemas.microsoft.com/office/powerpoint/2010/main" val="416600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504</Words>
  <Application>Microsoft Office PowerPoint</Application>
  <PresentationFormat>宽屏</PresentationFormat>
  <Paragraphs>207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306</cp:revision>
  <dcterms:created xsi:type="dcterms:W3CDTF">2021-01-27T12:05:21Z</dcterms:created>
  <dcterms:modified xsi:type="dcterms:W3CDTF">2021-04-13T14:00:22Z</dcterms:modified>
</cp:coreProperties>
</file>