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0" r:id="rId4"/>
    <p:sldId id="272" r:id="rId5"/>
    <p:sldId id="274" r:id="rId6"/>
    <p:sldId id="275" r:id="rId7"/>
    <p:sldId id="273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基金会成员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1599078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2074681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2550284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302588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善举类型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350149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生成善举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3977093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上下架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4452696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点评标签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4928299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售前点评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540390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祈福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5879503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售后点评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 flipV="1">
            <a:off x="2964413" y="3053928"/>
            <a:ext cx="1151572" cy="60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3AE7A4-B173-4AD3-8544-4711A57DAD23}"/>
              </a:ext>
            </a:extLst>
          </p:cNvPr>
          <p:cNvGrpSpPr/>
          <p:nvPr/>
        </p:nvGrpSpPr>
        <p:grpSpPr>
          <a:xfrm>
            <a:off x="4115985" y="2243928"/>
            <a:ext cx="2543077" cy="1620000"/>
            <a:chOff x="4034163" y="250065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E02C13-F1F1-4A57-9B1F-DD4F5A6F83AE}"/>
                </a:ext>
              </a:extLst>
            </p:cNvPr>
            <p:cNvGrpSpPr/>
            <p:nvPr/>
          </p:nvGrpSpPr>
          <p:grpSpPr>
            <a:xfrm>
              <a:off x="4130624" y="2645234"/>
              <a:ext cx="2350154" cy="1330833"/>
              <a:chOff x="4130624" y="2654639"/>
              <a:chExt cx="2350154" cy="133083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4709393" y="265463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4130624" y="333747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4034163" y="250065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6DF79-B98F-45D1-A15A-613838071973}"/>
              </a:ext>
            </a:extLst>
          </p:cNvPr>
          <p:cNvGrpSpPr/>
          <p:nvPr/>
        </p:nvGrpSpPr>
        <p:grpSpPr>
          <a:xfrm>
            <a:off x="433388" y="1440000"/>
            <a:ext cx="2531025" cy="3240000"/>
            <a:chOff x="433388" y="1718031"/>
            <a:chExt cx="2531025" cy="324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433388" y="1718031"/>
              <a:ext cx="2531025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087B6F-5927-43DB-80ED-5DC884C2EB74}"/>
                </a:ext>
              </a:extLst>
            </p:cNvPr>
            <p:cNvGrpSpPr/>
            <p:nvPr/>
          </p:nvGrpSpPr>
          <p:grpSpPr>
            <a:xfrm>
              <a:off x="546900" y="1875951"/>
              <a:ext cx="2304000" cy="2924160"/>
              <a:chOff x="546900" y="1872020"/>
              <a:chExt cx="2304000" cy="292416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1086900" y="187202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546900" y="255874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2048A-4BB8-46A3-B0C6-34698402C2C1}"/>
                  </a:ext>
                </a:extLst>
              </p:cNvPr>
              <p:cNvSpPr/>
              <p:nvPr/>
            </p:nvSpPr>
            <p:spPr>
              <a:xfrm>
                <a:off x="546900" y="335346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69BD0D9C-BB7D-4F92-83F3-D67F77437626}"/>
                  </a:ext>
                </a:extLst>
              </p:cNvPr>
              <p:cNvSpPr/>
              <p:nvPr/>
            </p:nvSpPr>
            <p:spPr>
              <a:xfrm>
                <a:off x="546900" y="414818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2659224" y="3061336"/>
            <a:ext cx="1055271" cy="2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生成善举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4E524C-B7DF-4EE6-993F-DE83EFC7DFD0}"/>
              </a:ext>
            </a:extLst>
          </p:cNvPr>
          <p:cNvGrpSpPr/>
          <p:nvPr/>
        </p:nvGrpSpPr>
        <p:grpSpPr>
          <a:xfrm>
            <a:off x="433388" y="1439708"/>
            <a:ext cx="2225836" cy="3243256"/>
            <a:chOff x="433388" y="1439708"/>
            <a:chExt cx="2225836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39708"/>
              <a:ext cx="2225836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56244A-69CD-42C2-8FFE-BDD3B984C080}"/>
                </a:ext>
              </a:extLst>
            </p:cNvPr>
            <p:cNvGrpSpPr/>
            <p:nvPr/>
          </p:nvGrpSpPr>
          <p:grpSpPr>
            <a:xfrm>
              <a:off x="574306" y="1599618"/>
              <a:ext cx="1944000" cy="2923437"/>
              <a:chOff x="530533" y="1804334"/>
              <a:chExt cx="1944000" cy="292343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533" y="2490813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0A4477F-5A4D-42B6-AFE4-BBE941A38CAA}"/>
                  </a:ext>
                </a:extLst>
              </p:cNvPr>
              <p:cNvGrpSpPr/>
              <p:nvPr/>
            </p:nvGrpSpPr>
            <p:grpSpPr>
              <a:xfrm>
                <a:off x="565781" y="1804334"/>
                <a:ext cx="1873505" cy="540000"/>
                <a:chOff x="492880" y="2306363"/>
                <a:chExt cx="1873505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492880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E9F462B0-0104-49C0-A2DB-955EBA082EE7}"/>
                    </a:ext>
                  </a:extLst>
                </p:cNvPr>
                <p:cNvSpPr/>
                <p:nvPr/>
              </p:nvSpPr>
              <p:spPr>
                <a:xfrm>
                  <a:off x="1502385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30533" y="3285292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30533" y="4079771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4EEBE-7698-48FC-8B0B-4DB0F1B8B913}"/>
              </a:ext>
            </a:extLst>
          </p:cNvPr>
          <p:cNvGrpSpPr/>
          <p:nvPr/>
        </p:nvGrpSpPr>
        <p:grpSpPr>
          <a:xfrm>
            <a:off x="3714495" y="2251628"/>
            <a:ext cx="3498067" cy="1620000"/>
            <a:chOff x="3695834" y="2446650"/>
            <a:chExt cx="3498067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3695834" y="2446650"/>
              <a:ext cx="349806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4AAD792-A016-4F5B-8EAB-63AA89522D9C}"/>
                </a:ext>
              </a:extLst>
            </p:cNvPr>
            <p:cNvGrpSpPr/>
            <p:nvPr/>
          </p:nvGrpSpPr>
          <p:grpSpPr>
            <a:xfrm>
              <a:off x="3829654" y="2586572"/>
              <a:ext cx="3230426" cy="1340156"/>
              <a:chOff x="3772622" y="2600639"/>
              <a:chExt cx="3230426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5D7CDA3-F179-40FF-A251-D96B9A5170B6}"/>
                  </a:ext>
                </a:extLst>
              </p:cNvPr>
              <p:cNvSpPr/>
              <p:nvPr/>
            </p:nvSpPr>
            <p:spPr>
              <a:xfrm>
                <a:off x="4212758" y="329279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D95B36A-3685-42FD-B64B-B59A03DA16F0}"/>
                  </a:ext>
                </a:extLst>
              </p:cNvPr>
              <p:cNvGrpSpPr/>
              <p:nvPr/>
            </p:nvGrpSpPr>
            <p:grpSpPr>
              <a:xfrm>
                <a:off x="3772622" y="2600639"/>
                <a:ext cx="3230426" cy="540000"/>
                <a:chOff x="2671582" y="2654639"/>
                <a:chExt cx="3230426" cy="540000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3B6EB2D3-4544-40BC-B1EF-5D1903394354}"/>
                    </a:ext>
                  </a:extLst>
                </p:cNvPr>
                <p:cNvSpPr/>
                <p:nvPr/>
              </p:nvSpPr>
              <p:spPr>
                <a:xfrm>
                  <a:off x="4709393" y="2654639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0BE23D31-C734-41F6-B224-C63B2765C758}"/>
                    </a:ext>
                  </a:extLst>
                </p:cNvPr>
                <p:cNvSpPr/>
                <p:nvPr/>
              </p:nvSpPr>
              <p:spPr>
                <a:xfrm>
                  <a:off x="2671582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C53052DF-529E-43F9-A2A7-0B45BEBC3B5D}"/>
                    </a:ext>
                  </a:extLst>
                </p:cNvPr>
                <p:cNvSpPr/>
                <p:nvPr/>
              </p:nvSpPr>
              <p:spPr>
                <a:xfrm>
                  <a:off x="3690488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3241387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上下架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D86A88-813D-45CB-880C-84B5DA289901}"/>
              </a:ext>
            </a:extLst>
          </p:cNvPr>
          <p:cNvGrpSpPr/>
          <p:nvPr/>
        </p:nvGrpSpPr>
        <p:grpSpPr>
          <a:xfrm>
            <a:off x="433387" y="1440000"/>
            <a:ext cx="2808000" cy="2484000"/>
            <a:chOff x="433387" y="1260988"/>
            <a:chExt cx="2808000" cy="2484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433387" y="1260988"/>
              <a:ext cx="2808000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8890FF-6C5A-4646-9B81-FFB6060DCB6F}"/>
                </a:ext>
              </a:extLst>
            </p:cNvPr>
            <p:cNvGrpSpPr/>
            <p:nvPr/>
          </p:nvGrpSpPr>
          <p:grpSpPr>
            <a:xfrm>
              <a:off x="541387" y="1418994"/>
              <a:ext cx="2592000" cy="2163538"/>
              <a:chOff x="532387" y="1422412"/>
              <a:chExt cx="2592000" cy="216353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532387" y="2141645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17E78CA-2A09-4770-B606-CE960DCA74B3}"/>
                  </a:ext>
                </a:extLst>
              </p:cNvPr>
              <p:cNvGrpSpPr/>
              <p:nvPr/>
            </p:nvGrpSpPr>
            <p:grpSpPr>
              <a:xfrm>
                <a:off x="532387" y="1422412"/>
                <a:ext cx="2592000" cy="544415"/>
                <a:chOff x="532387" y="1426374"/>
                <a:chExt cx="2592000" cy="544415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532387" y="1426374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2260387" y="143078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532387" y="2937950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5AC773-A8D0-453E-B9CC-7A217468EA6A}"/>
              </a:ext>
            </a:extLst>
          </p:cNvPr>
          <p:cNvGrpSpPr/>
          <p:nvPr/>
        </p:nvGrpSpPr>
        <p:grpSpPr>
          <a:xfrm>
            <a:off x="8105253" y="1440000"/>
            <a:ext cx="3082152" cy="2484000"/>
            <a:chOff x="7554746" y="1260996"/>
            <a:chExt cx="3082152" cy="2484000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554746" y="1260996"/>
              <a:ext cx="3082152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A9F6F86-B0D9-412C-BC52-6F6E89DE75FD}"/>
                </a:ext>
              </a:extLst>
            </p:cNvPr>
            <p:cNvGrpSpPr/>
            <p:nvPr/>
          </p:nvGrpSpPr>
          <p:grpSpPr>
            <a:xfrm>
              <a:off x="7691822" y="1423453"/>
              <a:ext cx="2808000" cy="2159087"/>
              <a:chOff x="7654032" y="1426863"/>
              <a:chExt cx="2808000" cy="215908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461725" y="1426863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654032" y="2141645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654032" y="2937950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E76D1E-D8DA-4A33-A94E-6E7B28D988F6}"/>
              </a:ext>
            </a:extLst>
          </p:cNvPr>
          <p:cNvGrpSpPr/>
          <p:nvPr/>
        </p:nvGrpSpPr>
        <p:grpSpPr>
          <a:xfrm>
            <a:off x="3945320" y="1872000"/>
            <a:ext cx="3456000" cy="1620000"/>
            <a:chOff x="3702746" y="1674989"/>
            <a:chExt cx="3456000" cy="162000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335D0F0-A136-4C4D-A465-76D16BBDC855}"/>
                </a:ext>
              </a:extLst>
            </p:cNvPr>
            <p:cNvSpPr/>
            <p:nvPr/>
          </p:nvSpPr>
          <p:spPr>
            <a:xfrm>
              <a:off x="3702746" y="1674989"/>
              <a:ext cx="345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F7EA4D-1D5C-4979-BDAD-FD3EB2C57D83}"/>
                </a:ext>
              </a:extLst>
            </p:cNvPr>
            <p:cNvGrpSpPr/>
            <p:nvPr/>
          </p:nvGrpSpPr>
          <p:grpSpPr>
            <a:xfrm>
              <a:off x="3815533" y="1814909"/>
              <a:ext cx="3230426" cy="1340160"/>
              <a:chOff x="3779533" y="1828978"/>
              <a:chExt cx="3230426" cy="134016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EA79A45-92F9-45D5-AA5B-CADE0F1834C8}"/>
                  </a:ext>
                </a:extLst>
              </p:cNvPr>
              <p:cNvSpPr/>
              <p:nvPr/>
            </p:nvSpPr>
            <p:spPr>
              <a:xfrm>
                <a:off x="4219669" y="2521138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3AF0757-BEF3-4613-B799-CC661C6B8EE2}"/>
                  </a:ext>
                </a:extLst>
              </p:cNvPr>
              <p:cNvGrpSpPr/>
              <p:nvPr/>
            </p:nvGrpSpPr>
            <p:grpSpPr>
              <a:xfrm>
                <a:off x="3779533" y="1828978"/>
                <a:ext cx="3230426" cy="540000"/>
                <a:chOff x="3779533" y="1828978"/>
                <a:chExt cx="3230426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C8A3E9A-0D58-4737-87CF-02E0A913A269}"/>
                    </a:ext>
                  </a:extLst>
                </p:cNvPr>
                <p:cNvSpPr/>
                <p:nvPr/>
              </p:nvSpPr>
              <p:spPr>
                <a:xfrm>
                  <a:off x="5817344" y="1828978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A694799-6CF7-4A83-81D0-ED978D0D1BA7}"/>
                    </a:ext>
                  </a:extLst>
                </p:cNvPr>
                <p:cNvSpPr/>
                <p:nvPr/>
              </p:nvSpPr>
              <p:spPr>
                <a:xfrm>
                  <a:off x="3779533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9C50955D-BA7A-4E6A-B0DB-F0528E307F9D}"/>
                    </a:ext>
                  </a:extLst>
                </p:cNvPr>
                <p:cNvSpPr/>
                <p:nvPr/>
              </p:nvSpPr>
              <p:spPr>
                <a:xfrm>
                  <a:off x="4798439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71" idx="3"/>
            <a:endCxn id="205" idx="1"/>
          </p:cNvCxnSpPr>
          <p:nvPr/>
        </p:nvCxnSpPr>
        <p:spPr>
          <a:xfrm>
            <a:off x="7401320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0B877E-D331-49D7-A5B4-A9060D606D61}"/>
              </a:ext>
            </a:extLst>
          </p:cNvPr>
          <p:cNvGrpSpPr/>
          <p:nvPr/>
        </p:nvGrpSpPr>
        <p:grpSpPr>
          <a:xfrm>
            <a:off x="8493775" y="4600548"/>
            <a:ext cx="2305109" cy="1620000"/>
            <a:chOff x="7905477" y="4600548"/>
            <a:chExt cx="230510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0C2D75-1697-4305-8F5F-75BD3FFF23DD}"/>
                </a:ext>
              </a:extLst>
            </p:cNvPr>
            <p:cNvGrpSpPr/>
            <p:nvPr/>
          </p:nvGrpSpPr>
          <p:grpSpPr>
            <a:xfrm>
              <a:off x="8014031" y="4749800"/>
              <a:ext cx="2088000" cy="1321496"/>
              <a:chOff x="8014031" y="4754537"/>
              <a:chExt cx="2088000" cy="132149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9C548461-4D97-412B-AF73-153A1449A010}"/>
                  </a:ext>
                </a:extLst>
              </p:cNvPr>
              <p:cNvSpPr/>
              <p:nvPr/>
            </p:nvSpPr>
            <p:spPr>
              <a:xfrm>
                <a:off x="8644031" y="4754537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D6E45A-1D55-4EA4-955A-FA183B2EC1D4}"/>
                  </a:ext>
                </a:extLst>
              </p:cNvPr>
              <p:cNvSpPr/>
              <p:nvPr/>
            </p:nvSpPr>
            <p:spPr>
              <a:xfrm>
                <a:off x="8014031" y="5428033"/>
                <a:ext cx="208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判断上线情况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is_kinddeed_online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CA8782A-61D5-4CC2-A321-5E2DCE91FBA6}"/>
                </a:ext>
              </a:extLst>
            </p:cNvPr>
            <p:cNvSpPr/>
            <p:nvPr/>
          </p:nvSpPr>
          <p:spPr>
            <a:xfrm>
              <a:off x="7905477" y="4600548"/>
              <a:ext cx="230510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BC7A190-552F-46F8-8701-E1F11DE76D5A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9646329" y="3924000"/>
            <a:ext cx="1" cy="6765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点评标签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472570" y="2268096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查看标签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list_commentlabel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061628"/>
            <a:ext cx="1332032" cy="164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108210-E60E-405F-8159-218011BDA901}"/>
              </a:ext>
            </a:extLst>
          </p:cNvPr>
          <p:cNvGrpSpPr/>
          <p:nvPr/>
        </p:nvGrpSpPr>
        <p:grpSpPr>
          <a:xfrm>
            <a:off x="433388" y="1440000"/>
            <a:ext cx="2707150" cy="3243256"/>
            <a:chOff x="433388" y="2342704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342704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3191865"/>
              <a:ext cx="2448000" cy="2225870"/>
              <a:chOff x="574306" y="2289161"/>
              <a:chExt cx="2448000" cy="222587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add_commentlabel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delete_commentlabel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update_commentlabel</a:t>
                </a:r>
              </a:p>
            </p:txBody>
          </p:sp>
        </p:grp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D90792A-30EC-40F0-AC29-0992B2DCD239}"/>
                </a:ext>
              </a:extLst>
            </p:cNvPr>
            <p:cNvSpPr/>
            <p:nvPr/>
          </p:nvSpPr>
          <p:spPr>
            <a:xfrm>
              <a:off x="1228963" y="2506616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4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售前点评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add_beforecomment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delete_beforecomment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update_beforecomment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14386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193905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72" idx="1"/>
            <a:endCxn id="206" idx="3"/>
          </p:cNvCxnSpPr>
          <p:nvPr/>
        </p:nvCxnSpPr>
        <p:spPr>
          <a:xfrm flipH="1">
            <a:off x="8319805" y="4770000"/>
            <a:ext cx="59480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A220654-3802-4122-9206-8131505C4B6B}"/>
              </a:ext>
            </a:extLst>
          </p:cNvPr>
          <p:cNvGrpSpPr/>
          <p:nvPr/>
        </p:nvGrpSpPr>
        <p:grpSpPr>
          <a:xfrm>
            <a:off x="7004188" y="3960000"/>
            <a:ext cx="1315617" cy="1620000"/>
            <a:chOff x="1511559" y="3512316"/>
            <a:chExt cx="1315617" cy="16200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04622FC-D2A5-4C84-B51C-94FF4A0D4A3B}"/>
                </a:ext>
              </a:extLst>
            </p:cNvPr>
            <p:cNvGrpSpPr/>
            <p:nvPr/>
          </p:nvGrpSpPr>
          <p:grpSpPr>
            <a:xfrm>
              <a:off x="1647367" y="3661568"/>
              <a:ext cx="1044000" cy="1321497"/>
              <a:chOff x="1629501" y="3661568"/>
              <a:chExt cx="1044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1665501" y="3661568"/>
                <a:ext cx="972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合约账户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1629501" y="4335065"/>
                <a:ext cx="10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1511559" y="3512316"/>
              <a:ext cx="131561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FEF8E3-6DC6-4A24-A782-730032AA1F39}"/>
              </a:ext>
            </a:extLst>
          </p:cNvPr>
          <p:cNvGrpSpPr/>
          <p:nvPr/>
        </p:nvGrpSpPr>
        <p:grpSpPr>
          <a:xfrm>
            <a:off x="433388" y="1440000"/>
            <a:ext cx="1880998" cy="1620000"/>
            <a:chOff x="433388" y="1440000"/>
            <a:chExt cx="1880998" cy="162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8F52ADC-EC64-4209-AE24-A914741999D7}"/>
                </a:ext>
              </a:extLst>
            </p:cNvPr>
            <p:cNvSpPr/>
            <p:nvPr/>
          </p:nvSpPr>
          <p:spPr>
            <a:xfrm>
              <a:off x="433388" y="1440000"/>
              <a:ext cx="188099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934637F-1AF2-4CCE-B92E-270A34D845D5}"/>
                </a:ext>
              </a:extLst>
            </p:cNvPr>
            <p:cNvGrpSpPr/>
            <p:nvPr/>
          </p:nvGrpSpPr>
          <p:grpSpPr>
            <a:xfrm>
              <a:off x="545887" y="1589252"/>
              <a:ext cx="1656000" cy="1321496"/>
              <a:chOff x="529600" y="1589252"/>
              <a:chExt cx="1656000" cy="132149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61BD796-2AB8-4787-8D27-DE23B76FCC47}"/>
                  </a:ext>
                </a:extLst>
              </p:cNvPr>
              <p:cNvSpPr/>
              <p:nvPr/>
            </p:nvSpPr>
            <p:spPr>
              <a:xfrm>
                <a:off x="529600" y="2262748"/>
                <a:ext cx="165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祈福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0B5074B-F53B-4D49-B414-6635976AC064}"/>
                  </a:ext>
                </a:extLst>
              </p:cNvPr>
              <p:cNvSpPr/>
              <p:nvPr/>
            </p:nvSpPr>
            <p:spPr>
              <a:xfrm>
                <a:off x="867797" y="1589252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544685-6A14-42FF-8371-F79A045D94D9}"/>
              </a:ext>
            </a:extLst>
          </p:cNvPr>
          <p:cNvGrpSpPr/>
          <p:nvPr/>
        </p:nvGrpSpPr>
        <p:grpSpPr>
          <a:xfrm>
            <a:off x="2853905" y="1440000"/>
            <a:ext cx="2340000" cy="1620000"/>
            <a:chOff x="4369933" y="3154332"/>
            <a:chExt cx="2340000" cy="1620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6A8C0F3-AF04-485C-B8F5-20B769F2F00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6044F9C-B887-4A06-9948-98366949E62F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A8A0162-6369-4A65-8A35-FF25F97A3C9A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查看祈福情况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list_pray_kinddeed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3A91B7-D439-454C-B952-ABF228ECF45E}"/>
              </a:ext>
            </a:extLst>
          </p:cNvPr>
          <p:cNvGrpSpPr/>
          <p:nvPr/>
        </p:nvGrpSpPr>
        <p:grpSpPr>
          <a:xfrm>
            <a:off x="5733424" y="1440000"/>
            <a:ext cx="2844000" cy="1620000"/>
            <a:chOff x="6123050" y="1440000"/>
            <a:chExt cx="2844000" cy="162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B3DFC9A-3893-4271-9727-138DC723D12C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262EDE-6368-4ACD-A7D5-3C0624A1D7B6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7570F00-562F-4C5D-8608-F0323FA36C7E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善举所有者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AC56E92-1F7E-4CCE-A0D0-A4E31EAA71BD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upload_kinddeed_proof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78C583-AFB5-42F0-85F1-01DD142C72B2}"/>
              </a:ext>
            </a:extLst>
          </p:cNvPr>
          <p:cNvGrpSpPr/>
          <p:nvPr/>
        </p:nvGrpSpPr>
        <p:grpSpPr>
          <a:xfrm>
            <a:off x="9116942" y="1440000"/>
            <a:ext cx="2439342" cy="1620000"/>
            <a:chOff x="5911556" y="3446702"/>
            <a:chExt cx="2439342" cy="16200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74BBBE-51B0-490F-A84A-069941C625E0}"/>
                </a:ext>
              </a:extLst>
            </p:cNvPr>
            <p:cNvSpPr/>
            <p:nvPr/>
          </p:nvSpPr>
          <p:spPr>
            <a:xfrm>
              <a:off x="5911556" y="3446702"/>
              <a:ext cx="2439342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B50A2B2-BE87-42F8-A821-9B2CDFFD591C}"/>
                </a:ext>
              </a:extLst>
            </p:cNvPr>
            <p:cNvGrpSpPr/>
            <p:nvPr/>
          </p:nvGrpSpPr>
          <p:grpSpPr>
            <a:xfrm>
              <a:off x="6033227" y="3586624"/>
              <a:ext cx="2196000" cy="1340156"/>
              <a:chOff x="6037556" y="3586624"/>
              <a:chExt cx="2196000" cy="134015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EBA2A30-4C17-4A9A-9B74-FD9C740F3352}"/>
                  </a:ext>
                </a:extLst>
              </p:cNvPr>
              <p:cNvSpPr/>
              <p:nvPr/>
            </p:nvSpPr>
            <p:spPr>
              <a:xfrm>
                <a:off x="6577556" y="3586624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9A0E2B4-3677-466C-B5A9-A1FEE97A0C9A}"/>
                  </a:ext>
                </a:extLst>
              </p:cNvPr>
              <p:cNvSpPr/>
              <p:nvPr/>
            </p:nvSpPr>
            <p:spPr>
              <a:xfrm>
                <a:off x="6037556" y="4278780"/>
                <a:ext cx="219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8577424" y="2250000"/>
            <a:ext cx="5395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F6B575-99A7-4874-9994-06A0BEAC6528}"/>
              </a:ext>
            </a:extLst>
          </p:cNvPr>
          <p:cNvGrpSpPr/>
          <p:nvPr/>
        </p:nvGrpSpPr>
        <p:grpSpPr>
          <a:xfrm>
            <a:off x="8914613" y="3960000"/>
            <a:ext cx="2844000" cy="1620000"/>
            <a:chOff x="6123050" y="1440000"/>
            <a:chExt cx="2844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BD51E74-56C4-4F33-B242-6C360B19B677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8B3E950-3F2B-4E0D-83D3-F7C92891EA0C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82EDA9-1B36-4E78-827E-6D6ACD37BF9F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FC4C3BD-84AA-4639-8223-331EA5A8A04A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917B2FC-3772-423B-BAA6-20A2235A81EB}"/>
              </a:ext>
            </a:extLst>
          </p:cNvPr>
          <p:cNvGrpSpPr/>
          <p:nvPr/>
        </p:nvGrpSpPr>
        <p:grpSpPr>
          <a:xfrm>
            <a:off x="3531334" y="3960000"/>
            <a:ext cx="2564666" cy="1620000"/>
            <a:chOff x="433388" y="2121095"/>
            <a:chExt cx="2564666" cy="162000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9CAB69A-406B-448C-A145-352D17B90C6D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F49215F-79FF-41FB-BF7F-133318C9F83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40304D1E-89B2-4B5A-8CBE-EDDA343FF541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96851C60-0D26-4A99-AD8D-CA44A15C0419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5DCDCBC0-1BEC-456E-A738-B204E5ECB5C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89ADDFF3-D622-47A5-A3DD-1A3849151DB5}"/>
                    </a:ext>
                  </a:extLst>
                </p:cNvPr>
                <p:cNvSpPr/>
                <p:nvPr/>
              </p:nvSpPr>
              <p:spPr>
                <a:xfrm>
                  <a:off x="1559867" y="1397369"/>
                  <a:ext cx="1186321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善举所有者</a:t>
                  </a:r>
                </a:p>
              </p:txBody>
            </p:sp>
          </p:grpSp>
        </p:grp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62190F-2C00-418A-9119-576849E3B752}"/>
              </a:ext>
            </a:extLst>
          </p:cNvPr>
          <p:cNvCxnSpPr>
            <a:cxnSpLocks/>
            <a:stCxn id="206" idx="1"/>
            <a:endCxn id="94" idx="3"/>
          </p:cNvCxnSpPr>
          <p:nvPr/>
        </p:nvCxnSpPr>
        <p:spPr>
          <a:xfrm flipH="1">
            <a:off x="6096000" y="4770000"/>
            <a:ext cx="9081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59DDDB-263E-4D0E-A48C-E30689D5503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10336613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售后点评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add_aftercomment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delete_aftercomment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update_aftercomment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295</Words>
  <Application>Microsoft Office PowerPoint</Application>
  <PresentationFormat>宽屏</PresentationFormat>
  <Paragraphs>122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260</cp:revision>
  <dcterms:created xsi:type="dcterms:W3CDTF">2021-01-27T12:05:21Z</dcterms:created>
  <dcterms:modified xsi:type="dcterms:W3CDTF">2021-04-13T14:00:17Z</dcterms:modified>
</cp:coreProperties>
</file>